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9"/>
  </p:notesMasterIdLst>
  <p:sldIdLst>
    <p:sldId id="269" r:id="rId5"/>
    <p:sldId id="293" r:id="rId6"/>
    <p:sldId id="316" r:id="rId7"/>
    <p:sldId id="312" r:id="rId8"/>
    <p:sldId id="310" r:id="rId9"/>
    <p:sldId id="311" r:id="rId10"/>
    <p:sldId id="308" r:id="rId11"/>
    <p:sldId id="314" r:id="rId12"/>
    <p:sldId id="275" r:id="rId13"/>
    <p:sldId id="313" r:id="rId14"/>
    <p:sldId id="315" r:id="rId15"/>
    <p:sldId id="317" r:id="rId16"/>
    <p:sldId id="318" r:id="rId17"/>
    <p:sldId id="319" r:id="rId1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9B9D"/>
    <a:srgbClr val="7A7A7C"/>
    <a:srgbClr val="58595B"/>
    <a:srgbClr val="E03127"/>
    <a:srgbClr val="ACAC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38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5495F-D77B-40F2-9EDB-07A2E7463BF8}" type="datetimeFigureOut">
              <a:rPr lang="sl-SI" smtClean="0"/>
              <a:t>17. 12. 2024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6AFB8-08F2-480C-B494-DDC3F7B60F1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51398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 (rdeč)">
    <p:bg>
      <p:bgPr>
        <a:solidFill>
          <a:srgbClr val="E031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a 1">
            <a:extLst>
              <a:ext uri="{FF2B5EF4-FFF2-40B4-BE49-F238E27FC236}">
                <a16:creationId xmlns:a16="http://schemas.microsoft.com/office/drawing/2014/main" id="{5B24B9FA-D429-F022-B265-6D3BE8390A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261" b="9209"/>
          <a:stretch/>
        </p:blipFill>
        <p:spPr>
          <a:xfrm>
            <a:off x="5752790" y="0"/>
            <a:ext cx="6439210" cy="68580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271E132-31FC-35E9-974A-A6D362C066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92" y="718030"/>
            <a:ext cx="3104821" cy="1134224"/>
          </a:xfrm>
          <a:prstGeom prst="rect">
            <a:avLst/>
          </a:prstGeom>
        </p:spPr>
      </p:pic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6298F08-C5B7-92B0-A668-F67E93883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A0AE-E887-4AC0-8BDD-9A48FB8B8B97}" type="datetime1">
              <a:rPr lang="sl-SI" smtClean="0"/>
              <a:t>17. 12. 2024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9C83B31-3627-AC51-1CE3-A97FE0EB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551FE224-8ACE-2249-D0D4-F4FE7D9FF9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8725" y="718032"/>
            <a:ext cx="5795529" cy="31058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Naslovni diapozitiv predstavitve</a:t>
            </a:r>
          </a:p>
        </p:txBody>
      </p:sp>
      <p:sp>
        <p:nvSpPr>
          <p:cNvPr id="9" name="Podnaslov 2">
            <a:extLst>
              <a:ext uri="{FF2B5EF4-FFF2-40B4-BE49-F238E27FC236}">
                <a16:creationId xmlns:a16="http://schemas.microsoft.com/office/drawing/2014/main" id="{B3BEF6E6-045F-C010-9633-967AC58C53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8723" y="4036291"/>
            <a:ext cx="5795531" cy="12215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/>
              <a:t>Podnaslov predstavitve</a:t>
            </a:r>
          </a:p>
        </p:txBody>
      </p:sp>
      <p:sp>
        <p:nvSpPr>
          <p:cNvPr id="12" name="Označba mesta vsebine 11">
            <a:extLst>
              <a:ext uri="{FF2B5EF4-FFF2-40B4-BE49-F238E27FC236}">
                <a16:creationId xmlns:a16="http://schemas.microsoft.com/office/drawing/2014/main" id="{473B8309-1F58-3D0A-90AC-115BB4052A4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98725" y="5680364"/>
            <a:ext cx="2941493" cy="53945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sl-SI" dirty="0"/>
              <a:t>Predavatelj</a:t>
            </a:r>
          </a:p>
        </p:txBody>
      </p:sp>
      <p:sp>
        <p:nvSpPr>
          <p:cNvPr id="14" name="Označba mesta vsebine 11">
            <a:extLst>
              <a:ext uri="{FF2B5EF4-FFF2-40B4-BE49-F238E27FC236}">
                <a16:creationId xmlns:a16="http://schemas.microsoft.com/office/drawing/2014/main" id="{9452B4FE-F4DD-D462-D15A-A130AD82EDB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054621" y="5680364"/>
            <a:ext cx="2239632" cy="53945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sl-SI" dirty="0"/>
              <a:t>Kraj in datum</a:t>
            </a:r>
          </a:p>
        </p:txBody>
      </p:sp>
    </p:spTree>
    <p:extLst>
      <p:ext uri="{BB962C8B-B14F-4D97-AF65-F5344CB8AC3E}">
        <p14:creationId xmlns:p14="http://schemas.microsoft.com/office/powerpoint/2010/main" val="2357701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glavja (be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3EA3D7-7181-002B-AE68-BA44CBE2B4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9672" y="1080933"/>
            <a:ext cx="7423728" cy="2927650"/>
          </a:xfrm>
        </p:spPr>
        <p:txBody>
          <a:bodyPr anchor="b">
            <a:normAutofit/>
          </a:bodyPr>
          <a:lstStyle>
            <a:lvl1pPr marL="0" indent="0">
              <a:buFont typeface="+mj-lt"/>
              <a:buNone/>
              <a:defRPr sz="5400" b="1">
                <a:solidFill>
                  <a:srgbClr val="E03127"/>
                </a:solidFill>
              </a:defRPr>
            </a:lvl1pPr>
          </a:lstStyle>
          <a:p>
            <a:r>
              <a:rPr lang="sl-SI" dirty="0"/>
              <a:t>Kliknite, če želite dodati naslov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E8E5501-6C56-6367-9F27-E6D205CB0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5E0E-53C8-4071-A46E-A4AFEE64E3D5}" type="datetime1">
              <a:rPr lang="sl-SI" smtClean="0"/>
              <a:t>17. 12. 2024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9B9D53B-E914-AB9C-A86D-2F81C71A7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3C2301B-4257-754E-F9E5-56D311327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8595B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FE264332-8BB5-B24A-8D73-1655D0DFAF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740" y="348678"/>
            <a:ext cx="924148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68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z besedi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D8B27B-C6BF-E259-05E8-B66DDFA23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6" y="1219199"/>
            <a:ext cx="5400674" cy="1476375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rgbClr val="E03127"/>
                </a:solidFill>
              </a:defRPr>
            </a:lvl1pPr>
          </a:lstStyle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D1B10EA-C502-5769-743A-2F030138D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25" y="3019425"/>
            <a:ext cx="10610850" cy="2972412"/>
          </a:xfrm>
        </p:spPr>
        <p:txBody>
          <a:bodyPr/>
          <a:lstStyle>
            <a:lvl1pPr marL="0" indent="0">
              <a:buNone/>
              <a:defRPr lang="sl-SI" dirty="0"/>
            </a:lvl1pPr>
            <a:lvl2pPr marL="6858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lang="sl-SI" dirty="0"/>
            </a:lvl2pPr>
            <a:lvl3pPr marL="11430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lang="sl-SI" dirty="0"/>
            </a:lvl3pPr>
            <a:lvl4pPr marL="16002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lang="sl-SI" dirty="0"/>
            </a:lvl4pPr>
            <a:lvl5pPr marL="20574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lang="sl-SI" dirty="0"/>
            </a:lvl5pPr>
          </a:lstStyle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B5A1B92-59ED-D981-983B-D602C5812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0EF36-904E-4622-9A4D-9DA991BF4B76}" type="datetime1">
              <a:rPr lang="sl-SI" smtClean="0"/>
              <a:t>17. 12. 2024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2345608-34AF-7A81-1667-2305526D1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EA2D6DB-33C3-2813-8AFF-77B7B5EDB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58595B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996FD64D-9D2E-559B-983F-E81DE3606E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740" y="348678"/>
            <a:ext cx="924148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15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graf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D8B27B-C6BF-E259-05E8-B66DDFA23E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0415"/>
            <a:ext cx="8639175" cy="1205934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rgbClr val="E03127"/>
                </a:solidFill>
              </a:defRPr>
            </a:lvl1pPr>
          </a:lstStyle>
          <a:p>
            <a:r>
              <a:rPr lang="sl-SI" dirty="0"/>
              <a:t>Kliknite, če želite dodati naslov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B5A1B92-59ED-D981-983B-D602C5812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0EF36-904E-4622-9A4D-9DA991BF4B76}" type="datetime1">
              <a:rPr lang="sl-SI" smtClean="0"/>
              <a:t>17. 12. 2024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2345608-34AF-7A81-1667-2305526D1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EA2D6DB-33C3-2813-8AFF-77B7B5EDB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58595B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13" name="Označba mesta grafikona 12">
            <a:extLst>
              <a:ext uri="{FF2B5EF4-FFF2-40B4-BE49-F238E27FC236}">
                <a16:creationId xmlns:a16="http://schemas.microsoft.com/office/drawing/2014/main" id="{0B68C03E-77E2-976F-014B-439B3B496C0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209800"/>
            <a:ext cx="8639175" cy="3917950"/>
          </a:xfrm>
        </p:spPr>
        <p:txBody>
          <a:bodyPr/>
          <a:lstStyle/>
          <a:p>
            <a:endParaRPr lang="sl-SI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46AB915-C241-D735-B1A8-1C62C09B8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740" y="348678"/>
            <a:ext cx="924148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57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grafikon z besedi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D8B27B-C6BF-E259-05E8-B66DDFA23E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790415"/>
            <a:ext cx="6375400" cy="1205934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rgbClr val="E03127"/>
                </a:solidFill>
              </a:defRPr>
            </a:lvl1pPr>
          </a:lstStyle>
          <a:p>
            <a:r>
              <a:rPr lang="sl-SI" dirty="0"/>
              <a:t>Kliknite, če želite dodati naslov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B5A1B92-59ED-D981-983B-D602C5812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0EF36-904E-4622-9A4D-9DA991BF4B76}" type="datetime1">
              <a:rPr lang="sl-SI" smtClean="0"/>
              <a:t>17. 12. 2024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2345608-34AF-7A81-1667-2305526D1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EA2D6DB-33C3-2813-8AFF-77B7B5EDB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58595B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13" name="Označba mesta grafikona 12">
            <a:extLst>
              <a:ext uri="{FF2B5EF4-FFF2-40B4-BE49-F238E27FC236}">
                <a16:creationId xmlns:a16="http://schemas.microsoft.com/office/drawing/2014/main" id="{0B68C03E-77E2-976F-014B-439B3B496C0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209800"/>
            <a:ext cx="6375401" cy="3917950"/>
          </a:xfrm>
        </p:spPr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52DAE6D-6B2B-54E6-C92B-8ED85F69E4B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915563" y="2179782"/>
            <a:ext cx="3454399" cy="38114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6858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sz="1800"/>
            </a:lvl2pPr>
            <a:lvl3pPr marL="11430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sz="1600"/>
            </a:lvl3pPr>
            <a:lvl4pPr marL="16002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sz="1400"/>
            </a:lvl4pPr>
            <a:lvl5pPr marL="20574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sz="1400"/>
            </a:lvl5pPr>
          </a:lstStyle>
          <a:p>
            <a:pPr lvl="0"/>
            <a:r>
              <a:rPr lang="sl-SI" dirty="0"/>
              <a:t>Kliknite, če želite dodati besedilo</a:t>
            </a:r>
          </a:p>
          <a:p>
            <a:pPr lvl="0"/>
            <a:r>
              <a:rPr lang="sl-SI" dirty="0"/>
              <a:t>Navajate lahko tudi po alinejah</a:t>
            </a:r>
          </a:p>
          <a:p>
            <a:pPr lvl="0"/>
            <a:endParaRPr lang="sl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917D9E3B-CD9F-C968-16A0-F1EDBD12FC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740" y="348678"/>
            <a:ext cx="924148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65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D8B27B-C6BF-E259-05E8-B66DDFA23E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0415"/>
            <a:ext cx="8639175" cy="1205934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rgbClr val="E03127"/>
                </a:solidFill>
              </a:defRPr>
            </a:lvl1pPr>
          </a:lstStyle>
          <a:p>
            <a:r>
              <a:rPr lang="sl-SI" dirty="0"/>
              <a:t>Kliknite, če želite dodati naslov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B5A1B92-59ED-D981-983B-D602C5812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0EF36-904E-4622-9A4D-9DA991BF4B76}" type="datetime1">
              <a:rPr lang="sl-SI" smtClean="0"/>
              <a:t>17. 12. 2024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2345608-34AF-7A81-1667-2305526D1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EA2D6DB-33C3-2813-8AFF-77B7B5EDB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58595B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7" name="Označba mesta tabele 6">
            <a:extLst>
              <a:ext uri="{FF2B5EF4-FFF2-40B4-BE49-F238E27FC236}">
                <a16:creationId xmlns:a16="http://schemas.microsoft.com/office/drawing/2014/main" id="{CE06EB63-A1C2-FDBF-7B32-AF5337FFAF72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209800"/>
            <a:ext cx="10208490" cy="3917950"/>
          </a:xfrm>
        </p:spPr>
        <p:txBody>
          <a:bodyPr/>
          <a:lstStyle/>
          <a:p>
            <a:endParaRPr lang="sl-SI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2C62FE0B-9AC8-6B0D-249D-B4FEFC4B23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740" y="348678"/>
            <a:ext cx="924148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73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z besedilom in sli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D8B27B-C6BF-E259-05E8-B66DDFA23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6" y="1219199"/>
            <a:ext cx="3143250" cy="1476375"/>
          </a:xfrm>
        </p:spPr>
        <p:txBody>
          <a:bodyPr anchor="b">
            <a:noAutofit/>
          </a:bodyPr>
          <a:lstStyle>
            <a:lvl1pPr>
              <a:defRPr sz="3200" b="1">
                <a:solidFill>
                  <a:srgbClr val="E03127"/>
                </a:solidFill>
              </a:defRPr>
            </a:lvl1pPr>
          </a:lstStyle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D1B10EA-C502-5769-743A-2F030138D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25" y="3019425"/>
            <a:ext cx="3143251" cy="2972412"/>
          </a:xfrm>
        </p:spPr>
        <p:txBody>
          <a:bodyPr/>
          <a:lstStyle>
            <a:lvl1pPr marL="0" indent="0">
              <a:buNone/>
              <a:defRPr sz="2000"/>
            </a:lvl1pPr>
            <a:lvl2pPr marL="6858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sz="1800"/>
            </a:lvl2pPr>
            <a:lvl3pPr marL="11430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sz="1600"/>
            </a:lvl3pPr>
            <a:lvl4pPr marL="16002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sz="1400"/>
            </a:lvl4pPr>
            <a:lvl5pPr marL="20574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sz="1400"/>
            </a:lvl5pPr>
          </a:lstStyle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B5A1B92-59ED-D981-983B-D602C5812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0EF36-904E-4622-9A4D-9DA991BF4B76}" type="datetime1">
              <a:rPr lang="sl-SI" smtClean="0"/>
              <a:t>17. 12. 2024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2345608-34AF-7A81-1667-2305526D1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EA2D6DB-33C3-2813-8AFF-77B7B5EDB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58595B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9" name="Označba mesta slike 8">
            <a:extLst>
              <a:ext uri="{FF2B5EF4-FFF2-40B4-BE49-F238E27FC236}">
                <a16:creationId xmlns:a16="http://schemas.microsoft.com/office/drawing/2014/main" id="{35977274-6061-E50D-23A6-968F48C3F9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43400" y="1219199"/>
            <a:ext cx="7029450" cy="4772638"/>
          </a:xfrm>
        </p:spPr>
        <p:txBody>
          <a:bodyPr/>
          <a:lstStyle/>
          <a:p>
            <a:endParaRPr lang="sl-SI"/>
          </a:p>
        </p:txBody>
      </p:sp>
      <p:sp>
        <p:nvSpPr>
          <p:cNvPr id="8" name="Označba mesta besedila 21">
            <a:extLst>
              <a:ext uri="{FF2B5EF4-FFF2-40B4-BE49-F238E27FC236}">
                <a16:creationId xmlns:a16="http://schemas.microsoft.com/office/drawing/2014/main" id="{A62ACB86-204F-0DD9-9D36-28D6CDD9B3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3400" y="6127749"/>
            <a:ext cx="2924591" cy="365125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sl-SI" dirty="0"/>
              <a:t>Podatki o fotografiji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08FC5DCF-A503-6923-A8C5-1E521837EC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740" y="348678"/>
            <a:ext cx="924148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46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s primerjavo in sli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značba mesta besedila 17">
            <a:extLst>
              <a:ext uri="{FF2B5EF4-FFF2-40B4-BE49-F238E27FC236}">
                <a16:creationId xmlns:a16="http://schemas.microsoft.com/office/drawing/2014/main" id="{93FF2A77-574E-EC58-2F28-891C147670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77526" y="953222"/>
            <a:ext cx="5292437" cy="1090035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E0312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Kliknite, če želite dodati naslov </a:t>
            </a:r>
          </a:p>
        </p:txBody>
      </p:sp>
      <p:sp>
        <p:nvSpPr>
          <p:cNvPr id="15" name="Označba mesta slike 14">
            <a:extLst>
              <a:ext uri="{FF2B5EF4-FFF2-40B4-BE49-F238E27FC236}">
                <a16:creationId xmlns:a16="http://schemas.microsoft.com/office/drawing/2014/main" id="{8D33FC52-BA78-6B79-0A57-8EAEE14BD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209310" cy="6858000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39DFEC20-0F16-9588-9806-7BEFCADF0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14F07-EEDA-4908-8795-EA035F0EA6C3}" type="datetime1">
              <a:rPr lang="sl-SI" smtClean="0"/>
              <a:t>17. 12. 2024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91B5940D-D8BE-DE0A-4D9E-125DC141E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5EC364D-C2A8-041E-6B72-49867704A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8595B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14" name="Označba mesta vsebine 2">
            <a:extLst>
              <a:ext uri="{FF2B5EF4-FFF2-40B4-BE49-F238E27FC236}">
                <a16:creationId xmlns:a16="http://schemas.microsoft.com/office/drawing/2014/main" id="{6E9642D2-2FC2-214E-5FE1-5D2A7206DB7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077527" y="2179782"/>
            <a:ext cx="5292436" cy="38114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6858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sz="1800"/>
            </a:lvl2pPr>
            <a:lvl3pPr marL="11430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sz="1600"/>
            </a:lvl3pPr>
            <a:lvl4pPr marL="16002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sz="1400"/>
            </a:lvl4pPr>
            <a:lvl5pPr marL="2057400" indent="-228600">
              <a:buClr>
                <a:srgbClr val="E03127"/>
              </a:buClr>
              <a:buFont typeface="Univerza Sans" panose="00000600000000000000" pitchFamily="2" charset="-18"/>
              <a:buChar char="→"/>
              <a:defRPr sz="1400"/>
            </a:lvl5pPr>
          </a:lstStyle>
          <a:p>
            <a:pPr lvl="0"/>
            <a:r>
              <a:rPr lang="sl-SI" dirty="0"/>
              <a:t>Kliknite, če želite dodati besedilo</a:t>
            </a:r>
          </a:p>
          <a:p>
            <a:pPr lvl="0"/>
            <a:r>
              <a:rPr lang="sl-SI" dirty="0"/>
              <a:t>Navajate lahko tudi po alinejah</a:t>
            </a:r>
          </a:p>
          <a:p>
            <a:pPr lvl="0"/>
            <a:endParaRPr lang="sl-SI" dirty="0"/>
          </a:p>
        </p:txBody>
      </p:sp>
      <p:sp>
        <p:nvSpPr>
          <p:cNvPr id="22" name="Označba mesta besedila 21">
            <a:extLst>
              <a:ext uri="{FF2B5EF4-FFF2-40B4-BE49-F238E27FC236}">
                <a16:creationId xmlns:a16="http://schemas.microsoft.com/office/drawing/2014/main" id="{6A3BDBCE-07C4-5045-D04B-E774EC2CE8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7526" y="6145934"/>
            <a:ext cx="2924591" cy="365125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sl-SI" dirty="0"/>
              <a:t>Podatki o fotografiji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ED87DDD7-4483-7E94-D9D4-CD78AAE802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740" y="348678"/>
            <a:ext cx="924148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43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besedilo s primerjavo (rde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avokotnik 15">
            <a:extLst>
              <a:ext uri="{FF2B5EF4-FFF2-40B4-BE49-F238E27FC236}">
                <a16:creationId xmlns:a16="http://schemas.microsoft.com/office/drawing/2014/main" id="{87FF2D62-9397-3CF5-34C2-80825051D8EA}"/>
              </a:ext>
            </a:extLst>
          </p:cNvPr>
          <p:cNvSpPr/>
          <p:nvPr userDrawn="1"/>
        </p:nvSpPr>
        <p:spPr>
          <a:xfrm>
            <a:off x="0" y="0"/>
            <a:ext cx="12192000" cy="1781855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57918AD-D5EB-2A6B-47C3-7523A5F69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244095"/>
            <a:ext cx="5157787" cy="660626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dirty="0"/>
              <a:t>Kliknite za urejanje slogov besedila matrice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60DB126C-0B15-FDB4-04D9-61D57EECBF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244095"/>
            <a:ext cx="5183188" cy="660626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dirty="0"/>
              <a:t>Kliknite za urejanje slogov besedila matrice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7CEBBCF0-5B12-FA1C-CF82-00EC1EFB9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1F209-735E-48CA-85CE-0A0508F1D7BF}" type="datetime1">
              <a:rPr lang="sl-SI" smtClean="0"/>
              <a:t>17. 12. 2024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12A1AF04-FC86-E0BC-0DD7-FB5226FE2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7ECA7BD9-2FF1-9B59-8D03-BFB0B5259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t>‹#›</a:t>
            </a:fld>
            <a:endParaRPr lang="sl-SI"/>
          </a:p>
        </p:txBody>
      </p:sp>
      <p:sp>
        <p:nvSpPr>
          <p:cNvPr id="15" name="Naslov 1">
            <a:extLst>
              <a:ext uri="{FF2B5EF4-FFF2-40B4-BE49-F238E27FC236}">
                <a16:creationId xmlns:a16="http://schemas.microsoft.com/office/drawing/2014/main" id="{11DD9E87-9CC5-0017-45DD-1563015BE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681037"/>
            <a:ext cx="10580687" cy="919163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10" name="Označba mesta besedila 9">
            <a:extLst>
              <a:ext uri="{FF2B5EF4-FFF2-40B4-BE49-F238E27FC236}">
                <a16:creationId xmlns:a16="http://schemas.microsoft.com/office/drawing/2014/main" id="{867C8730-C055-2978-4F7D-B0E1731DCF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2" y="3071409"/>
            <a:ext cx="5160963" cy="282137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sl-SI" dirty="0"/>
              <a:t>Kliknite za urejanje slogov besedila matrice</a:t>
            </a:r>
          </a:p>
        </p:txBody>
      </p:sp>
      <p:sp>
        <p:nvSpPr>
          <p:cNvPr id="11" name="Označba mesta besedila 9">
            <a:extLst>
              <a:ext uri="{FF2B5EF4-FFF2-40B4-BE49-F238E27FC236}">
                <a16:creationId xmlns:a16="http://schemas.microsoft.com/office/drawing/2014/main" id="{35D48C4A-BCCB-66D6-DB98-B4A8891894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3071409"/>
            <a:ext cx="5160963" cy="282137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sl-SI" dirty="0"/>
              <a:t>Kliknite za urejanje slogov besedila matrice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2038D83-065F-4BD9-E31B-1D519213DC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740" y="348678"/>
            <a:ext cx="924148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41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besedilo s primerjavo (si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avokotnik 15">
            <a:extLst>
              <a:ext uri="{FF2B5EF4-FFF2-40B4-BE49-F238E27FC236}">
                <a16:creationId xmlns:a16="http://schemas.microsoft.com/office/drawing/2014/main" id="{87FF2D62-9397-3CF5-34C2-80825051D8EA}"/>
              </a:ext>
            </a:extLst>
          </p:cNvPr>
          <p:cNvSpPr/>
          <p:nvPr userDrawn="1"/>
        </p:nvSpPr>
        <p:spPr>
          <a:xfrm>
            <a:off x="0" y="0"/>
            <a:ext cx="12192000" cy="1781855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57918AD-D5EB-2A6B-47C3-7523A5F69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244095"/>
            <a:ext cx="5157787" cy="660626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dirty="0"/>
              <a:t>Kliknite za urejanje slogov besedila matrice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60DB126C-0B15-FDB4-04D9-61D57EECBF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244095"/>
            <a:ext cx="5183188" cy="660626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dirty="0"/>
              <a:t>Kliknite za urejanje slogov besedila matrice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7CEBBCF0-5B12-FA1C-CF82-00EC1EFB9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1F209-735E-48CA-85CE-0A0508F1D7BF}" type="datetime1">
              <a:rPr lang="sl-SI" smtClean="0"/>
              <a:t>17. 12. 2024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12A1AF04-FC86-E0BC-0DD7-FB5226FE2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7ECA7BD9-2FF1-9B59-8D03-BFB0B5259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t>‹#›</a:t>
            </a:fld>
            <a:endParaRPr lang="sl-SI"/>
          </a:p>
        </p:txBody>
      </p:sp>
      <p:sp>
        <p:nvSpPr>
          <p:cNvPr id="15" name="Naslov 1">
            <a:extLst>
              <a:ext uri="{FF2B5EF4-FFF2-40B4-BE49-F238E27FC236}">
                <a16:creationId xmlns:a16="http://schemas.microsoft.com/office/drawing/2014/main" id="{11DD9E87-9CC5-0017-45DD-1563015BE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681037"/>
            <a:ext cx="10580687" cy="919163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10" name="Označba mesta besedila 9">
            <a:extLst>
              <a:ext uri="{FF2B5EF4-FFF2-40B4-BE49-F238E27FC236}">
                <a16:creationId xmlns:a16="http://schemas.microsoft.com/office/drawing/2014/main" id="{867C8730-C055-2978-4F7D-B0E1731DCF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2" y="3071409"/>
            <a:ext cx="5160963" cy="282137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sl-SI" dirty="0"/>
              <a:t>Kliknite za urejanje slogov besedila matrice</a:t>
            </a:r>
          </a:p>
        </p:txBody>
      </p:sp>
      <p:sp>
        <p:nvSpPr>
          <p:cNvPr id="11" name="Označba mesta besedila 9">
            <a:extLst>
              <a:ext uri="{FF2B5EF4-FFF2-40B4-BE49-F238E27FC236}">
                <a16:creationId xmlns:a16="http://schemas.microsoft.com/office/drawing/2014/main" id="{35D48C4A-BCCB-66D6-DB98-B4A8891894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3071409"/>
            <a:ext cx="5160963" cy="282137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sl-SI" dirty="0"/>
              <a:t>Kliknite za urejanje slogov besedila matrice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04630F52-06D0-A195-F753-87DFC22848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740" y="348678"/>
            <a:ext cx="924148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89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(siv)">
    <p:bg>
      <p:bgPr>
        <a:solidFill>
          <a:srgbClr val="58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E0332E-C593-3CF1-DC65-48DDA49A2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2858" y="1676400"/>
            <a:ext cx="8806542" cy="3494314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Kliknite, če želite dodati citat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D3517AB-2CA2-8EA2-5469-7B35DD2AA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4C27D-160B-443F-BB7F-1F3C75CE4007}" type="datetime1">
              <a:rPr lang="sl-SI" smtClean="0"/>
              <a:t>17. 12. 2024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ED073EA3-F910-4E95-C3C2-3CBAB7A82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F2AE5F49-F3D6-D6E2-5FB7-0D7EF76A0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DC5AA42D-6B1C-6906-B158-DA340D6728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740" y="348678"/>
            <a:ext cx="924148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76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 (siv)">
    <p:bg>
      <p:bgPr>
        <a:solidFill>
          <a:srgbClr val="58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a 5">
            <a:extLst>
              <a:ext uri="{FF2B5EF4-FFF2-40B4-BE49-F238E27FC236}">
                <a16:creationId xmlns:a16="http://schemas.microsoft.com/office/drawing/2014/main" id="{2F863F72-F1BA-CB69-465D-0BD7F6AAA5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261" b="9209"/>
          <a:stretch/>
        </p:blipFill>
        <p:spPr>
          <a:xfrm>
            <a:off x="5752790" y="0"/>
            <a:ext cx="6439210" cy="6858000"/>
          </a:xfrm>
          <a:prstGeom prst="rect">
            <a:avLst/>
          </a:prstGeom>
        </p:spPr>
      </p:pic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6298F08-C5B7-92B0-A668-F67E93883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A0AE-E887-4AC0-8BDD-9A48FB8B8B97}" type="datetime1">
              <a:rPr lang="sl-SI" smtClean="0"/>
              <a:t>17. 12. 2024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9C83B31-3627-AC51-1CE3-A97FE0EB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551FE224-8ACE-2249-D0D4-F4FE7D9FF9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8725" y="718032"/>
            <a:ext cx="5795529" cy="31058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Naslovni diapozitiv predstavitve</a:t>
            </a:r>
          </a:p>
        </p:txBody>
      </p:sp>
      <p:sp>
        <p:nvSpPr>
          <p:cNvPr id="9" name="Podnaslov 2">
            <a:extLst>
              <a:ext uri="{FF2B5EF4-FFF2-40B4-BE49-F238E27FC236}">
                <a16:creationId xmlns:a16="http://schemas.microsoft.com/office/drawing/2014/main" id="{B3BEF6E6-045F-C010-9633-967AC58C53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8723" y="4036291"/>
            <a:ext cx="5795531" cy="12215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/>
              <a:t>Podnaslov predstavitve</a:t>
            </a:r>
          </a:p>
        </p:txBody>
      </p:sp>
      <p:sp>
        <p:nvSpPr>
          <p:cNvPr id="12" name="Označba mesta vsebine 11">
            <a:extLst>
              <a:ext uri="{FF2B5EF4-FFF2-40B4-BE49-F238E27FC236}">
                <a16:creationId xmlns:a16="http://schemas.microsoft.com/office/drawing/2014/main" id="{473B8309-1F58-3D0A-90AC-115BB4052A4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98725" y="5680364"/>
            <a:ext cx="2941493" cy="53945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sl-SI" dirty="0"/>
              <a:t>Predavatelj</a:t>
            </a:r>
          </a:p>
        </p:txBody>
      </p:sp>
      <p:sp>
        <p:nvSpPr>
          <p:cNvPr id="14" name="Označba mesta vsebine 11">
            <a:extLst>
              <a:ext uri="{FF2B5EF4-FFF2-40B4-BE49-F238E27FC236}">
                <a16:creationId xmlns:a16="http://schemas.microsoft.com/office/drawing/2014/main" id="{9452B4FE-F4DD-D462-D15A-A130AD82EDB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054621" y="5680364"/>
            <a:ext cx="2239632" cy="53945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sl-SI" dirty="0"/>
              <a:t>Kraj in datum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FF29DB44-2EC6-5B58-436B-1F3E07CE54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92" y="718030"/>
            <a:ext cx="3104821" cy="113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(rdeč)">
    <p:bg>
      <p:bgPr>
        <a:solidFill>
          <a:srgbClr val="E031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E0332E-C593-3CF1-DC65-48DDA49A2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2858" y="1676400"/>
            <a:ext cx="8806542" cy="3494314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Kliknite, če želite dodati citat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D3517AB-2CA2-8EA2-5469-7B35DD2AA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4C27D-160B-443F-BB7F-1F3C75CE4007}" type="datetime1">
              <a:rPr lang="sl-SI" smtClean="0"/>
              <a:t>17. 12. 2024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ED073EA3-F910-4E95-C3C2-3CBAB7A82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F2AE5F49-F3D6-D6E2-5FB7-0D7EF76A0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63C9A76-5BCB-41C8-14E1-B2DE5C56D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740" y="348678"/>
            <a:ext cx="924148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33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(be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E0332E-C593-3CF1-DC65-48DDA49A2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2858" y="1676400"/>
            <a:ext cx="8806542" cy="3494314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58595B"/>
                </a:solidFill>
              </a:defRPr>
            </a:lvl1pPr>
          </a:lstStyle>
          <a:p>
            <a:r>
              <a:rPr lang="sl-SI" dirty="0"/>
              <a:t>Kliknite, če želite dodati citat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D3517AB-2CA2-8EA2-5469-7B35DD2AA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4C27D-160B-443F-BB7F-1F3C75CE4007}" type="datetime1">
              <a:rPr lang="sl-SI" smtClean="0"/>
              <a:t>17. 12. 2024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ED073EA3-F910-4E95-C3C2-3CBAB7A82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F2AE5F49-F3D6-D6E2-5FB7-0D7EF76A0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8595B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AD588F10-F71C-168C-2CD1-3E1CF067A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740" y="348678"/>
            <a:ext cx="924148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54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z dvema številskima prikazo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E7D20F-B8A0-CF22-B566-23A1202DAE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600075"/>
            <a:ext cx="6696075" cy="1228725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rgbClr val="E03127"/>
                </a:solidFill>
              </a:defRPr>
            </a:lvl1pPr>
          </a:lstStyle>
          <a:p>
            <a:r>
              <a:rPr lang="sl-SI" dirty="0"/>
              <a:t>Kliknite, če želite dodati naslov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79E82A6C-DD12-6EA8-14E3-57215094D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238D-C30F-4C53-AE0B-75EDF3ABF15F}" type="datetime1">
              <a:rPr lang="sl-SI" smtClean="0"/>
              <a:t>17. 12. 2024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325619DD-8EC7-7EAB-A08A-EB0C941E0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941BEB60-F14D-D46D-F939-D204845B3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9" name="Označba mesta besedila 8">
            <a:extLst>
              <a:ext uri="{FF2B5EF4-FFF2-40B4-BE49-F238E27FC236}">
                <a16:creationId xmlns:a16="http://schemas.microsoft.com/office/drawing/2014/main" id="{B3F27475-1FB1-F246-C4A7-3CA9C9F161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1" y="3819525"/>
            <a:ext cx="5048249" cy="2095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11" name="Označba mesta besedila 10">
            <a:extLst>
              <a:ext uri="{FF2B5EF4-FFF2-40B4-BE49-F238E27FC236}">
                <a16:creationId xmlns:a16="http://schemas.microsoft.com/office/drawing/2014/main" id="{B6C10AE4-372F-9663-BBBE-EFB3A48A9C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2552700"/>
            <a:ext cx="5048250" cy="1114426"/>
          </a:xfrm>
        </p:spPr>
        <p:txBody>
          <a:bodyPr anchor="b">
            <a:noAutofit/>
          </a:bodyPr>
          <a:lstStyle>
            <a:lvl1pPr marL="0" indent="0" algn="ctr">
              <a:buNone/>
              <a:defRPr sz="6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16" name="Označba mesta besedila 8">
            <a:extLst>
              <a:ext uri="{FF2B5EF4-FFF2-40B4-BE49-F238E27FC236}">
                <a16:creationId xmlns:a16="http://schemas.microsoft.com/office/drawing/2014/main" id="{212DE12C-DFAD-C00D-26BE-CCC72DB6FB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7474" y="3819525"/>
            <a:ext cx="4962526" cy="2095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17" name="Označba mesta besedila 10">
            <a:extLst>
              <a:ext uri="{FF2B5EF4-FFF2-40B4-BE49-F238E27FC236}">
                <a16:creationId xmlns:a16="http://schemas.microsoft.com/office/drawing/2014/main" id="{CC99D20A-700C-8A3F-8582-EF73C8204F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67475" y="2552700"/>
            <a:ext cx="4962526" cy="1114426"/>
          </a:xfrm>
        </p:spPr>
        <p:txBody>
          <a:bodyPr anchor="b">
            <a:noAutofit/>
          </a:bodyPr>
          <a:lstStyle>
            <a:lvl1pPr marL="0" indent="0" algn="ctr">
              <a:buNone/>
              <a:defRPr sz="6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Štev.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D5E72A7-9E60-747B-B20B-F619FEE1F7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740" y="348678"/>
            <a:ext cx="924148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074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s tremi številskimi prikaz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E7D20F-B8A0-CF22-B566-23A1202DAE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600075"/>
            <a:ext cx="6705600" cy="1228725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rgbClr val="E03127"/>
                </a:solidFill>
              </a:defRPr>
            </a:lvl1pPr>
          </a:lstStyle>
          <a:p>
            <a:r>
              <a:rPr lang="sl-SI" dirty="0"/>
              <a:t>Kliknite, če želite dodati naslov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79E82A6C-DD12-6EA8-14E3-57215094D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238D-C30F-4C53-AE0B-75EDF3ABF15F}" type="datetime1">
              <a:rPr lang="sl-SI" smtClean="0"/>
              <a:t>17. 12. 2024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325619DD-8EC7-7EAB-A08A-EB0C941E0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941BEB60-F14D-D46D-F939-D204845B3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9" name="Označba mesta besedila 8">
            <a:extLst>
              <a:ext uri="{FF2B5EF4-FFF2-40B4-BE49-F238E27FC236}">
                <a16:creationId xmlns:a16="http://schemas.microsoft.com/office/drawing/2014/main" id="{B3F27475-1FB1-F246-C4A7-3CA9C9F161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1" y="3819525"/>
            <a:ext cx="3124199" cy="2095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11" name="Označba mesta besedila 10">
            <a:extLst>
              <a:ext uri="{FF2B5EF4-FFF2-40B4-BE49-F238E27FC236}">
                <a16:creationId xmlns:a16="http://schemas.microsoft.com/office/drawing/2014/main" id="{B6C10AE4-372F-9663-BBBE-EFB3A48A9C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2552700"/>
            <a:ext cx="3124200" cy="1114426"/>
          </a:xfrm>
        </p:spPr>
        <p:txBody>
          <a:bodyPr anchor="b">
            <a:noAutofit/>
          </a:bodyPr>
          <a:lstStyle>
            <a:lvl1pPr marL="0" indent="0">
              <a:buNone/>
              <a:defRPr sz="6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14" name="Označba mesta besedila 8">
            <a:extLst>
              <a:ext uri="{FF2B5EF4-FFF2-40B4-BE49-F238E27FC236}">
                <a16:creationId xmlns:a16="http://schemas.microsoft.com/office/drawing/2014/main" id="{B1228920-FED2-6EAA-BB02-4622E5FDF0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3450" y="3819525"/>
            <a:ext cx="3124199" cy="2095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15" name="Označba mesta besedila 10">
            <a:extLst>
              <a:ext uri="{FF2B5EF4-FFF2-40B4-BE49-F238E27FC236}">
                <a16:creationId xmlns:a16="http://schemas.microsoft.com/office/drawing/2014/main" id="{0B64DD15-66B2-CBFE-2655-0828252492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3449" y="2552700"/>
            <a:ext cx="3124200" cy="1114426"/>
          </a:xfrm>
        </p:spPr>
        <p:txBody>
          <a:bodyPr anchor="b">
            <a:noAutofit/>
          </a:bodyPr>
          <a:lstStyle>
            <a:lvl1pPr marL="0" indent="0">
              <a:buNone/>
              <a:defRPr sz="6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16" name="Označba mesta besedila 8">
            <a:extLst>
              <a:ext uri="{FF2B5EF4-FFF2-40B4-BE49-F238E27FC236}">
                <a16:creationId xmlns:a16="http://schemas.microsoft.com/office/drawing/2014/main" id="{212DE12C-DFAD-C00D-26BE-CCC72DB6FB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24900" y="3819525"/>
            <a:ext cx="2705099" cy="2095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17" name="Označba mesta besedila 10">
            <a:extLst>
              <a:ext uri="{FF2B5EF4-FFF2-40B4-BE49-F238E27FC236}">
                <a16:creationId xmlns:a16="http://schemas.microsoft.com/office/drawing/2014/main" id="{CC99D20A-700C-8A3F-8582-EF73C8204F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24899" y="2552700"/>
            <a:ext cx="2705102" cy="1114426"/>
          </a:xfrm>
        </p:spPr>
        <p:txBody>
          <a:bodyPr anchor="b">
            <a:noAutofit/>
          </a:bodyPr>
          <a:lstStyle>
            <a:lvl1pPr marL="0" indent="0">
              <a:buNone/>
              <a:defRPr sz="6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Štev.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3BE28DDE-7070-54CE-B876-8205C3F95F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740" y="348678"/>
            <a:ext cx="924148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0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s štirimi številskimi prikaz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E7D20F-B8A0-CF22-B566-23A1202DAE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600075"/>
            <a:ext cx="6705600" cy="1228725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rgbClr val="E03127"/>
                </a:solidFill>
              </a:defRPr>
            </a:lvl1pPr>
          </a:lstStyle>
          <a:p>
            <a:r>
              <a:rPr lang="sl-SI" dirty="0"/>
              <a:t>Kliknite, če želite dodati naslov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79E82A6C-DD12-6EA8-14E3-57215094D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238D-C30F-4C53-AE0B-75EDF3ABF15F}" type="datetime1">
              <a:rPr lang="sl-SI" smtClean="0"/>
              <a:t>17. 12. 2024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325619DD-8EC7-7EAB-A08A-EB0C941E0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941BEB60-F14D-D46D-F939-D204845B3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9" name="Označba mesta besedila 8">
            <a:extLst>
              <a:ext uri="{FF2B5EF4-FFF2-40B4-BE49-F238E27FC236}">
                <a16:creationId xmlns:a16="http://schemas.microsoft.com/office/drawing/2014/main" id="{B3F27475-1FB1-F246-C4A7-3CA9C9F161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2" y="3819525"/>
            <a:ext cx="2190748" cy="2095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11" name="Označba mesta besedila 10">
            <a:extLst>
              <a:ext uri="{FF2B5EF4-FFF2-40B4-BE49-F238E27FC236}">
                <a16:creationId xmlns:a16="http://schemas.microsoft.com/office/drawing/2014/main" id="{B6C10AE4-372F-9663-BBBE-EFB3A48A9C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2552700"/>
            <a:ext cx="2190750" cy="1114426"/>
          </a:xfrm>
        </p:spPr>
        <p:txBody>
          <a:bodyPr anchor="b">
            <a:noAutofit/>
          </a:bodyPr>
          <a:lstStyle>
            <a:lvl1pPr marL="0" indent="0">
              <a:buNone/>
              <a:defRPr sz="48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6" name="Označba mesta besedila 8">
            <a:extLst>
              <a:ext uri="{FF2B5EF4-FFF2-40B4-BE49-F238E27FC236}">
                <a16:creationId xmlns:a16="http://schemas.microsoft.com/office/drawing/2014/main" id="{7BCE31C8-9F0F-2083-E04D-72DF2F8D94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39250" y="3819525"/>
            <a:ext cx="2190748" cy="2095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7" name="Označba mesta besedila 10">
            <a:extLst>
              <a:ext uri="{FF2B5EF4-FFF2-40B4-BE49-F238E27FC236}">
                <a16:creationId xmlns:a16="http://schemas.microsoft.com/office/drawing/2014/main" id="{F64AD261-6835-E5C2-C452-6DAC6C0AC2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39248" y="2552700"/>
            <a:ext cx="2190750" cy="1114426"/>
          </a:xfrm>
        </p:spPr>
        <p:txBody>
          <a:bodyPr anchor="b">
            <a:noAutofit/>
          </a:bodyPr>
          <a:lstStyle>
            <a:lvl1pPr marL="0" indent="0">
              <a:buNone/>
              <a:defRPr sz="48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8" name="Označba mesta besedila 8">
            <a:extLst>
              <a:ext uri="{FF2B5EF4-FFF2-40B4-BE49-F238E27FC236}">
                <a16:creationId xmlns:a16="http://schemas.microsoft.com/office/drawing/2014/main" id="{F69DB8FA-C75D-A071-F4DD-D059BDAAEC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87751" y="3819525"/>
            <a:ext cx="2190748" cy="2095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10" name="Označba mesta besedila 10">
            <a:extLst>
              <a:ext uri="{FF2B5EF4-FFF2-40B4-BE49-F238E27FC236}">
                <a16:creationId xmlns:a16="http://schemas.microsoft.com/office/drawing/2014/main" id="{D8470A2F-D445-10F5-0E61-43EFCC970B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87749" y="2552700"/>
            <a:ext cx="2190750" cy="1114426"/>
          </a:xfrm>
        </p:spPr>
        <p:txBody>
          <a:bodyPr anchor="b">
            <a:noAutofit/>
          </a:bodyPr>
          <a:lstStyle>
            <a:lvl1pPr marL="0" indent="0">
              <a:buNone/>
              <a:defRPr sz="48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12" name="Označba mesta besedila 8">
            <a:extLst>
              <a:ext uri="{FF2B5EF4-FFF2-40B4-BE49-F238E27FC236}">
                <a16:creationId xmlns:a16="http://schemas.microsoft.com/office/drawing/2014/main" id="{9B230E77-1FA9-5732-26B4-13825B87839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13500" y="3819525"/>
            <a:ext cx="2190748" cy="2095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13" name="Označba mesta besedila 10">
            <a:extLst>
              <a:ext uri="{FF2B5EF4-FFF2-40B4-BE49-F238E27FC236}">
                <a16:creationId xmlns:a16="http://schemas.microsoft.com/office/drawing/2014/main" id="{85998DBE-AD5B-BB3E-A794-6DF22D20ACA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3498" y="2552700"/>
            <a:ext cx="2190750" cy="1114426"/>
          </a:xfrm>
        </p:spPr>
        <p:txBody>
          <a:bodyPr anchor="b">
            <a:noAutofit/>
          </a:bodyPr>
          <a:lstStyle>
            <a:lvl1pPr marL="0" indent="0">
              <a:buNone/>
              <a:defRPr sz="48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dirty="0"/>
              <a:t>Štev.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C006776A-9141-0D7F-998E-F4BE626649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740" y="348678"/>
            <a:ext cx="924148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06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kaz podatk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25F3C74-5AA0-1CED-11E3-8227B1439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238D-C30F-4C53-AE0B-75EDF3ABF15F}" type="datetime1">
              <a:rPr lang="sl-SI" smtClean="0"/>
              <a:t>17. 12. 2024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4E9B7E1E-9598-C0B7-95FF-357C6CEE7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6DE89965-3561-C719-4EFB-98510AC99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7A766CE0-3D70-37DA-7714-779977C7AE43}"/>
              </a:ext>
            </a:extLst>
          </p:cNvPr>
          <p:cNvSpPr/>
          <p:nvPr userDrawn="1"/>
        </p:nvSpPr>
        <p:spPr>
          <a:xfrm>
            <a:off x="0" y="1219200"/>
            <a:ext cx="3472872" cy="5638800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4047ADA0-AB42-0E9C-7E95-EC4266857910}"/>
              </a:ext>
            </a:extLst>
          </p:cNvPr>
          <p:cNvSpPr/>
          <p:nvPr userDrawn="1"/>
        </p:nvSpPr>
        <p:spPr>
          <a:xfrm>
            <a:off x="3469987" y="1219200"/>
            <a:ext cx="4304144" cy="2937164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7FB882B8-E646-0DE7-0879-248472F075B2}"/>
              </a:ext>
            </a:extLst>
          </p:cNvPr>
          <p:cNvSpPr/>
          <p:nvPr userDrawn="1"/>
        </p:nvSpPr>
        <p:spPr>
          <a:xfrm>
            <a:off x="7771244" y="1219200"/>
            <a:ext cx="4420755" cy="2937164"/>
          </a:xfrm>
          <a:prstGeom prst="rect">
            <a:avLst/>
          </a:prstGeom>
          <a:solidFill>
            <a:srgbClr val="9B9B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>
            <a:extLst>
              <a:ext uri="{FF2B5EF4-FFF2-40B4-BE49-F238E27FC236}">
                <a16:creationId xmlns:a16="http://schemas.microsoft.com/office/drawing/2014/main" id="{22DE6D5A-5D95-4493-D061-CF41B437F918}"/>
              </a:ext>
            </a:extLst>
          </p:cNvPr>
          <p:cNvSpPr/>
          <p:nvPr userDrawn="1"/>
        </p:nvSpPr>
        <p:spPr>
          <a:xfrm>
            <a:off x="3469987" y="4156578"/>
            <a:ext cx="4301257" cy="2701636"/>
          </a:xfrm>
          <a:prstGeom prst="rect">
            <a:avLst/>
          </a:prstGeom>
          <a:solidFill>
            <a:srgbClr val="7A7A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AC310D96-7937-7B8E-2FC5-F0036849AA32}"/>
              </a:ext>
            </a:extLst>
          </p:cNvPr>
          <p:cNvSpPr/>
          <p:nvPr userDrawn="1"/>
        </p:nvSpPr>
        <p:spPr>
          <a:xfrm>
            <a:off x="7771244" y="4156793"/>
            <a:ext cx="4420755" cy="2701207"/>
          </a:xfrm>
          <a:prstGeom prst="rect">
            <a:avLst/>
          </a:prstGeom>
          <a:solidFill>
            <a:srgbClr val="ACAC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9" name="Označba mesta besedila 18">
            <a:extLst>
              <a:ext uri="{FF2B5EF4-FFF2-40B4-BE49-F238E27FC236}">
                <a16:creationId xmlns:a16="http://schemas.microsoft.com/office/drawing/2014/main" id="{C01A5699-B284-AC3A-EA2C-356E12A56C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609725"/>
            <a:ext cx="2522538" cy="1947863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l-SI" dirty="0"/>
              <a:t>Kliknite če želite dodati besedilo</a:t>
            </a:r>
          </a:p>
        </p:txBody>
      </p:sp>
      <p:sp>
        <p:nvSpPr>
          <p:cNvPr id="21" name="Označba mesta besedila 20">
            <a:extLst>
              <a:ext uri="{FF2B5EF4-FFF2-40B4-BE49-F238E27FC236}">
                <a16:creationId xmlns:a16="http://schemas.microsoft.com/office/drawing/2014/main" id="{D567487C-73BC-E45A-B7B5-71FE56A090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2691" y="1579531"/>
            <a:ext cx="1610384" cy="568445"/>
          </a:xfrm>
        </p:spPr>
        <p:txBody>
          <a:bodyPr>
            <a:noAutofit/>
          </a:bodyPr>
          <a:lstStyle>
            <a:lvl1pPr marL="0" indent="0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23" name="Označba mesta besedila 22">
            <a:extLst>
              <a:ext uri="{FF2B5EF4-FFF2-40B4-BE49-F238E27FC236}">
                <a16:creationId xmlns:a16="http://schemas.microsoft.com/office/drawing/2014/main" id="{51D1FCC0-24B1-5E9B-8CC5-E2C54CB967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02690" y="2147976"/>
            <a:ext cx="1610384" cy="64761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27" name="Označba mesta besedila 20">
            <a:extLst>
              <a:ext uri="{FF2B5EF4-FFF2-40B4-BE49-F238E27FC236}">
                <a16:creationId xmlns:a16="http://schemas.microsoft.com/office/drawing/2014/main" id="{F679E2B1-1F00-806F-CC59-83856DC994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01062" y="1579531"/>
            <a:ext cx="1610384" cy="568445"/>
          </a:xfrm>
        </p:spPr>
        <p:txBody>
          <a:bodyPr>
            <a:noAutofit/>
          </a:bodyPr>
          <a:lstStyle>
            <a:lvl1pPr marL="0" indent="0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28" name="Označba mesta besedila 22">
            <a:extLst>
              <a:ext uri="{FF2B5EF4-FFF2-40B4-BE49-F238E27FC236}">
                <a16:creationId xmlns:a16="http://schemas.microsoft.com/office/drawing/2014/main" id="{18D0F723-8B26-7ED0-70D5-1E91F47CCA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1061" y="2147976"/>
            <a:ext cx="1610384" cy="64761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29" name="Označba mesta besedila 20">
            <a:extLst>
              <a:ext uri="{FF2B5EF4-FFF2-40B4-BE49-F238E27FC236}">
                <a16:creationId xmlns:a16="http://schemas.microsoft.com/office/drawing/2014/main" id="{F126A457-50CF-2FF2-CA26-652093E30E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02690" y="4552529"/>
            <a:ext cx="1610384" cy="568445"/>
          </a:xfrm>
        </p:spPr>
        <p:txBody>
          <a:bodyPr>
            <a:noAutofit/>
          </a:bodyPr>
          <a:lstStyle>
            <a:lvl1pPr marL="0" indent="0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30" name="Označba mesta besedila 22">
            <a:extLst>
              <a:ext uri="{FF2B5EF4-FFF2-40B4-BE49-F238E27FC236}">
                <a16:creationId xmlns:a16="http://schemas.microsoft.com/office/drawing/2014/main" id="{0BE33E00-D02A-13F3-5552-C6375963F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02689" y="5120974"/>
            <a:ext cx="1610384" cy="64761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31" name="Označba mesta besedila 20">
            <a:extLst>
              <a:ext uri="{FF2B5EF4-FFF2-40B4-BE49-F238E27FC236}">
                <a16:creationId xmlns:a16="http://schemas.microsoft.com/office/drawing/2014/main" id="{52B6FE7C-D2D4-4DB7-2E24-49984A1544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01061" y="4552529"/>
            <a:ext cx="1610384" cy="568445"/>
          </a:xfrm>
        </p:spPr>
        <p:txBody>
          <a:bodyPr>
            <a:noAutofit/>
          </a:bodyPr>
          <a:lstStyle>
            <a:lvl1pPr marL="0" indent="0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32" name="Označba mesta besedila 22">
            <a:extLst>
              <a:ext uri="{FF2B5EF4-FFF2-40B4-BE49-F238E27FC236}">
                <a16:creationId xmlns:a16="http://schemas.microsoft.com/office/drawing/2014/main" id="{2AD9CF5C-2CDE-CCA7-02E8-4260AD7B9F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01060" y="5120974"/>
            <a:ext cx="1610384" cy="64761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B856F75E-DEAA-9D3D-D88D-D7825EE8EC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740" y="348678"/>
            <a:ext cx="924148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56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kaz podatkov vodorav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25F3C74-5AA0-1CED-11E3-8227B1439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238D-C30F-4C53-AE0B-75EDF3ABF15F}" type="datetime1">
              <a:rPr lang="sl-SI" smtClean="0"/>
              <a:t>17. 12. 2024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4E9B7E1E-9598-C0B7-95FF-357C6CEE7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6DE89965-3561-C719-4EFB-98510AC99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7A766CE0-3D70-37DA-7714-779977C7AE43}"/>
              </a:ext>
            </a:extLst>
          </p:cNvPr>
          <p:cNvSpPr/>
          <p:nvPr userDrawn="1"/>
        </p:nvSpPr>
        <p:spPr>
          <a:xfrm>
            <a:off x="5713137" y="2076021"/>
            <a:ext cx="6478863" cy="1848179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1" name="Označba mesta besedila 20">
            <a:extLst>
              <a:ext uri="{FF2B5EF4-FFF2-40B4-BE49-F238E27FC236}">
                <a16:creationId xmlns:a16="http://schemas.microsoft.com/office/drawing/2014/main" id="{D567487C-73BC-E45A-B7B5-71FE56A090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5841" y="2436781"/>
            <a:ext cx="1610384" cy="568445"/>
          </a:xfrm>
        </p:spPr>
        <p:txBody>
          <a:bodyPr>
            <a:noAutofit/>
          </a:bodyPr>
          <a:lstStyle>
            <a:lvl1pPr marL="0" indent="0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23" name="Označba mesta besedila 22">
            <a:extLst>
              <a:ext uri="{FF2B5EF4-FFF2-40B4-BE49-F238E27FC236}">
                <a16:creationId xmlns:a16="http://schemas.microsoft.com/office/drawing/2014/main" id="{51D1FCC0-24B1-5E9B-8CC5-E2C54CB967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45840" y="3005226"/>
            <a:ext cx="1610384" cy="64761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7B3F235B-08F0-DAF9-A05C-37D7A880979B}"/>
              </a:ext>
            </a:extLst>
          </p:cNvPr>
          <p:cNvSpPr/>
          <p:nvPr userDrawn="1"/>
        </p:nvSpPr>
        <p:spPr>
          <a:xfrm>
            <a:off x="0" y="2076021"/>
            <a:ext cx="5310988" cy="1848179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Označba mesta besedila 20">
            <a:extLst>
              <a:ext uri="{FF2B5EF4-FFF2-40B4-BE49-F238E27FC236}">
                <a16:creationId xmlns:a16="http://schemas.microsoft.com/office/drawing/2014/main" id="{0D1EBA87-5332-CECA-FE43-C2F41B79A9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89741" y="2436781"/>
            <a:ext cx="1610384" cy="568445"/>
          </a:xfrm>
        </p:spPr>
        <p:txBody>
          <a:bodyPr>
            <a:noAutofit/>
          </a:bodyPr>
          <a:lstStyle>
            <a:lvl1pPr marL="0" indent="0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16" name="Označba mesta besedila 22">
            <a:extLst>
              <a:ext uri="{FF2B5EF4-FFF2-40B4-BE49-F238E27FC236}">
                <a16:creationId xmlns:a16="http://schemas.microsoft.com/office/drawing/2014/main" id="{ED7D6446-7B08-6F5F-FEE6-F287EFC27B2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89740" y="3005226"/>
            <a:ext cx="1610384" cy="64761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22" name="Pravokotnik 21">
            <a:extLst>
              <a:ext uri="{FF2B5EF4-FFF2-40B4-BE49-F238E27FC236}">
                <a16:creationId xmlns:a16="http://schemas.microsoft.com/office/drawing/2014/main" id="{1D8933C3-E1CF-527A-E325-CEDBBD2E889A}"/>
              </a:ext>
            </a:extLst>
          </p:cNvPr>
          <p:cNvSpPr/>
          <p:nvPr userDrawn="1"/>
        </p:nvSpPr>
        <p:spPr>
          <a:xfrm>
            <a:off x="7122837" y="4284960"/>
            <a:ext cx="5069163" cy="1848179"/>
          </a:xfrm>
          <a:prstGeom prst="rect">
            <a:avLst/>
          </a:prstGeom>
          <a:solidFill>
            <a:srgbClr val="9B9B9D"/>
          </a:solidFill>
          <a:ln>
            <a:solidFill>
              <a:srgbClr val="9B9B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Označba mesta besedila 20">
            <a:extLst>
              <a:ext uri="{FF2B5EF4-FFF2-40B4-BE49-F238E27FC236}">
                <a16:creationId xmlns:a16="http://schemas.microsoft.com/office/drawing/2014/main" id="{573C9C10-017F-56AA-9A1F-6EC1CA0C85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5541" y="4645720"/>
            <a:ext cx="1610384" cy="568445"/>
          </a:xfrm>
        </p:spPr>
        <p:txBody>
          <a:bodyPr>
            <a:noAutofit/>
          </a:bodyPr>
          <a:lstStyle>
            <a:lvl1pPr marL="0" indent="0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25" name="Označba mesta besedila 22">
            <a:extLst>
              <a:ext uri="{FF2B5EF4-FFF2-40B4-BE49-F238E27FC236}">
                <a16:creationId xmlns:a16="http://schemas.microsoft.com/office/drawing/2014/main" id="{6DEDE09E-A76D-667B-6E10-FD9E02CCF6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55540" y="5214165"/>
            <a:ext cx="1610384" cy="64761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26" name="Pravokotnik 25">
            <a:extLst>
              <a:ext uri="{FF2B5EF4-FFF2-40B4-BE49-F238E27FC236}">
                <a16:creationId xmlns:a16="http://schemas.microsoft.com/office/drawing/2014/main" id="{8F1FAC28-8230-2E8C-01E8-B07E91637DDA}"/>
              </a:ext>
            </a:extLst>
          </p:cNvPr>
          <p:cNvSpPr/>
          <p:nvPr userDrawn="1"/>
        </p:nvSpPr>
        <p:spPr>
          <a:xfrm>
            <a:off x="0" y="4284960"/>
            <a:ext cx="6720688" cy="1848179"/>
          </a:xfrm>
          <a:prstGeom prst="rect">
            <a:avLst/>
          </a:prstGeom>
          <a:solidFill>
            <a:srgbClr val="7A7A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7" name="Označba mesta besedila 20">
            <a:extLst>
              <a:ext uri="{FF2B5EF4-FFF2-40B4-BE49-F238E27FC236}">
                <a16:creationId xmlns:a16="http://schemas.microsoft.com/office/drawing/2014/main" id="{138DDAD9-86E9-D5D5-19D5-0C2188F789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9441" y="4645720"/>
            <a:ext cx="1610384" cy="568445"/>
          </a:xfrm>
        </p:spPr>
        <p:txBody>
          <a:bodyPr>
            <a:noAutofit/>
          </a:bodyPr>
          <a:lstStyle>
            <a:lvl1pPr marL="0" indent="0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28" name="Označba mesta besedila 22">
            <a:extLst>
              <a:ext uri="{FF2B5EF4-FFF2-40B4-BE49-F238E27FC236}">
                <a16:creationId xmlns:a16="http://schemas.microsoft.com/office/drawing/2014/main" id="{72E67FB2-DE24-CA47-8367-0C7EE8C6D3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9440" y="5214165"/>
            <a:ext cx="1610384" cy="64761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31" name="Naslov 1">
            <a:extLst>
              <a:ext uri="{FF2B5EF4-FFF2-40B4-BE49-F238E27FC236}">
                <a16:creationId xmlns:a16="http://schemas.microsoft.com/office/drawing/2014/main" id="{C8CD690C-6063-7683-1D0A-17AF44E355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600075"/>
            <a:ext cx="6705600" cy="1228725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rgbClr val="E03127"/>
                </a:solidFill>
              </a:defRPr>
            </a:lvl1pPr>
          </a:lstStyle>
          <a:p>
            <a:r>
              <a:rPr lang="sl-SI" dirty="0"/>
              <a:t>Kliknite, če želite dodati naslov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DBBF19D6-BE3C-7B43-1257-A7EBD579C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740" y="348678"/>
            <a:ext cx="924148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812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kaz podatkov s stolp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25F3C74-5AA0-1CED-11E3-8227B1439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238D-C30F-4C53-AE0B-75EDF3ABF15F}" type="datetime1">
              <a:rPr lang="sl-SI" smtClean="0"/>
              <a:t>17. 12. 2024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4E9B7E1E-9598-C0B7-95FF-357C6CEE7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6DE89965-3561-C719-4EFB-98510AC99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7B3F235B-08F0-DAF9-A05C-37D7A880979B}"/>
              </a:ext>
            </a:extLst>
          </p:cNvPr>
          <p:cNvSpPr/>
          <p:nvPr userDrawn="1"/>
        </p:nvSpPr>
        <p:spPr>
          <a:xfrm>
            <a:off x="728663" y="2524062"/>
            <a:ext cx="2228851" cy="4333938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Označba mesta besedila 20">
            <a:extLst>
              <a:ext uri="{FF2B5EF4-FFF2-40B4-BE49-F238E27FC236}">
                <a16:creationId xmlns:a16="http://schemas.microsoft.com/office/drawing/2014/main" id="{0D1EBA87-5332-CECA-FE43-C2F41B79A9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37896" y="2884822"/>
            <a:ext cx="1610384" cy="568445"/>
          </a:xfrm>
        </p:spPr>
        <p:txBody>
          <a:bodyPr>
            <a:noAutofit/>
          </a:bodyPr>
          <a:lstStyle>
            <a:lvl1pPr marL="0" indent="0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16" name="Označba mesta besedila 22">
            <a:extLst>
              <a:ext uri="{FF2B5EF4-FFF2-40B4-BE49-F238E27FC236}">
                <a16:creationId xmlns:a16="http://schemas.microsoft.com/office/drawing/2014/main" id="{ED7D6446-7B08-6F5F-FEE6-F287EFC27B2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37896" y="3453267"/>
            <a:ext cx="1610384" cy="64761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1950D825-7AE1-4746-BF0E-A19765E3C877}"/>
              </a:ext>
            </a:extLst>
          </p:cNvPr>
          <p:cNvSpPr/>
          <p:nvPr userDrawn="1"/>
        </p:nvSpPr>
        <p:spPr>
          <a:xfrm>
            <a:off x="3484131" y="4499827"/>
            <a:ext cx="2228851" cy="2358173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Označba mesta besedila 20">
            <a:extLst>
              <a:ext uri="{FF2B5EF4-FFF2-40B4-BE49-F238E27FC236}">
                <a16:creationId xmlns:a16="http://schemas.microsoft.com/office/drawing/2014/main" id="{2BD1CF8C-7613-9363-5C2A-AC8BEB5375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3364" y="4860587"/>
            <a:ext cx="1610384" cy="568445"/>
          </a:xfrm>
        </p:spPr>
        <p:txBody>
          <a:bodyPr>
            <a:noAutofit/>
          </a:bodyPr>
          <a:lstStyle>
            <a:lvl1pPr marL="0" indent="0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9" name="Označba mesta besedila 22">
            <a:extLst>
              <a:ext uri="{FF2B5EF4-FFF2-40B4-BE49-F238E27FC236}">
                <a16:creationId xmlns:a16="http://schemas.microsoft.com/office/drawing/2014/main" id="{BFAF5138-5C6A-B73F-2B8E-664F9D0558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3364" y="5429032"/>
            <a:ext cx="1610384" cy="64761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B92CD3DE-AB1B-B1D6-407C-114F8B1FEA02}"/>
              </a:ext>
            </a:extLst>
          </p:cNvPr>
          <p:cNvSpPr/>
          <p:nvPr userDrawn="1"/>
        </p:nvSpPr>
        <p:spPr>
          <a:xfrm>
            <a:off x="6239599" y="2884822"/>
            <a:ext cx="2228851" cy="3973178"/>
          </a:xfrm>
          <a:prstGeom prst="rect">
            <a:avLst/>
          </a:prstGeom>
          <a:solidFill>
            <a:srgbClr val="7A7A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Označba mesta besedila 20">
            <a:extLst>
              <a:ext uri="{FF2B5EF4-FFF2-40B4-BE49-F238E27FC236}">
                <a16:creationId xmlns:a16="http://schemas.microsoft.com/office/drawing/2014/main" id="{3CF2BA45-3E80-713C-9208-552CFD0BEE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48832" y="3245582"/>
            <a:ext cx="1610384" cy="568445"/>
          </a:xfrm>
        </p:spPr>
        <p:txBody>
          <a:bodyPr>
            <a:noAutofit/>
          </a:bodyPr>
          <a:lstStyle>
            <a:lvl1pPr marL="0" indent="0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14" name="Označba mesta besedila 22">
            <a:extLst>
              <a:ext uri="{FF2B5EF4-FFF2-40B4-BE49-F238E27FC236}">
                <a16:creationId xmlns:a16="http://schemas.microsoft.com/office/drawing/2014/main" id="{C343C89E-F873-DB48-0880-F68EE1AAD83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48832" y="3814027"/>
            <a:ext cx="1610384" cy="64761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17" name="Pravokotnik 16">
            <a:extLst>
              <a:ext uri="{FF2B5EF4-FFF2-40B4-BE49-F238E27FC236}">
                <a16:creationId xmlns:a16="http://schemas.microsoft.com/office/drawing/2014/main" id="{341210A8-CE4D-CC2B-75FC-EB215A2FF10D}"/>
              </a:ext>
            </a:extLst>
          </p:cNvPr>
          <p:cNvSpPr/>
          <p:nvPr userDrawn="1"/>
        </p:nvSpPr>
        <p:spPr>
          <a:xfrm>
            <a:off x="8995068" y="3656348"/>
            <a:ext cx="2228851" cy="3201652"/>
          </a:xfrm>
          <a:prstGeom prst="rect">
            <a:avLst/>
          </a:prstGeom>
          <a:solidFill>
            <a:srgbClr val="9B9B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Označba mesta besedila 20">
            <a:extLst>
              <a:ext uri="{FF2B5EF4-FFF2-40B4-BE49-F238E27FC236}">
                <a16:creationId xmlns:a16="http://schemas.microsoft.com/office/drawing/2014/main" id="{7244390F-CF0B-BBE7-F964-C62B4F52983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04301" y="4017107"/>
            <a:ext cx="1610384" cy="568445"/>
          </a:xfrm>
        </p:spPr>
        <p:txBody>
          <a:bodyPr>
            <a:noAutofit/>
          </a:bodyPr>
          <a:lstStyle>
            <a:lvl1pPr marL="0" indent="0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l-SI" dirty="0"/>
              <a:t>Štev.</a:t>
            </a:r>
          </a:p>
        </p:txBody>
      </p:sp>
      <p:sp>
        <p:nvSpPr>
          <p:cNvPr id="19" name="Označba mesta besedila 22">
            <a:extLst>
              <a:ext uri="{FF2B5EF4-FFF2-40B4-BE49-F238E27FC236}">
                <a16:creationId xmlns:a16="http://schemas.microsoft.com/office/drawing/2014/main" id="{11843B14-1586-8A74-C502-70C02C4D318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04301" y="4585552"/>
            <a:ext cx="1610384" cy="64761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1"/>
                </a:solidFill>
              </a:defRPr>
            </a:lvl2pPr>
            <a:lvl3pPr>
              <a:defRPr sz="800">
                <a:solidFill>
                  <a:schemeClr val="bg1"/>
                </a:solidFill>
              </a:defRPr>
            </a:lvl3pPr>
            <a:lvl4pP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Kliknite, če želite dodati besedilo</a:t>
            </a:r>
          </a:p>
        </p:txBody>
      </p:sp>
      <p:sp>
        <p:nvSpPr>
          <p:cNvPr id="20" name="Naslov 1">
            <a:extLst>
              <a:ext uri="{FF2B5EF4-FFF2-40B4-BE49-F238E27FC236}">
                <a16:creationId xmlns:a16="http://schemas.microsoft.com/office/drawing/2014/main" id="{D58BE308-2982-CE14-75D9-97E0F6F35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600075"/>
            <a:ext cx="6705600" cy="1228725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rgbClr val="E03127"/>
                </a:solidFill>
              </a:defRPr>
            </a:lvl1pPr>
          </a:lstStyle>
          <a:p>
            <a:r>
              <a:rPr lang="sl-SI" dirty="0"/>
              <a:t>Kliknite, če želite dodati naslov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817C0232-E5B0-3BD2-24C5-81335F012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740" y="348678"/>
            <a:ext cx="924148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92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3B300E7B-29A3-CD95-2425-7DC5890A1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B1B35-11A5-456D-9C1F-A4115C79D341}" type="datetime1">
              <a:rPr lang="sl-SI" smtClean="0"/>
              <a:t>17. 12. 2024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D2641BFE-8EE8-E824-20ED-AD7BE8D0E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8EFE7EF4-E675-5CE6-57F1-BE643416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t>‹#›</a:t>
            </a:fld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1CD05F1-8E1B-7130-D84B-E75CB5642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740" y="348678"/>
            <a:ext cx="924148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30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dnji diapozitiv (siv)">
    <p:bg>
      <p:bgPr>
        <a:solidFill>
          <a:srgbClr val="58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a 7">
            <a:extLst>
              <a:ext uri="{FF2B5EF4-FFF2-40B4-BE49-F238E27FC236}">
                <a16:creationId xmlns:a16="http://schemas.microsoft.com/office/drawing/2014/main" id="{159B94E8-CC83-8A85-4BB6-B5865C99D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261" b="9209"/>
          <a:stretch/>
        </p:blipFill>
        <p:spPr>
          <a:xfrm>
            <a:off x="5752790" y="0"/>
            <a:ext cx="643921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9FC8557E-85AA-65AB-2CA6-E739C908F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7564" y="1440000"/>
            <a:ext cx="7610186" cy="2968142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Kliknite, če želite dodati besedilo zadnjega diapozitiva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9CFE5F7-1966-7889-7B2D-1B2BFF3C7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238D-C30F-4C53-AE0B-75EDF3ABF15F}" type="datetime1">
              <a:rPr lang="sl-SI" smtClean="0"/>
              <a:t>17. 12. 2024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1E021AB9-29B0-5B68-0F53-24A21BDA9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DF23B87E-DEB4-D607-DFC5-33A0524BC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13" name="Označba mesta besedila 12">
            <a:extLst>
              <a:ext uri="{FF2B5EF4-FFF2-40B4-BE49-F238E27FC236}">
                <a16:creationId xmlns:a16="http://schemas.microsoft.com/office/drawing/2014/main" id="{73451356-BFD6-E221-5F67-82A3E0B065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25600" y="5802313"/>
            <a:ext cx="3848100" cy="73659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sz="1600" dirty="0"/>
              <a:t>Avtor in kontakt</a:t>
            </a:r>
            <a:endParaRPr lang="sl-SI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111397CE-FD8D-FCC9-89C8-7588DC22D9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92" y="718030"/>
            <a:ext cx="3104821" cy="113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41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 (siv s sliko)">
    <p:bg>
      <p:bgPr>
        <a:solidFill>
          <a:srgbClr val="58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D06FADD-F207-E55A-0A7B-9B379E0065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2" b="9592"/>
          <a:stretch/>
        </p:blipFill>
        <p:spPr>
          <a:xfrm>
            <a:off x="4507347" y="0"/>
            <a:ext cx="7684653" cy="6858000"/>
          </a:xfrm>
          <a:prstGeom prst="rect">
            <a:avLst/>
          </a:prstGeom>
        </p:spPr>
      </p:pic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6298F08-C5B7-92B0-A668-F67E93883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A0AE-E887-4AC0-8BDD-9A48FB8B8B97}" type="datetime1">
              <a:rPr lang="sl-SI" smtClean="0"/>
              <a:t>17. 12. 2024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9C83B31-3627-AC51-1CE3-A97FE0EB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9A7ED85E-B47A-5EA6-9684-6BB2D75A45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92" y="718030"/>
            <a:ext cx="3104821" cy="1134224"/>
          </a:xfrm>
          <a:prstGeom prst="rect">
            <a:avLst/>
          </a:prstGeom>
        </p:spPr>
      </p:pic>
      <p:sp>
        <p:nvSpPr>
          <p:cNvPr id="6" name="Naslov 1">
            <a:extLst>
              <a:ext uri="{FF2B5EF4-FFF2-40B4-BE49-F238E27FC236}">
                <a16:creationId xmlns:a16="http://schemas.microsoft.com/office/drawing/2014/main" id="{6C49891F-F579-C705-8BFA-D115F9FC95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8725" y="718032"/>
            <a:ext cx="5795529" cy="31058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Naslovni diapozitiv predstavitve</a:t>
            </a:r>
          </a:p>
        </p:txBody>
      </p:sp>
      <p:sp>
        <p:nvSpPr>
          <p:cNvPr id="7" name="Podnaslov 2">
            <a:extLst>
              <a:ext uri="{FF2B5EF4-FFF2-40B4-BE49-F238E27FC236}">
                <a16:creationId xmlns:a16="http://schemas.microsoft.com/office/drawing/2014/main" id="{EACCD24E-4065-1EEF-DFC7-D88BE0D81E7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8723" y="4036291"/>
            <a:ext cx="5795531" cy="12215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/>
              <a:t>Podnaslov predstavitve</a:t>
            </a:r>
          </a:p>
        </p:txBody>
      </p:sp>
      <p:sp>
        <p:nvSpPr>
          <p:cNvPr id="10" name="Označba mesta vsebine 11">
            <a:extLst>
              <a:ext uri="{FF2B5EF4-FFF2-40B4-BE49-F238E27FC236}">
                <a16:creationId xmlns:a16="http://schemas.microsoft.com/office/drawing/2014/main" id="{ACB466F2-35CD-3A06-4D8F-59D369E5E37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98725" y="5680364"/>
            <a:ext cx="2941493" cy="53945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sl-SI" dirty="0"/>
              <a:t>Predavatelj</a:t>
            </a:r>
          </a:p>
        </p:txBody>
      </p:sp>
      <p:sp>
        <p:nvSpPr>
          <p:cNvPr id="11" name="Označba mesta vsebine 11">
            <a:extLst>
              <a:ext uri="{FF2B5EF4-FFF2-40B4-BE49-F238E27FC236}">
                <a16:creationId xmlns:a16="http://schemas.microsoft.com/office/drawing/2014/main" id="{50AD3B3D-BFCE-F701-6F5B-DA10933C6D2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054621" y="5680364"/>
            <a:ext cx="2239632" cy="53945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sl-SI" dirty="0"/>
              <a:t>Kraj in datum</a:t>
            </a:r>
          </a:p>
        </p:txBody>
      </p:sp>
    </p:spTree>
    <p:extLst>
      <p:ext uri="{BB962C8B-B14F-4D97-AF65-F5344CB8AC3E}">
        <p14:creationId xmlns:p14="http://schemas.microsoft.com/office/powerpoint/2010/main" val="73911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dnji diapozitiv (rdeč)">
    <p:bg>
      <p:bgPr>
        <a:solidFill>
          <a:srgbClr val="E031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a 7">
            <a:extLst>
              <a:ext uri="{FF2B5EF4-FFF2-40B4-BE49-F238E27FC236}">
                <a16:creationId xmlns:a16="http://schemas.microsoft.com/office/drawing/2014/main" id="{B85396DE-CF10-DBA8-6604-7A6C116F9F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261" b="9209"/>
          <a:stretch/>
        </p:blipFill>
        <p:spPr>
          <a:xfrm>
            <a:off x="5752790" y="0"/>
            <a:ext cx="643921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9FC8557E-85AA-65AB-2CA6-E739C908F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7564" y="1440000"/>
            <a:ext cx="7610186" cy="2968142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Kliknite, če želite dodati besedilo zadnjega diapozitiva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9CFE5F7-1966-7889-7B2D-1B2BFF3C7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238D-C30F-4C53-AE0B-75EDF3ABF15F}" type="datetime1">
              <a:rPr lang="sl-SI" smtClean="0"/>
              <a:t>17. 12. 2024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1E021AB9-29B0-5B68-0F53-24A21BDA9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DF23B87E-DEB4-D607-DFC5-33A0524BC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13" name="Označba mesta besedila 12">
            <a:extLst>
              <a:ext uri="{FF2B5EF4-FFF2-40B4-BE49-F238E27FC236}">
                <a16:creationId xmlns:a16="http://schemas.microsoft.com/office/drawing/2014/main" id="{73451356-BFD6-E221-5F67-82A3E0B065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25600" y="5802313"/>
            <a:ext cx="3848100" cy="73659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sz="1600" dirty="0"/>
              <a:t>Avtor in kontakt</a:t>
            </a:r>
            <a:endParaRPr lang="sl-SI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1AF68D06-7BEE-8424-62A5-3CF645AF8B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92" y="718030"/>
            <a:ext cx="3104821" cy="113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31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dnji diapozitiv (siv s sliko)">
    <p:bg>
      <p:bgPr>
        <a:solidFill>
          <a:srgbClr val="58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574A08FC-BCCD-8F07-80BD-50BCA081D1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2" b="9592"/>
          <a:stretch/>
        </p:blipFill>
        <p:spPr>
          <a:xfrm>
            <a:off x="4507347" y="0"/>
            <a:ext cx="7684653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9FC8557E-85AA-65AB-2CA6-E739C908F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7564" y="1440000"/>
            <a:ext cx="7610186" cy="2968142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Kliknite, če želite dodati besedilo zadnjega diapozitiva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9CFE5F7-1966-7889-7B2D-1B2BFF3C7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238D-C30F-4C53-AE0B-75EDF3ABF15F}" type="datetime1">
              <a:rPr lang="sl-SI" smtClean="0"/>
              <a:t>17. 12. 2024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1E021AB9-29B0-5B68-0F53-24A21BDA9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DF23B87E-DEB4-D607-DFC5-33A0524BC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13" name="Označba mesta besedila 12">
            <a:extLst>
              <a:ext uri="{FF2B5EF4-FFF2-40B4-BE49-F238E27FC236}">
                <a16:creationId xmlns:a16="http://schemas.microsoft.com/office/drawing/2014/main" id="{73451356-BFD6-E221-5F67-82A3E0B065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25600" y="5802313"/>
            <a:ext cx="3848100" cy="73659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l-SI" sz="1600" dirty="0"/>
              <a:t>Avtor in kontakt</a:t>
            </a:r>
            <a:endParaRPr lang="sl-SI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AC295EE3-6B2E-9A41-6045-5587ED0DA8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92" y="718030"/>
            <a:ext cx="3104821" cy="113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63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torske pravice 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9F088B-BFE5-71F5-E971-27AD4A4580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428999"/>
            <a:ext cx="10515600" cy="258127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sl-SI" dirty="0"/>
              <a:t>Opozorilo glede avtorskih pravic izvedenih predavanj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47942C58-82C8-FCAB-18C9-DC7996601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238D-C30F-4C53-AE0B-75EDF3ABF15F}" type="datetime1">
              <a:rPr lang="sl-SI" smtClean="0"/>
              <a:t>17. 12. 2024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B812B8FD-D480-1902-2D0A-063AF62F0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značba mesta besedila 6">
            <a:extLst>
              <a:ext uri="{FF2B5EF4-FFF2-40B4-BE49-F238E27FC236}">
                <a16:creationId xmlns:a16="http://schemas.microsoft.com/office/drawing/2014/main" id="{47AB26D7-88A2-BC4E-1C33-C09C0B69F5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771775"/>
            <a:ext cx="4200524" cy="36512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sl-SI" dirty="0"/>
              <a:t>Predavatelj</a:t>
            </a:r>
          </a:p>
        </p:txBody>
      </p:sp>
    </p:spTree>
    <p:extLst>
      <p:ext uri="{BB962C8B-B14F-4D97-AF65-F5344CB8AC3E}">
        <p14:creationId xmlns:p14="http://schemas.microsoft.com/office/powerpoint/2010/main" val="2891784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zalo vsebine (siv)">
    <p:bg>
      <p:bgPr>
        <a:solidFill>
          <a:srgbClr val="58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A9CB12-DA17-3833-0D26-D68FFB474C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29710"/>
            <a:ext cx="2209800" cy="94889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Vsebina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D8DD0E53-B25D-478D-15CA-80A5FD26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238D-C30F-4C53-AE0B-75EDF3ABF15F}" type="datetime1">
              <a:rPr lang="sl-SI" smtClean="0"/>
              <a:t>17. 12. 2024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5ECD89D-8AE5-496E-D427-A37E3137E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1" name="Označba mesta besedila 28">
            <a:extLst>
              <a:ext uri="{FF2B5EF4-FFF2-40B4-BE49-F238E27FC236}">
                <a16:creationId xmlns:a16="http://schemas.microsoft.com/office/drawing/2014/main" id="{DA2DFE0A-CB10-E845-FEBD-B264E78D22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86938" y="2479353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Št.</a:t>
            </a:r>
          </a:p>
        </p:txBody>
      </p:sp>
      <p:sp>
        <p:nvSpPr>
          <p:cNvPr id="32" name="Označba mesta besedila 28">
            <a:extLst>
              <a:ext uri="{FF2B5EF4-FFF2-40B4-BE49-F238E27FC236}">
                <a16:creationId xmlns:a16="http://schemas.microsoft.com/office/drawing/2014/main" id="{E4AE0BFC-82B2-84BE-A13E-C24CF0925E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4428" y="2479353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Št.</a:t>
            </a:r>
          </a:p>
        </p:txBody>
      </p:sp>
      <p:sp>
        <p:nvSpPr>
          <p:cNvPr id="33" name="Označba mesta besedila 28">
            <a:extLst>
              <a:ext uri="{FF2B5EF4-FFF2-40B4-BE49-F238E27FC236}">
                <a16:creationId xmlns:a16="http://schemas.microsoft.com/office/drawing/2014/main" id="{3E5C7710-5FF5-62E9-38C6-93C0415123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80483" y="2928013"/>
            <a:ext cx="1916548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34" name="Označba mesta besedila 28">
            <a:extLst>
              <a:ext uri="{FF2B5EF4-FFF2-40B4-BE49-F238E27FC236}">
                <a16:creationId xmlns:a16="http://schemas.microsoft.com/office/drawing/2014/main" id="{3B573255-D213-2B30-50E7-498C48E853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87974" y="2928013"/>
            <a:ext cx="1808020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35" name="Označba mesta besedila 28">
            <a:extLst>
              <a:ext uri="{FF2B5EF4-FFF2-40B4-BE49-F238E27FC236}">
                <a16:creationId xmlns:a16="http://schemas.microsoft.com/office/drawing/2014/main" id="{6FFE6DC9-FD6E-0465-A968-75770D44AC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86937" y="2928013"/>
            <a:ext cx="1916547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36" name="Označba mesta besedila 28">
            <a:extLst>
              <a:ext uri="{FF2B5EF4-FFF2-40B4-BE49-F238E27FC236}">
                <a16:creationId xmlns:a16="http://schemas.microsoft.com/office/drawing/2014/main" id="{080E2638-38FA-EB53-DF73-B9C5A0B570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94427" y="2928013"/>
            <a:ext cx="1916547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37" name="Označba mesta besedila 28">
            <a:extLst>
              <a:ext uri="{FF2B5EF4-FFF2-40B4-BE49-F238E27FC236}">
                <a16:creationId xmlns:a16="http://schemas.microsoft.com/office/drawing/2014/main" id="{AF47F41B-3883-3472-5739-D0C6DB0BE51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87974" y="2479353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Št.</a:t>
            </a:r>
          </a:p>
        </p:txBody>
      </p:sp>
      <p:sp>
        <p:nvSpPr>
          <p:cNvPr id="38" name="Označba mesta besedila 28">
            <a:extLst>
              <a:ext uri="{FF2B5EF4-FFF2-40B4-BE49-F238E27FC236}">
                <a16:creationId xmlns:a16="http://schemas.microsoft.com/office/drawing/2014/main" id="{B394CFC0-8E8E-6390-D5FC-0D78FF7D6D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80484" y="2479353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Št.</a:t>
            </a:r>
          </a:p>
        </p:txBody>
      </p:sp>
      <p:sp>
        <p:nvSpPr>
          <p:cNvPr id="39" name="Označba mesta besedila 28">
            <a:extLst>
              <a:ext uri="{FF2B5EF4-FFF2-40B4-BE49-F238E27FC236}">
                <a16:creationId xmlns:a16="http://schemas.microsoft.com/office/drawing/2014/main" id="{257A3ED3-CA91-753E-B081-7E366C305B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86938" y="4231159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Št.</a:t>
            </a:r>
          </a:p>
        </p:txBody>
      </p:sp>
      <p:sp>
        <p:nvSpPr>
          <p:cNvPr id="40" name="Označba mesta besedila 28">
            <a:extLst>
              <a:ext uri="{FF2B5EF4-FFF2-40B4-BE49-F238E27FC236}">
                <a16:creationId xmlns:a16="http://schemas.microsoft.com/office/drawing/2014/main" id="{F7211E72-DF3C-2B13-3DAF-1B45A01AEB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94428" y="4231159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Št.</a:t>
            </a:r>
          </a:p>
        </p:txBody>
      </p:sp>
      <p:sp>
        <p:nvSpPr>
          <p:cNvPr id="41" name="Označba mesta besedila 28">
            <a:extLst>
              <a:ext uri="{FF2B5EF4-FFF2-40B4-BE49-F238E27FC236}">
                <a16:creationId xmlns:a16="http://schemas.microsoft.com/office/drawing/2014/main" id="{6E1C3C13-AB3C-2E0F-B22F-DD3671DA6C7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80484" y="4679819"/>
            <a:ext cx="1916544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42" name="Označba mesta besedila 28">
            <a:extLst>
              <a:ext uri="{FF2B5EF4-FFF2-40B4-BE49-F238E27FC236}">
                <a16:creationId xmlns:a16="http://schemas.microsoft.com/office/drawing/2014/main" id="{63D6F22D-94E9-DFEC-B054-6401FC11C9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87974" y="4679819"/>
            <a:ext cx="1808018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43" name="Označba mesta besedila 28">
            <a:extLst>
              <a:ext uri="{FF2B5EF4-FFF2-40B4-BE49-F238E27FC236}">
                <a16:creationId xmlns:a16="http://schemas.microsoft.com/office/drawing/2014/main" id="{662BAE4B-D913-EEE7-2495-EC40369E1AC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86938" y="4679819"/>
            <a:ext cx="1916546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44" name="Označba mesta besedila 28">
            <a:extLst>
              <a:ext uri="{FF2B5EF4-FFF2-40B4-BE49-F238E27FC236}">
                <a16:creationId xmlns:a16="http://schemas.microsoft.com/office/drawing/2014/main" id="{DE29CB9D-5EBD-C05C-3941-EF0419B7C4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94428" y="4679819"/>
            <a:ext cx="1916546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45" name="Označba mesta besedila 28">
            <a:extLst>
              <a:ext uri="{FF2B5EF4-FFF2-40B4-BE49-F238E27FC236}">
                <a16:creationId xmlns:a16="http://schemas.microsoft.com/office/drawing/2014/main" id="{1381F1EA-47AA-F5D8-C15B-8B2D8E55EE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87974" y="4231159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Št.</a:t>
            </a:r>
          </a:p>
        </p:txBody>
      </p:sp>
      <p:sp>
        <p:nvSpPr>
          <p:cNvPr id="46" name="Označba mesta besedila 28">
            <a:extLst>
              <a:ext uri="{FF2B5EF4-FFF2-40B4-BE49-F238E27FC236}">
                <a16:creationId xmlns:a16="http://schemas.microsoft.com/office/drawing/2014/main" id="{880B5769-1BAE-C280-2E3A-19C5824D4C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80484" y="4231159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Št.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FBED7CE-F124-78B2-0AC5-E58EB161E6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740" y="348678"/>
            <a:ext cx="924148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8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zalo vsebine (rdeč)">
    <p:bg>
      <p:bgPr>
        <a:solidFill>
          <a:srgbClr val="E031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A9CB12-DA17-3833-0D26-D68FFB474C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29710"/>
            <a:ext cx="2209800" cy="94889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Vsebina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D8DD0E53-B25D-478D-15CA-80A5FD26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238D-C30F-4C53-AE0B-75EDF3ABF15F}" type="datetime1">
              <a:rPr lang="sl-SI" smtClean="0"/>
              <a:t>17. 12. 2024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5ECD89D-8AE5-496E-D427-A37E3137E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1" name="Označba mesta besedila 28">
            <a:extLst>
              <a:ext uri="{FF2B5EF4-FFF2-40B4-BE49-F238E27FC236}">
                <a16:creationId xmlns:a16="http://schemas.microsoft.com/office/drawing/2014/main" id="{DA2DFE0A-CB10-E845-FEBD-B264E78D22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86938" y="2479353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3.</a:t>
            </a:r>
          </a:p>
        </p:txBody>
      </p:sp>
      <p:sp>
        <p:nvSpPr>
          <p:cNvPr id="32" name="Označba mesta besedila 28">
            <a:extLst>
              <a:ext uri="{FF2B5EF4-FFF2-40B4-BE49-F238E27FC236}">
                <a16:creationId xmlns:a16="http://schemas.microsoft.com/office/drawing/2014/main" id="{E4AE0BFC-82B2-84BE-A13E-C24CF0925E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4428" y="2479353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4.</a:t>
            </a:r>
          </a:p>
        </p:txBody>
      </p:sp>
      <p:sp>
        <p:nvSpPr>
          <p:cNvPr id="33" name="Označba mesta besedila 28">
            <a:extLst>
              <a:ext uri="{FF2B5EF4-FFF2-40B4-BE49-F238E27FC236}">
                <a16:creationId xmlns:a16="http://schemas.microsoft.com/office/drawing/2014/main" id="{3E5C7710-5FF5-62E9-38C6-93C0415123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80483" y="2928013"/>
            <a:ext cx="1916548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34" name="Označba mesta besedila 28">
            <a:extLst>
              <a:ext uri="{FF2B5EF4-FFF2-40B4-BE49-F238E27FC236}">
                <a16:creationId xmlns:a16="http://schemas.microsoft.com/office/drawing/2014/main" id="{3B573255-D213-2B30-50E7-498C48E853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87974" y="2928013"/>
            <a:ext cx="1808020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35" name="Označba mesta besedila 28">
            <a:extLst>
              <a:ext uri="{FF2B5EF4-FFF2-40B4-BE49-F238E27FC236}">
                <a16:creationId xmlns:a16="http://schemas.microsoft.com/office/drawing/2014/main" id="{6FFE6DC9-FD6E-0465-A968-75770D44AC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86937" y="2928013"/>
            <a:ext cx="1916547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36" name="Označba mesta besedila 28">
            <a:extLst>
              <a:ext uri="{FF2B5EF4-FFF2-40B4-BE49-F238E27FC236}">
                <a16:creationId xmlns:a16="http://schemas.microsoft.com/office/drawing/2014/main" id="{080E2638-38FA-EB53-DF73-B9C5A0B570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94427" y="2928013"/>
            <a:ext cx="1916547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37" name="Označba mesta besedila 28">
            <a:extLst>
              <a:ext uri="{FF2B5EF4-FFF2-40B4-BE49-F238E27FC236}">
                <a16:creationId xmlns:a16="http://schemas.microsoft.com/office/drawing/2014/main" id="{AF47F41B-3883-3472-5739-D0C6DB0BE51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87974" y="2479353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2.</a:t>
            </a:r>
          </a:p>
        </p:txBody>
      </p:sp>
      <p:sp>
        <p:nvSpPr>
          <p:cNvPr id="38" name="Označba mesta besedila 28">
            <a:extLst>
              <a:ext uri="{FF2B5EF4-FFF2-40B4-BE49-F238E27FC236}">
                <a16:creationId xmlns:a16="http://schemas.microsoft.com/office/drawing/2014/main" id="{B394CFC0-8E8E-6390-D5FC-0D78FF7D6D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80484" y="2479353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1.</a:t>
            </a:r>
          </a:p>
        </p:txBody>
      </p:sp>
      <p:sp>
        <p:nvSpPr>
          <p:cNvPr id="39" name="Označba mesta besedila 28">
            <a:extLst>
              <a:ext uri="{FF2B5EF4-FFF2-40B4-BE49-F238E27FC236}">
                <a16:creationId xmlns:a16="http://schemas.microsoft.com/office/drawing/2014/main" id="{257A3ED3-CA91-753E-B081-7E366C305B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86938" y="4231159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7.</a:t>
            </a:r>
          </a:p>
        </p:txBody>
      </p:sp>
      <p:sp>
        <p:nvSpPr>
          <p:cNvPr id="40" name="Označba mesta besedila 28">
            <a:extLst>
              <a:ext uri="{FF2B5EF4-FFF2-40B4-BE49-F238E27FC236}">
                <a16:creationId xmlns:a16="http://schemas.microsoft.com/office/drawing/2014/main" id="{F7211E72-DF3C-2B13-3DAF-1B45A01AEB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94428" y="4231159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8.</a:t>
            </a:r>
          </a:p>
        </p:txBody>
      </p:sp>
      <p:sp>
        <p:nvSpPr>
          <p:cNvPr id="41" name="Označba mesta besedila 28">
            <a:extLst>
              <a:ext uri="{FF2B5EF4-FFF2-40B4-BE49-F238E27FC236}">
                <a16:creationId xmlns:a16="http://schemas.microsoft.com/office/drawing/2014/main" id="{6E1C3C13-AB3C-2E0F-B22F-DD3671DA6C7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80484" y="4679819"/>
            <a:ext cx="1916544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42" name="Označba mesta besedila 28">
            <a:extLst>
              <a:ext uri="{FF2B5EF4-FFF2-40B4-BE49-F238E27FC236}">
                <a16:creationId xmlns:a16="http://schemas.microsoft.com/office/drawing/2014/main" id="{63D6F22D-94E9-DFEC-B054-6401FC11C9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87974" y="4679819"/>
            <a:ext cx="1808018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43" name="Označba mesta besedila 28">
            <a:extLst>
              <a:ext uri="{FF2B5EF4-FFF2-40B4-BE49-F238E27FC236}">
                <a16:creationId xmlns:a16="http://schemas.microsoft.com/office/drawing/2014/main" id="{662BAE4B-D913-EEE7-2495-EC40369E1AC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86938" y="4679819"/>
            <a:ext cx="1916546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44" name="Označba mesta besedila 28">
            <a:extLst>
              <a:ext uri="{FF2B5EF4-FFF2-40B4-BE49-F238E27FC236}">
                <a16:creationId xmlns:a16="http://schemas.microsoft.com/office/drawing/2014/main" id="{DE29CB9D-5EBD-C05C-3941-EF0419B7C4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94428" y="4679819"/>
            <a:ext cx="1916546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45" name="Označba mesta besedila 28">
            <a:extLst>
              <a:ext uri="{FF2B5EF4-FFF2-40B4-BE49-F238E27FC236}">
                <a16:creationId xmlns:a16="http://schemas.microsoft.com/office/drawing/2014/main" id="{1381F1EA-47AA-F5D8-C15B-8B2D8E55EE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87974" y="4231159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6.</a:t>
            </a:r>
          </a:p>
        </p:txBody>
      </p:sp>
      <p:sp>
        <p:nvSpPr>
          <p:cNvPr id="46" name="Označba mesta besedila 28">
            <a:extLst>
              <a:ext uri="{FF2B5EF4-FFF2-40B4-BE49-F238E27FC236}">
                <a16:creationId xmlns:a16="http://schemas.microsoft.com/office/drawing/2014/main" id="{880B5769-1BAE-C280-2E3A-19C5824D4C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80484" y="4231159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5.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0F8248A-5A57-973C-B18E-01D5CBC2B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740" y="348678"/>
            <a:ext cx="924148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6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zalo vsebine (be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A9CB12-DA17-3833-0D26-D68FFB474C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29710"/>
            <a:ext cx="2209800" cy="94889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E03127"/>
                </a:solidFill>
              </a:defRPr>
            </a:lvl1pPr>
          </a:lstStyle>
          <a:p>
            <a:r>
              <a:rPr lang="sl-SI" dirty="0"/>
              <a:t>Vsebina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D8DD0E53-B25D-478D-15CA-80A5FD26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238D-C30F-4C53-AE0B-75EDF3ABF15F}" type="datetime1">
              <a:rPr lang="sl-SI" smtClean="0"/>
              <a:t>17. 12. 2024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5ECD89D-8AE5-496E-D427-A37E3137E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1" name="Označba mesta besedila 28">
            <a:extLst>
              <a:ext uri="{FF2B5EF4-FFF2-40B4-BE49-F238E27FC236}">
                <a16:creationId xmlns:a16="http://schemas.microsoft.com/office/drawing/2014/main" id="{DA2DFE0A-CB10-E845-FEBD-B264E78D22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86938" y="2479353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3.</a:t>
            </a:r>
          </a:p>
        </p:txBody>
      </p:sp>
      <p:sp>
        <p:nvSpPr>
          <p:cNvPr id="32" name="Označba mesta besedila 28">
            <a:extLst>
              <a:ext uri="{FF2B5EF4-FFF2-40B4-BE49-F238E27FC236}">
                <a16:creationId xmlns:a16="http://schemas.microsoft.com/office/drawing/2014/main" id="{E4AE0BFC-82B2-84BE-A13E-C24CF0925E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4428" y="2479353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4.</a:t>
            </a:r>
          </a:p>
        </p:txBody>
      </p:sp>
      <p:sp>
        <p:nvSpPr>
          <p:cNvPr id="33" name="Označba mesta besedila 28">
            <a:extLst>
              <a:ext uri="{FF2B5EF4-FFF2-40B4-BE49-F238E27FC236}">
                <a16:creationId xmlns:a16="http://schemas.microsoft.com/office/drawing/2014/main" id="{3E5C7710-5FF5-62E9-38C6-93C0415123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80483" y="2928013"/>
            <a:ext cx="1916548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34" name="Označba mesta besedila 28">
            <a:extLst>
              <a:ext uri="{FF2B5EF4-FFF2-40B4-BE49-F238E27FC236}">
                <a16:creationId xmlns:a16="http://schemas.microsoft.com/office/drawing/2014/main" id="{3B573255-D213-2B30-50E7-498C48E853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87974" y="2928013"/>
            <a:ext cx="1808020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35" name="Označba mesta besedila 28">
            <a:extLst>
              <a:ext uri="{FF2B5EF4-FFF2-40B4-BE49-F238E27FC236}">
                <a16:creationId xmlns:a16="http://schemas.microsoft.com/office/drawing/2014/main" id="{6FFE6DC9-FD6E-0465-A968-75770D44AC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86937" y="2928013"/>
            <a:ext cx="1916547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36" name="Označba mesta besedila 28">
            <a:extLst>
              <a:ext uri="{FF2B5EF4-FFF2-40B4-BE49-F238E27FC236}">
                <a16:creationId xmlns:a16="http://schemas.microsoft.com/office/drawing/2014/main" id="{080E2638-38FA-EB53-DF73-B9C5A0B570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94427" y="2928013"/>
            <a:ext cx="1916547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37" name="Označba mesta besedila 28">
            <a:extLst>
              <a:ext uri="{FF2B5EF4-FFF2-40B4-BE49-F238E27FC236}">
                <a16:creationId xmlns:a16="http://schemas.microsoft.com/office/drawing/2014/main" id="{AF47F41B-3883-3472-5739-D0C6DB0BE51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87974" y="2479353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2.</a:t>
            </a:r>
          </a:p>
        </p:txBody>
      </p:sp>
      <p:sp>
        <p:nvSpPr>
          <p:cNvPr id="38" name="Označba mesta besedila 28">
            <a:extLst>
              <a:ext uri="{FF2B5EF4-FFF2-40B4-BE49-F238E27FC236}">
                <a16:creationId xmlns:a16="http://schemas.microsoft.com/office/drawing/2014/main" id="{B394CFC0-8E8E-6390-D5FC-0D78FF7D6D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80484" y="2479353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1.</a:t>
            </a:r>
          </a:p>
        </p:txBody>
      </p:sp>
      <p:sp>
        <p:nvSpPr>
          <p:cNvPr id="39" name="Označba mesta besedila 28">
            <a:extLst>
              <a:ext uri="{FF2B5EF4-FFF2-40B4-BE49-F238E27FC236}">
                <a16:creationId xmlns:a16="http://schemas.microsoft.com/office/drawing/2014/main" id="{257A3ED3-CA91-753E-B081-7E366C305B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86938" y="4231159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7.</a:t>
            </a:r>
          </a:p>
        </p:txBody>
      </p:sp>
      <p:sp>
        <p:nvSpPr>
          <p:cNvPr id="40" name="Označba mesta besedila 28">
            <a:extLst>
              <a:ext uri="{FF2B5EF4-FFF2-40B4-BE49-F238E27FC236}">
                <a16:creationId xmlns:a16="http://schemas.microsoft.com/office/drawing/2014/main" id="{F7211E72-DF3C-2B13-3DAF-1B45A01AEB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94428" y="4231159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8.</a:t>
            </a:r>
          </a:p>
        </p:txBody>
      </p:sp>
      <p:sp>
        <p:nvSpPr>
          <p:cNvPr id="41" name="Označba mesta besedila 28">
            <a:extLst>
              <a:ext uri="{FF2B5EF4-FFF2-40B4-BE49-F238E27FC236}">
                <a16:creationId xmlns:a16="http://schemas.microsoft.com/office/drawing/2014/main" id="{6E1C3C13-AB3C-2E0F-B22F-DD3671DA6C7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80484" y="4679819"/>
            <a:ext cx="1916544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42" name="Označba mesta besedila 28">
            <a:extLst>
              <a:ext uri="{FF2B5EF4-FFF2-40B4-BE49-F238E27FC236}">
                <a16:creationId xmlns:a16="http://schemas.microsoft.com/office/drawing/2014/main" id="{63D6F22D-94E9-DFEC-B054-6401FC11C9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87974" y="4679819"/>
            <a:ext cx="1808018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43" name="Označba mesta besedila 28">
            <a:extLst>
              <a:ext uri="{FF2B5EF4-FFF2-40B4-BE49-F238E27FC236}">
                <a16:creationId xmlns:a16="http://schemas.microsoft.com/office/drawing/2014/main" id="{662BAE4B-D913-EEE7-2495-EC40369E1AC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86938" y="4679819"/>
            <a:ext cx="1916546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44" name="Označba mesta besedila 28">
            <a:extLst>
              <a:ext uri="{FF2B5EF4-FFF2-40B4-BE49-F238E27FC236}">
                <a16:creationId xmlns:a16="http://schemas.microsoft.com/office/drawing/2014/main" id="{DE29CB9D-5EBD-C05C-3941-EF0419B7C4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94428" y="4679819"/>
            <a:ext cx="1916546" cy="1007774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Poglavje</a:t>
            </a:r>
          </a:p>
        </p:txBody>
      </p:sp>
      <p:sp>
        <p:nvSpPr>
          <p:cNvPr id="45" name="Označba mesta besedila 28">
            <a:extLst>
              <a:ext uri="{FF2B5EF4-FFF2-40B4-BE49-F238E27FC236}">
                <a16:creationId xmlns:a16="http://schemas.microsoft.com/office/drawing/2014/main" id="{1381F1EA-47AA-F5D8-C15B-8B2D8E55EE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87974" y="4231159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6.</a:t>
            </a:r>
          </a:p>
        </p:txBody>
      </p:sp>
      <p:sp>
        <p:nvSpPr>
          <p:cNvPr id="46" name="Označba mesta besedila 28">
            <a:extLst>
              <a:ext uri="{FF2B5EF4-FFF2-40B4-BE49-F238E27FC236}">
                <a16:creationId xmlns:a16="http://schemas.microsoft.com/office/drawing/2014/main" id="{880B5769-1BAE-C280-2E3A-19C5824D4C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80484" y="4231159"/>
            <a:ext cx="799254" cy="442861"/>
          </a:xfrm>
        </p:spPr>
        <p:txBody>
          <a:bodyPr/>
          <a:lstStyle>
            <a:lvl1pPr marL="0" indent="0">
              <a:buNone/>
              <a:defRPr b="1">
                <a:solidFill>
                  <a:srgbClr val="58595B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 dirty="0"/>
              <a:t>5.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D4C8C4AF-50F9-C3C8-45D8-CA315A9476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740" y="348678"/>
            <a:ext cx="924148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5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glavja (rdeč)">
    <p:bg>
      <p:bgPr>
        <a:solidFill>
          <a:srgbClr val="E031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3EA3D7-7181-002B-AE68-BA44CBE2B4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9672" y="1080933"/>
            <a:ext cx="7423728" cy="2927650"/>
          </a:xfrm>
        </p:spPr>
        <p:txBody>
          <a:bodyPr anchor="b">
            <a:normAutofit/>
          </a:bodyPr>
          <a:lstStyle>
            <a:lvl1pPr marL="0" indent="0">
              <a:buFont typeface="+mj-lt"/>
              <a:buNone/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Kliknite, če želite dodati naslov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E8E5501-6C56-6367-9F27-E6D205CB0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5E0E-53C8-4071-A46E-A4AFEE64E3D5}" type="datetime1">
              <a:rPr lang="sl-SI" smtClean="0"/>
              <a:t>17. 12. 2024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9B9D53B-E914-AB9C-A86D-2F81C71A7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3C2301B-4257-754E-F9E5-56D311327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09112C8-3AB3-4026-A4D7-1004085E96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740" y="348678"/>
            <a:ext cx="924148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8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glavja (siv)">
    <p:bg>
      <p:bgPr>
        <a:solidFill>
          <a:srgbClr val="58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3EA3D7-7181-002B-AE68-BA44CBE2B4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9672" y="1080933"/>
            <a:ext cx="7423728" cy="2927650"/>
          </a:xfrm>
        </p:spPr>
        <p:txBody>
          <a:bodyPr anchor="b">
            <a:normAutofit/>
          </a:bodyPr>
          <a:lstStyle>
            <a:lvl1pPr marL="0" indent="0">
              <a:buFont typeface="+mj-lt"/>
              <a:buNone/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Kliknite, če želite dodati naslov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E8E5501-6C56-6367-9F27-E6D205CB0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35E0E-53C8-4071-A46E-A4AFEE64E3D5}" type="datetime1">
              <a:rPr lang="sl-SI" smtClean="0"/>
              <a:t>17. 12. 2024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9B9D53B-E914-AB9C-A86D-2F81C71A7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3C2301B-4257-754E-F9E5-56D311327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3164CC0-3383-0E0F-2CB7-988838AEE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740" y="348678"/>
            <a:ext cx="924148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80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697F0DEF-6724-AAAD-86EB-217DEB8A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67F798C-E23E-F232-34BC-999145B82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CFE8D93-7515-CA0D-DB1D-A05C5A5094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73238D-C30F-4C53-AE0B-75EDF3ABF15F}" type="datetime1">
              <a:rPr lang="sl-SI" smtClean="0"/>
              <a:t>17. 12. 2024</a:t>
            </a:fld>
            <a:endParaRPr lang="sl-SI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5946DC4-0B7C-C743-AC9B-A8D380E9EF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l-SI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9CE4054-58CF-AD12-1849-3A44746C03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6690" y="6127750"/>
            <a:ext cx="7643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EF6EA49-1D49-4C98-B784-A96DA3E6E2D2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20901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9" r:id="rId3"/>
    <p:sldLayoutId id="2147483684" r:id="rId4"/>
    <p:sldLayoutId id="2147483665" r:id="rId5"/>
    <p:sldLayoutId id="2147483673" r:id="rId6"/>
    <p:sldLayoutId id="2147483672" r:id="rId7"/>
    <p:sldLayoutId id="2147483663" r:id="rId8"/>
    <p:sldLayoutId id="2147483674" r:id="rId9"/>
    <p:sldLayoutId id="2147483675" r:id="rId10"/>
    <p:sldLayoutId id="2147483688" r:id="rId11"/>
    <p:sldLayoutId id="2147483650" r:id="rId12"/>
    <p:sldLayoutId id="2147483694" r:id="rId13"/>
    <p:sldLayoutId id="2147483689" r:id="rId14"/>
    <p:sldLayoutId id="2147483662" r:id="rId15"/>
    <p:sldLayoutId id="2147483652" r:id="rId16"/>
    <p:sldLayoutId id="2147483653" r:id="rId17"/>
    <p:sldLayoutId id="2147483681" r:id="rId18"/>
    <p:sldLayoutId id="2147483654" r:id="rId19"/>
    <p:sldLayoutId id="2147483679" r:id="rId20"/>
    <p:sldLayoutId id="2147483680" r:id="rId21"/>
    <p:sldLayoutId id="2147483687" r:id="rId22"/>
    <p:sldLayoutId id="2147483667" r:id="rId23"/>
    <p:sldLayoutId id="2147483686" r:id="rId24"/>
    <p:sldLayoutId id="2147483690" r:id="rId25"/>
    <p:sldLayoutId id="2147483692" r:id="rId26"/>
    <p:sldLayoutId id="2147483693" r:id="rId27"/>
    <p:sldLayoutId id="2147483655" r:id="rId28"/>
    <p:sldLayoutId id="2147483666" r:id="rId29"/>
    <p:sldLayoutId id="2147483676" r:id="rId30"/>
    <p:sldLayoutId id="2147483677" r:id="rId3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58595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mailto:Danijel.sko&#269;aj@fri.uni-lj.si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c.guetl@tugraz.at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tugraz.at/go/search-courses" TargetMode="Externa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EA74D554-92BB-D5DA-EE0A-2E41DE815D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Predstavitev dvojnega študijskega programa s TU Gradcem</a:t>
            </a:r>
          </a:p>
        </p:txBody>
      </p:sp>
      <p:sp>
        <p:nvSpPr>
          <p:cNvPr id="9" name="Podnaslov 8">
            <a:extLst>
              <a:ext uri="{FF2B5EF4-FFF2-40B4-BE49-F238E27FC236}">
                <a16:creationId xmlns:a16="http://schemas.microsoft.com/office/drawing/2014/main" id="{38324B27-889A-9714-5A8A-9AB88ED780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11" name="Označba mesta vsebine 10">
            <a:extLst>
              <a:ext uri="{FF2B5EF4-FFF2-40B4-BE49-F238E27FC236}">
                <a16:creationId xmlns:a16="http://schemas.microsoft.com/office/drawing/2014/main" id="{AB23C283-05BC-BB23-6970-2435DB8D9040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3" name="Označba mesta vsebine 12">
            <a:extLst>
              <a:ext uri="{FF2B5EF4-FFF2-40B4-BE49-F238E27FC236}">
                <a16:creationId xmlns:a16="http://schemas.microsoft.com/office/drawing/2014/main" id="{68A3AEBA-0871-5CB8-F63D-E3AAF1317C1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22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484A6-C7A5-38C1-62F3-E32E831C1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FA9AEBA0-A80F-812C-8719-C640DA13F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t>10</a:t>
            </a:fld>
            <a:endParaRPr lang="sl-SI"/>
          </a:p>
        </p:txBody>
      </p:sp>
      <p:sp>
        <p:nvSpPr>
          <p:cNvPr id="9" name="Označba mesta besedila 8">
            <a:extLst>
              <a:ext uri="{FF2B5EF4-FFF2-40B4-BE49-F238E27FC236}">
                <a16:creationId xmlns:a16="http://schemas.microsoft.com/office/drawing/2014/main" id="{2554FC5B-C510-A7F8-7EE0-6882BAABCD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2" y="2446317"/>
            <a:ext cx="9376167" cy="3446471"/>
          </a:xfrm>
        </p:spPr>
        <p:txBody>
          <a:bodyPr>
            <a:normAutofit/>
          </a:bodyPr>
          <a:lstStyle/>
          <a:p>
            <a:pPr algn="l"/>
            <a:r>
              <a:rPr lang="sl-SI" sz="2000" dirty="0">
                <a:latin typeface="Garamond" panose="02020404030301010803" pitchFamily="18" charset="0"/>
              </a:rPr>
              <a:t>Štipendija za izmenjavo: 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sl-SI" dirty="0">
                <a:latin typeface="Garamond" panose="02020404030301010803" pitchFamily="18" charset="0"/>
              </a:rPr>
              <a:t>1 ali 2 semestrska štipendija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sl-SI" dirty="0">
                <a:latin typeface="Garamond" panose="02020404030301010803" pitchFamily="18" charset="0"/>
              </a:rPr>
              <a:t>Znesek: 674 € + dodatek  za pot  (211€ </a:t>
            </a:r>
            <a:r>
              <a:rPr lang="sl-SI" dirty="0" err="1">
                <a:latin typeface="Garamond" panose="02020404030301010803" pitchFamily="18" charset="0"/>
              </a:rPr>
              <a:t>oz</a:t>
            </a:r>
            <a:r>
              <a:rPr lang="sl-SI" dirty="0">
                <a:latin typeface="Garamond" panose="02020404030301010803" pitchFamily="18" charset="0"/>
              </a:rPr>
              <a:t> 285€ za zeleno potovanje)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sl-SI" sz="2000" dirty="0">
                <a:latin typeface="Garamond" panose="02020404030301010803" pitchFamily="18" charset="0"/>
              </a:rPr>
              <a:t>Pogoj: </a:t>
            </a:r>
          </a:p>
          <a:p>
            <a:pPr marL="1257300" lvl="2" indent="-342900" algn="l">
              <a:buFont typeface="Wingdings" panose="05000000000000000000" pitchFamily="2" charset="2"/>
              <a:buChar char="§"/>
            </a:pPr>
            <a:r>
              <a:rPr lang="sl-SI" dirty="0">
                <a:latin typeface="Garamond" panose="02020404030301010803" pitchFamily="18" charset="0"/>
              </a:rPr>
              <a:t>na magistrskem študiju študent še ni izkoristil 12 mesecev štipendije za izmenjavo preko Erasmus+</a:t>
            </a:r>
          </a:p>
          <a:p>
            <a:pPr algn="l"/>
            <a:endParaRPr lang="sl-SI" sz="2000" dirty="0">
              <a:latin typeface="Garamond" panose="02020404030301010803" pitchFamily="18" charset="0"/>
            </a:endParaRPr>
          </a:p>
          <a:p>
            <a:pPr algn="l"/>
            <a:r>
              <a:rPr lang="sl-SI" sz="2000" dirty="0">
                <a:latin typeface="Garamond" panose="02020404030301010803" pitchFamily="18" charset="0"/>
              </a:rPr>
              <a:t>Prijavni obrazec za štipendijo skupaj s prijavo na dvojni študijski program</a:t>
            </a:r>
          </a:p>
          <a:p>
            <a:pPr algn="l"/>
            <a:r>
              <a:rPr lang="sl-SI" sz="2000" dirty="0">
                <a:latin typeface="Garamond" panose="02020404030301010803" pitchFamily="18" charset="0"/>
              </a:rPr>
              <a:t>Info: izmenjave@fri.uni-lj.si, vesna.gracner@fri.uni-lj.si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l-SI" sz="1800" dirty="0"/>
          </a:p>
        </p:txBody>
      </p:sp>
      <p:sp>
        <p:nvSpPr>
          <p:cNvPr id="17" name="Naslov 16">
            <a:extLst>
              <a:ext uri="{FF2B5EF4-FFF2-40B4-BE49-F238E27FC236}">
                <a16:creationId xmlns:a16="http://schemas.microsoft.com/office/drawing/2014/main" id="{4E5C4F3B-6DD7-30C1-85EC-E90819ED8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Štipendija Erasmus+</a:t>
            </a:r>
          </a:p>
        </p:txBody>
      </p:sp>
    </p:spTree>
    <p:extLst>
      <p:ext uri="{BB962C8B-B14F-4D97-AF65-F5344CB8AC3E}">
        <p14:creationId xmlns:p14="http://schemas.microsoft.com/office/powerpoint/2010/main" val="3912004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8B475-7167-026A-E6BF-873E8F7C8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D9E10CE6-EE4A-26B1-1AF7-79393090D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t>11</a:t>
            </a:fld>
            <a:endParaRPr lang="sl-SI"/>
          </a:p>
        </p:txBody>
      </p:sp>
      <p:sp>
        <p:nvSpPr>
          <p:cNvPr id="9" name="Označba mesta besedila 8">
            <a:extLst>
              <a:ext uri="{FF2B5EF4-FFF2-40B4-BE49-F238E27FC236}">
                <a16:creationId xmlns:a16="http://schemas.microsoft.com/office/drawing/2014/main" id="{228DF7E5-C4F1-9379-47BD-18BE19405C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482" y="2030681"/>
            <a:ext cx="9376167" cy="3446471"/>
          </a:xfrm>
        </p:spPr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sl-SI" sz="1800" dirty="0">
                <a:latin typeface="Garamond" panose="02020404030301010803" pitchFamily="18" charset="0"/>
                <a:ea typeface="MS PGothic" panose="020B0600070205080204" pitchFamily="34" charset="-128"/>
              </a:rPr>
              <a:t>Razpis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sl-SI" sz="1800" dirty="0">
                <a:latin typeface="Garamond" panose="02020404030301010803" pitchFamily="18" charset="0"/>
                <a:ea typeface="MS PGothic" panose="020B0600070205080204" pitchFamily="34" charset="-128"/>
              </a:rPr>
              <a:t>Spletna stran FRI, TU </a:t>
            </a:r>
            <a:r>
              <a:rPr lang="sl-SI" sz="1800" dirty="0" err="1">
                <a:latin typeface="Garamond" panose="02020404030301010803" pitchFamily="18" charset="0"/>
                <a:ea typeface="MS PGothic" panose="020B0600070205080204" pitchFamily="34" charset="-128"/>
              </a:rPr>
              <a:t>Graz</a:t>
            </a:r>
            <a:endParaRPr lang="sl-SI" sz="1800" dirty="0">
              <a:latin typeface="Garamond" panose="02020404030301010803" pitchFamily="18" charset="0"/>
              <a:ea typeface="MS PGothic" panose="020B0600070205080204" pitchFamily="34" charset="-128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sl-SI" sz="1800" dirty="0">
                <a:latin typeface="Garamond" panose="02020404030301010803" pitchFamily="18" charset="0"/>
              </a:rPr>
              <a:t>Spletna učilnica: dodatne informacije študentov</a:t>
            </a:r>
            <a:endParaRPr lang="sl-SI" sz="1800" dirty="0">
              <a:latin typeface="Garamond" panose="02020404030301010803" pitchFamily="18" charset="0"/>
              <a:ea typeface="MS PGothic" panose="020B0600070205080204" pitchFamily="34" charset="-128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sl-SI" sz="1800" dirty="0">
                <a:latin typeface="Garamond" panose="02020404030301010803" pitchFamily="18" charset="0"/>
              </a:rPr>
              <a:t>Koordinator programa. </a:t>
            </a:r>
            <a:r>
              <a:rPr lang="sl-SI" sz="1800" dirty="0">
                <a:latin typeface="Garamond" panose="02020404030301010803" pitchFamily="18" charset="0"/>
                <a:hlinkClick r:id="rId2"/>
              </a:rPr>
              <a:t>Danijel.skočaj@fri.uni-lj.si</a:t>
            </a:r>
            <a:endParaRPr lang="sl-SI" sz="1800" dirty="0">
              <a:latin typeface="Garamond" panose="02020404030301010803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sl-SI" sz="1800" dirty="0">
                <a:latin typeface="Garamond" panose="02020404030301010803" pitchFamily="18" charset="0"/>
                <a:ea typeface="MS PGothic" panose="020B0600070205080204" pitchFamily="34" charset="-128"/>
              </a:rPr>
              <a:t>Vodja mednarodne pisarne: vesna.gracner@fri.uni-lj.si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l-SI" sz="1800" dirty="0"/>
          </a:p>
        </p:txBody>
      </p:sp>
      <p:sp>
        <p:nvSpPr>
          <p:cNvPr id="17" name="Naslov 16">
            <a:extLst>
              <a:ext uri="{FF2B5EF4-FFF2-40B4-BE49-F238E27FC236}">
                <a16:creationId xmlns:a16="http://schemas.microsoft.com/office/drawing/2014/main" id="{343AD3D4-CA99-279C-222D-CF373F363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Dodatne informacije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07ADC3F5-4BE7-F677-0E89-43C7A2E861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03" t="12779" r="29531" b="9722"/>
          <a:stretch/>
        </p:blipFill>
        <p:spPr>
          <a:xfrm>
            <a:off x="9438018" y="2030681"/>
            <a:ext cx="2095500" cy="2297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2E3A5C4-5489-4F9E-17B3-F6898398E4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69" t="9305" r="22187" b="14306"/>
          <a:stretch/>
        </p:blipFill>
        <p:spPr>
          <a:xfrm>
            <a:off x="6400800" y="4390890"/>
            <a:ext cx="2639586" cy="2275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E0F8429-B9B3-FE67-A5BD-D231441FF1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319" r="20855" b="17384"/>
          <a:stretch/>
        </p:blipFill>
        <p:spPr>
          <a:xfrm>
            <a:off x="895926" y="4409531"/>
            <a:ext cx="4277329" cy="2289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7230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37BFE-6954-92B0-3076-3791D979A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7F6D61E0-605E-52B9-AF2C-FC53962F0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t>12</a:t>
            </a:fld>
            <a:endParaRPr lang="sl-SI"/>
          </a:p>
        </p:txBody>
      </p:sp>
      <p:sp>
        <p:nvSpPr>
          <p:cNvPr id="9" name="Označba mesta besedila 8">
            <a:extLst>
              <a:ext uri="{FF2B5EF4-FFF2-40B4-BE49-F238E27FC236}">
                <a16:creationId xmlns:a16="http://schemas.microsoft.com/office/drawing/2014/main" id="{ABA2E9A3-B6BD-D88A-3EF6-40D4632F75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0981" y="1928560"/>
            <a:ext cx="9376167" cy="4780998"/>
          </a:xfrm>
        </p:spPr>
        <p:txBody>
          <a:bodyPr>
            <a:normAutofit fontScale="85000" lnSpcReduction="20000"/>
          </a:bodyPr>
          <a:lstStyle/>
          <a:p>
            <a:r>
              <a:rPr lang="sl-SI" b="1" dirty="0">
                <a:solidFill>
                  <a:srgbClr val="FF0000"/>
                </a:solidFill>
                <a:latin typeface="Garamond" panose="02020404030301010803" pitchFamily="18" charset="0"/>
              </a:rPr>
              <a:t>TU </a:t>
            </a:r>
            <a:r>
              <a:rPr lang="sl-SI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Graz</a:t>
            </a:r>
            <a:r>
              <a:rPr lang="sl-SI" b="1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</a:p>
          <a:p>
            <a:r>
              <a:rPr lang="sl-SI" b="1" dirty="0">
                <a:latin typeface="Garamond" panose="02020404030301010803" pitchFamily="18" charset="0"/>
              </a:rPr>
              <a:t>Akademski koordinator: </a:t>
            </a:r>
          </a:p>
          <a:p>
            <a:r>
              <a:rPr lang="sl-SI" dirty="0">
                <a:latin typeface="Garamond" panose="02020404030301010803" pitchFamily="18" charset="0"/>
              </a:rPr>
              <a:t>prof. Christian Gütl: </a:t>
            </a:r>
            <a:r>
              <a:rPr lang="en-US" dirty="0">
                <a:latin typeface="Garamond" panose="02020404030301010803" pitchFamily="18" charset="0"/>
                <a:hlinkClick r:id="rId2"/>
              </a:rPr>
              <a:t>c.guetl@tugraz.at</a:t>
            </a:r>
            <a:endParaRPr lang="sl-SI" dirty="0">
              <a:latin typeface="Garamond" panose="02020404030301010803" pitchFamily="18" charset="0"/>
            </a:endParaRPr>
          </a:p>
          <a:p>
            <a:endParaRPr lang="sl-SI" dirty="0">
              <a:latin typeface="Garamond" panose="02020404030301010803" pitchFamily="18" charset="0"/>
            </a:endParaRPr>
          </a:p>
          <a:p>
            <a:endParaRPr lang="sl-SI" dirty="0">
              <a:latin typeface="Garamond" panose="02020404030301010803" pitchFamily="18" charset="0"/>
            </a:endParaRPr>
          </a:p>
          <a:p>
            <a:endParaRPr lang="sl-SI" dirty="0">
              <a:latin typeface="Garamond" panose="02020404030301010803" pitchFamily="18" charset="0"/>
            </a:endParaRPr>
          </a:p>
          <a:p>
            <a:r>
              <a:rPr lang="sl-SI" b="1" dirty="0">
                <a:latin typeface="Garamond" panose="02020404030301010803" pitchFamily="18" charset="0"/>
              </a:rPr>
              <a:t>Mednarodna pisarna, </a:t>
            </a:r>
          </a:p>
          <a:p>
            <a:r>
              <a:rPr lang="sl-SI" dirty="0">
                <a:latin typeface="Garamond" panose="02020404030301010803" pitchFamily="18" charset="0"/>
              </a:rPr>
              <a:t>Manuel </a:t>
            </a:r>
            <a:r>
              <a:rPr lang="sl-SI" dirty="0" err="1">
                <a:latin typeface="Garamond" panose="02020404030301010803" pitchFamily="18" charset="0"/>
              </a:rPr>
              <a:t>Ausserlechner</a:t>
            </a:r>
            <a:r>
              <a:rPr lang="sl-SI" dirty="0">
                <a:latin typeface="Garamond" panose="02020404030301010803" pitchFamily="18" charset="0"/>
              </a:rPr>
              <a:t>: </a:t>
            </a:r>
          </a:p>
          <a:p>
            <a:r>
              <a:rPr lang="de-DE" dirty="0">
                <a:latin typeface="Garamond" panose="02020404030301010803" pitchFamily="18" charset="0"/>
              </a:rPr>
              <a:t>manuel.ausserlechner@tugraz.at</a:t>
            </a:r>
            <a:endParaRPr lang="sl-SI" dirty="0">
              <a:latin typeface="Garamond" panose="02020404030301010803" pitchFamily="18" charset="0"/>
            </a:endParaRPr>
          </a:p>
          <a:p>
            <a:endParaRPr lang="sl-SI" b="1" dirty="0">
              <a:latin typeface="Garamond" panose="02020404030301010803" pitchFamily="18" charset="0"/>
            </a:endParaRPr>
          </a:p>
          <a:p>
            <a:endParaRPr lang="sl-SI" b="1" dirty="0">
              <a:latin typeface="Garamond" panose="02020404030301010803" pitchFamily="18" charset="0"/>
            </a:endParaRPr>
          </a:p>
          <a:p>
            <a:endParaRPr lang="sl-SI" b="1" dirty="0">
              <a:latin typeface="Garamond" panose="02020404030301010803" pitchFamily="18" charset="0"/>
            </a:endParaRPr>
          </a:p>
          <a:p>
            <a:endParaRPr lang="sl-SI" b="1" dirty="0">
              <a:latin typeface="Garamond" panose="02020404030301010803" pitchFamily="18" charset="0"/>
            </a:endParaRPr>
          </a:p>
          <a:p>
            <a:r>
              <a:rPr lang="sl-SI" b="1" dirty="0">
                <a:solidFill>
                  <a:srgbClr val="FF0000"/>
                </a:solidFill>
                <a:latin typeface="Garamond" panose="02020404030301010803" pitchFamily="18" charset="0"/>
              </a:rPr>
              <a:t>UL FRI </a:t>
            </a:r>
          </a:p>
          <a:p>
            <a:r>
              <a:rPr lang="sl-SI" b="1" dirty="0">
                <a:latin typeface="Garamond" panose="02020404030301010803" pitchFamily="18" charset="0"/>
              </a:rPr>
              <a:t>Akademski koordinator: prof. dr. Danijel Skočaj: </a:t>
            </a:r>
            <a:r>
              <a:rPr lang="sl-SI" dirty="0">
                <a:latin typeface="Garamond" panose="02020404030301010803" pitchFamily="18" charset="0"/>
              </a:rPr>
              <a:t>danijel.skočaj@fri.uni-lj.si</a:t>
            </a:r>
            <a:endParaRPr lang="sl-SI" b="1" dirty="0">
              <a:latin typeface="Garamond" panose="02020404030301010803" pitchFamily="18" charset="0"/>
            </a:endParaRPr>
          </a:p>
          <a:p>
            <a:r>
              <a:rPr lang="sl-SI" b="1" dirty="0">
                <a:latin typeface="Garamond" panose="02020404030301010803" pitchFamily="18" charset="0"/>
              </a:rPr>
              <a:t>Mednarodna pisarna: Vesna Gračner: </a:t>
            </a:r>
            <a:r>
              <a:rPr lang="sl-SI" dirty="0">
                <a:latin typeface="Garamond" panose="02020404030301010803" pitchFamily="18" charset="0"/>
              </a:rPr>
              <a:t>izmenjave@fri.uni-lj.si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l-SI" sz="1800" dirty="0"/>
          </a:p>
        </p:txBody>
      </p:sp>
      <p:sp>
        <p:nvSpPr>
          <p:cNvPr id="17" name="Naslov 16">
            <a:extLst>
              <a:ext uri="{FF2B5EF4-FFF2-40B4-BE49-F238E27FC236}">
                <a16:creationId xmlns:a16="http://schemas.microsoft.com/office/drawing/2014/main" id="{1CCAACE9-C98C-6733-B568-5F94CBC75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200" b="1" dirty="0">
                <a:latin typeface="Garamond" panose="02020404030301010803" pitchFamily="18" charset="0"/>
              </a:rPr>
              <a:t>Koordinatorji in administrativna pomoč</a:t>
            </a:r>
          </a:p>
        </p:txBody>
      </p:sp>
      <p:pic>
        <p:nvPicPr>
          <p:cNvPr id="2" name="Picture 2" descr="https://lh6.googleusercontent.com/-bN27nVxO7VI/AAAAAAAAAAI/AAAAAAAAAGI/Qo9NNV6uG3Y/s0-c-k-no-ns/photo.jpg">
            <a:extLst>
              <a:ext uri="{FF2B5EF4-FFF2-40B4-BE49-F238E27FC236}">
                <a16:creationId xmlns:a16="http://schemas.microsoft.com/office/drawing/2014/main" id="{87D7FD39-301A-E0E3-78CD-939D823B6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560" y="1928560"/>
            <a:ext cx="1952932" cy="195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 descr="Slika, ki vsebuje besede besedilo, pisava, posnetek zaslona, logotip&#10;&#10;Opis je samodejno ustvarjen">
            <a:extLst>
              <a:ext uri="{FF2B5EF4-FFF2-40B4-BE49-F238E27FC236}">
                <a16:creationId xmlns:a16="http://schemas.microsoft.com/office/drawing/2014/main" id="{6E714206-5790-9034-527B-5B61AC3818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230" y="5388569"/>
            <a:ext cx="3099460" cy="146943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4C1CC81-C149-2121-3DAF-ABF91D783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1447" y="1809544"/>
            <a:ext cx="1148080" cy="15240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AF25A23-3F3E-B5DB-4A0D-F6D98F4C7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1447" y="3524457"/>
            <a:ext cx="1148080" cy="153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76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9DFAC-22DD-B957-2D71-0AD51AF23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6F9590B0-2300-6AAB-5570-B312DD45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t>13</a:t>
            </a:fld>
            <a:endParaRPr lang="sl-SI"/>
          </a:p>
        </p:txBody>
      </p:sp>
      <p:sp>
        <p:nvSpPr>
          <p:cNvPr id="9" name="Označba mesta besedila 8">
            <a:extLst>
              <a:ext uri="{FF2B5EF4-FFF2-40B4-BE49-F238E27FC236}">
                <a16:creationId xmlns:a16="http://schemas.microsoft.com/office/drawing/2014/main" id="{5A356988-3219-05A8-6016-11B51C4CFE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2" y="2446317"/>
            <a:ext cx="9376167" cy="3446471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2000" dirty="0">
                <a:latin typeface="Garamond"/>
              </a:rPr>
              <a:t>Študij v </a:t>
            </a:r>
            <a:r>
              <a:rPr lang="en-US" sz="2000" dirty="0" err="1">
                <a:latin typeface="Garamond"/>
              </a:rPr>
              <a:t>Gradcu</a:t>
            </a:r>
            <a:endParaRPr lang="sl-SI" sz="2000" dirty="0">
              <a:latin typeface="Garamond"/>
            </a:endParaRP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sl-SI" dirty="0">
                <a:latin typeface="Garamond"/>
              </a:rPr>
              <a:t>Velik nabor predmetov z veliko področij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sl-SI" dirty="0">
                <a:latin typeface="Garamond"/>
              </a:rPr>
              <a:t>Prosta izbira predmetov, menjave po želji</a:t>
            </a:r>
            <a:endParaRPr lang="sl-SI" dirty="0">
              <a:latin typeface="Garamond" panose="02020404030301010803" pitchFamily="18" charset="0"/>
            </a:endParaRP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sl-SI" dirty="0" err="1">
                <a:latin typeface="Garamond"/>
              </a:rPr>
              <a:t>TUGraz</a:t>
            </a:r>
            <a:r>
              <a:rPr lang="sl-SI" dirty="0">
                <a:latin typeface="Garamond"/>
              </a:rPr>
              <a:t> </a:t>
            </a:r>
            <a:r>
              <a:rPr lang="sl-SI" dirty="0" err="1">
                <a:latin typeface="Garamond"/>
              </a:rPr>
              <a:t>Online</a:t>
            </a:r>
            <a:r>
              <a:rPr lang="sl-SI" dirty="0">
                <a:latin typeface="Garamond"/>
              </a:rPr>
              <a:t> in </a:t>
            </a:r>
            <a:r>
              <a:rPr lang="sl-SI" dirty="0" err="1">
                <a:latin typeface="Garamond"/>
              </a:rPr>
              <a:t>Teach</a:t>
            </a:r>
            <a:r>
              <a:rPr lang="sl-SI" dirty="0">
                <a:latin typeface="Garamond"/>
              </a:rPr>
              <a:t> Center, </a:t>
            </a:r>
            <a:r>
              <a:rPr lang="sl-SI" dirty="0" err="1">
                <a:latin typeface="Garamond"/>
              </a:rPr>
              <a:t>Studo</a:t>
            </a:r>
            <a:endParaRPr lang="sl-SI" dirty="0">
              <a:latin typeface="Garamond" panose="02020404030301010803" pitchFamily="18" charset="0"/>
            </a:endParaRP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dirty="0" err="1">
                <a:latin typeface="Garamond"/>
              </a:rPr>
              <a:t>Predavanja</a:t>
            </a:r>
            <a:r>
              <a:rPr lang="en-US" dirty="0">
                <a:latin typeface="Garamond"/>
              </a:rPr>
              <a:t> in </a:t>
            </a:r>
            <a:r>
              <a:rPr lang="en-US" dirty="0" err="1">
                <a:latin typeface="Garamond"/>
              </a:rPr>
              <a:t>vaje</a:t>
            </a:r>
            <a:r>
              <a:rPr lang="en-US" dirty="0">
                <a:latin typeface="Garamond"/>
              </a:rPr>
              <a:t> </a:t>
            </a:r>
            <a:r>
              <a:rPr lang="en-US" dirty="0" err="1">
                <a:latin typeface="Garamond"/>
              </a:rPr>
              <a:t>ponekod</a:t>
            </a:r>
            <a:r>
              <a:rPr lang="en-US" dirty="0">
                <a:latin typeface="Garamond"/>
              </a:rPr>
              <a:t> </a:t>
            </a:r>
            <a:r>
              <a:rPr lang="en-US" dirty="0" err="1">
                <a:latin typeface="Garamond"/>
              </a:rPr>
              <a:t>ločene</a:t>
            </a:r>
            <a:r>
              <a:rPr lang="en-US" dirty="0">
                <a:latin typeface="Garamond"/>
              </a:rPr>
              <a:t> (</a:t>
            </a:r>
            <a:r>
              <a:rPr lang="en-US" dirty="0" err="1">
                <a:latin typeface="Garamond"/>
              </a:rPr>
              <a:t>vzemi</a:t>
            </a:r>
            <a:r>
              <a:rPr lang="en-US" dirty="0">
                <a:latin typeface="Garamond"/>
              </a:rPr>
              <a:t> </a:t>
            </a:r>
            <a:r>
              <a:rPr lang="en-US" dirty="0" err="1">
                <a:latin typeface="Garamond"/>
              </a:rPr>
              <a:t>oboje</a:t>
            </a:r>
            <a:r>
              <a:rPr lang="en-US" dirty="0">
                <a:latin typeface="Garamond"/>
              </a:rPr>
              <a:t>), </a:t>
            </a:r>
            <a:r>
              <a:rPr lang="en-US" dirty="0" err="1">
                <a:latin typeface="Garamond"/>
              </a:rPr>
              <a:t>več</a:t>
            </a:r>
            <a:r>
              <a:rPr lang="en-US" dirty="0">
                <a:latin typeface="Garamond"/>
              </a:rPr>
              <a:t> </a:t>
            </a:r>
            <a:r>
              <a:rPr lang="en-US" dirty="0" err="1">
                <a:latin typeface="Garamond"/>
              </a:rPr>
              <a:t>samostojnega</a:t>
            </a:r>
            <a:r>
              <a:rPr lang="en-US" dirty="0">
                <a:latin typeface="Garamond"/>
              </a:rPr>
              <a:t> dela, </a:t>
            </a:r>
            <a:r>
              <a:rPr lang="en-US" dirty="0" err="1">
                <a:latin typeface="Garamond"/>
              </a:rPr>
              <a:t>primerljiva</a:t>
            </a:r>
            <a:r>
              <a:rPr lang="en-US" dirty="0">
                <a:latin typeface="Garamond"/>
              </a:rPr>
              <a:t> </a:t>
            </a:r>
            <a:r>
              <a:rPr lang="en-US" dirty="0" err="1">
                <a:latin typeface="Garamond"/>
              </a:rPr>
              <a:t>zahtevnost</a:t>
            </a:r>
            <a:endParaRPr lang="en-US" dirty="0">
              <a:latin typeface="Garamond"/>
            </a:endParaRPr>
          </a:p>
          <a:p>
            <a:pPr algn="l"/>
            <a:r>
              <a:rPr lang="en-US" sz="2000" dirty="0" err="1">
                <a:latin typeface="Garamond"/>
              </a:rPr>
              <a:t>Življenje</a:t>
            </a:r>
            <a:r>
              <a:rPr lang="en-US" sz="2000" dirty="0">
                <a:latin typeface="Garamond"/>
              </a:rPr>
              <a:t> v </a:t>
            </a:r>
            <a:r>
              <a:rPr lang="en-US" sz="2000" dirty="0" err="1">
                <a:latin typeface="Garamond"/>
              </a:rPr>
              <a:t>Gradcu</a:t>
            </a:r>
            <a:endParaRPr lang="en-US" sz="2000" dirty="0">
              <a:latin typeface="Garamond" panose="02020404030301010803" pitchFamily="18" charset="0"/>
            </a:endParaRP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sl-SI" dirty="0">
                <a:latin typeface="Garamond"/>
              </a:rPr>
              <a:t>WIST </a:t>
            </a:r>
            <a:r>
              <a:rPr lang="sl-SI" dirty="0" err="1">
                <a:latin typeface="Garamond"/>
              </a:rPr>
              <a:t>Steiermark</a:t>
            </a:r>
            <a:r>
              <a:rPr lang="sl-SI" dirty="0">
                <a:latin typeface="Garamond"/>
              </a:rPr>
              <a:t> (</a:t>
            </a:r>
            <a:r>
              <a:rPr lang="sl-SI" dirty="0" err="1">
                <a:latin typeface="Garamond"/>
              </a:rPr>
              <a:t>Mosserhofgasse</a:t>
            </a:r>
            <a:r>
              <a:rPr lang="sl-SI" dirty="0">
                <a:latin typeface="Garamond"/>
              </a:rPr>
              <a:t> 20/22 ali bližnji): ~360 - 370 €, blizu kampusa</a:t>
            </a:r>
          </a:p>
          <a:p>
            <a:pPr marL="800100" indent="-342900" algn="l">
              <a:buFont typeface="Wingdings" panose="05000000000000000000" pitchFamily="2" charset="2"/>
              <a:buChar char="§"/>
            </a:pPr>
            <a:r>
              <a:rPr lang="sl-SI" sz="2000" dirty="0">
                <a:latin typeface="Garamond"/>
              </a:rPr>
              <a:t>Top-</a:t>
            </a:r>
            <a:r>
              <a:rPr lang="sl-SI" sz="2000" dirty="0" err="1">
                <a:latin typeface="Garamond"/>
              </a:rPr>
              <a:t>Ticket</a:t>
            </a:r>
            <a:r>
              <a:rPr lang="sl-SI" sz="2000" dirty="0">
                <a:latin typeface="Garamond"/>
                <a:ea typeface="+mn-lt"/>
                <a:cs typeface="+mn-lt"/>
              </a:rPr>
              <a:t> (180 €), velja za Štajersko (avstrijski del)</a:t>
            </a:r>
          </a:p>
          <a:p>
            <a:pPr marL="800100" indent="-342900" algn="l">
              <a:buFont typeface="Wingdings" panose="05000000000000000000" pitchFamily="2" charset="2"/>
              <a:buChar char="§"/>
            </a:pPr>
            <a:r>
              <a:rPr lang="sl-SI" sz="2000" dirty="0">
                <a:latin typeface="Garamond"/>
                <a:cs typeface="Calibri"/>
              </a:rPr>
              <a:t>Menza (6 – 10 €), kuhanje</a:t>
            </a:r>
          </a:p>
          <a:p>
            <a:pPr marL="800100" indent="-342900" algn="l">
              <a:buFont typeface="Wingdings" panose="05000000000000000000" pitchFamily="2" charset="2"/>
              <a:buChar char="§"/>
            </a:pPr>
            <a:r>
              <a:rPr lang="sl-SI" sz="2000" dirty="0">
                <a:latin typeface="Garamond"/>
                <a:cs typeface="Calibri"/>
              </a:rPr>
              <a:t>Mesto podobno Ljubljani, znamenitosti, aktivnosti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l-SI" sz="1800" dirty="0"/>
          </a:p>
        </p:txBody>
      </p:sp>
      <p:sp>
        <p:nvSpPr>
          <p:cNvPr id="17" name="Naslov 16">
            <a:extLst>
              <a:ext uri="{FF2B5EF4-FFF2-40B4-BE49-F238E27FC236}">
                <a16:creationId xmlns:a16="http://schemas.microsoft.com/office/drawing/2014/main" id="{5F73745A-4081-A352-210E-686947653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Vid smole (vs1481@student.uni-lj.si)</a:t>
            </a:r>
          </a:p>
        </p:txBody>
      </p:sp>
    </p:spTree>
    <p:extLst>
      <p:ext uri="{BB962C8B-B14F-4D97-AF65-F5344CB8AC3E}">
        <p14:creationId xmlns:p14="http://schemas.microsoft.com/office/powerpoint/2010/main" val="907040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A8A13-2363-0641-310A-FA9A5C821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E4D8B70F-140F-F300-446E-ABEC549F4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t>14</a:t>
            </a:fld>
            <a:endParaRPr lang="sl-SI"/>
          </a:p>
        </p:txBody>
      </p:sp>
      <p:sp>
        <p:nvSpPr>
          <p:cNvPr id="9" name="Označba mesta besedila 8">
            <a:extLst>
              <a:ext uri="{FF2B5EF4-FFF2-40B4-BE49-F238E27FC236}">
                <a16:creationId xmlns:a16="http://schemas.microsoft.com/office/drawing/2014/main" id="{B9BE5EBC-1A39-878A-990C-6E745230AB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2" y="2137559"/>
            <a:ext cx="9376167" cy="3755230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latin typeface="Garamond"/>
              </a:rPr>
              <a:t>Moj </a:t>
            </a:r>
            <a:r>
              <a:rPr lang="en-US" sz="2000" dirty="0" err="1">
                <a:latin typeface="Garamond"/>
              </a:rPr>
              <a:t>študij</a:t>
            </a:r>
            <a:r>
              <a:rPr lang="en-US" sz="2000" dirty="0">
                <a:latin typeface="Garamond"/>
              </a:rPr>
              <a:t> v </a:t>
            </a:r>
            <a:r>
              <a:rPr lang="en-US" sz="2000" dirty="0" err="1">
                <a:latin typeface="Garamond"/>
              </a:rPr>
              <a:t>Gradcu</a:t>
            </a:r>
            <a:endParaRPr lang="en-US" sz="2000" dirty="0">
              <a:latin typeface="Garamond"/>
            </a:endParaRP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sl-SI" dirty="0">
                <a:latin typeface="Garamond"/>
              </a:rPr>
              <a:t>Orientacijski dogodki (večinoma 2. polovica septembra)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sl-SI" dirty="0">
                <a:latin typeface="Garamond"/>
              </a:rPr>
              <a:t>Deep </a:t>
            </a:r>
            <a:r>
              <a:rPr lang="sl-SI" dirty="0" err="1">
                <a:latin typeface="Garamond"/>
              </a:rPr>
              <a:t>Learning</a:t>
            </a:r>
            <a:r>
              <a:rPr lang="sl-SI" dirty="0">
                <a:latin typeface="Garamond"/>
              </a:rPr>
              <a:t> (3 + 2 KT), </a:t>
            </a:r>
            <a:r>
              <a:rPr lang="sl-SI" dirty="0" err="1">
                <a:latin typeface="Garamond"/>
              </a:rPr>
              <a:t>Advanced</a:t>
            </a:r>
            <a:r>
              <a:rPr lang="sl-SI" dirty="0">
                <a:latin typeface="Garamond"/>
              </a:rPr>
              <a:t> </a:t>
            </a:r>
            <a:r>
              <a:rPr lang="sl-SI" dirty="0" err="1">
                <a:latin typeface="Garamond"/>
              </a:rPr>
              <a:t>Information</a:t>
            </a:r>
            <a:r>
              <a:rPr lang="sl-SI" dirty="0">
                <a:latin typeface="Garamond"/>
              </a:rPr>
              <a:t> </a:t>
            </a:r>
            <a:r>
              <a:rPr lang="sl-SI" dirty="0" err="1">
                <a:latin typeface="Garamond"/>
              </a:rPr>
              <a:t>Retrieval</a:t>
            </a:r>
            <a:r>
              <a:rPr lang="sl-SI" dirty="0">
                <a:latin typeface="Garamond"/>
              </a:rPr>
              <a:t> (5 KT), Data </a:t>
            </a:r>
            <a:r>
              <a:rPr lang="sl-SI" dirty="0" err="1">
                <a:latin typeface="Garamond"/>
              </a:rPr>
              <a:t>Integration</a:t>
            </a:r>
            <a:r>
              <a:rPr lang="sl-SI" dirty="0">
                <a:latin typeface="Garamond"/>
              </a:rPr>
              <a:t> and Large-Scale </a:t>
            </a:r>
            <a:r>
              <a:rPr lang="sl-SI" dirty="0" err="1">
                <a:latin typeface="Garamond"/>
              </a:rPr>
              <a:t>Analysis</a:t>
            </a:r>
            <a:r>
              <a:rPr lang="sl-SI" dirty="0">
                <a:latin typeface="Garamond"/>
              </a:rPr>
              <a:t> (5 KT), Model-</a:t>
            </a:r>
            <a:r>
              <a:rPr lang="sl-SI" dirty="0" err="1">
                <a:latin typeface="Garamond"/>
              </a:rPr>
              <a:t>Based</a:t>
            </a:r>
            <a:r>
              <a:rPr lang="sl-SI" dirty="0">
                <a:latin typeface="Garamond"/>
              </a:rPr>
              <a:t> </a:t>
            </a:r>
            <a:r>
              <a:rPr lang="sl-SI" dirty="0" err="1">
                <a:latin typeface="Garamond"/>
              </a:rPr>
              <a:t>Testing</a:t>
            </a:r>
            <a:r>
              <a:rPr lang="sl-SI" dirty="0">
                <a:latin typeface="Garamond"/>
              </a:rPr>
              <a:t> (5 KT), Business </a:t>
            </a:r>
            <a:r>
              <a:rPr lang="sl-SI" dirty="0" err="1">
                <a:latin typeface="Garamond"/>
              </a:rPr>
              <a:t>Modeling</a:t>
            </a:r>
            <a:r>
              <a:rPr lang="sl-SI" dirty="0">
                <a:latin typeface="Garamond"/>
              </a:rPr>
              <a:t> and </a:t>
            </a:r>
            <a:r>
              <a:rPr lang="sl-SI" dirty="0" err="1">
                <a:latin typeface="Garamond"/>
              </a:rPr>
              <a:t>Simulation</a:t>
            </a:r>
            <a:r>
              <a:rPr lang="sl-SI" dirty="0">
                <a:latin typeface="Garamond"/>
              </a:rPr>
              <a:t> (5 KT), </a:t>
            </a:r>
            <a:r>
              <a:rPr lang="sl-SI" dirty="0" err="1">
                <a:latin typeface="Garamond"/>
              </a:rPr>
              <a:t>Architecture</a:t>
            </a:r>
            <a:r>
              <a:rPr lang="sl-SI" dirty="0">
                <a:latin typeface="Garamond"/>
              </a:rPr>
              <a:t> of </a:t>
            </a:r>
            <a:r>
              <a:rPr lang="sl-SI" dirty="0" err="1">
                <a:latin typeface="Garamond"/>
              </a:rPr>
              <a:t>Database</a:t>
            </a:r>
            <a:r>
              <a:rPr lang="sl-SI" dirty="0">
                <a:latin typeface="Garamond"/>
              </a:rPr>
              <a:t> </a:t>
            </a:r>
            <a:r>
              <a:rPr lang="sl-SI" dirty="0" err="1">
                <a:latin typeface="Garamond"/>
              </a:rPr>
              <a:t>Systems</a:t>
            </a:r>
            <a:r>
              <a:rPr lang="sl-SI" dirty="0">
                <a:latin typeface="Garamond"/>
              </a:rPr>
              <a:t> (5 KT) +  12 KT za mag.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sl-SI" dirty="0">
                <a:latin typeface="Garamond"/>
                <a:sym typeface="Wingdings" panose="05000000000000000000" pitchFamily="2" charset="2"/>
              </a:rPr>
              <a:t>Iskanje mentorja (čimprej; glej izvajalce predmetov), m</a:t>
            </a:r>
            <a:r>
              <a:rPr lang="en-US" dirty="0" err="1">
                <a:latin typeface="Garamond"/>
                <a:sym typeface="Wingdings" panose="05000000000000000000" pitchFamily="2" charset="2"/>
              </a:rPr>
              <a:t>agistrsko</a:t>
            </a:r>
            <a:r>
              <a:rPr lang="en-US" dirty="0">
                <a:latin typeface="Garamond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Garamond"/>
                <a:sym typeface="Wingdings" panose="05000000000000000000" pitchFamily="2" charset="2"/>
              </a:rPr>
              <a:t>delo</a:t>
            </a:r>
            <a:endParaRPr lang="en-US" dirty="0">
              <a:latin typeface="Garamond"/>
            </a:endParaRP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dirty="0" err="1">
                <a:latin typeface="Garamond"/>
                <a:sym typeface="Wingdings" panose="05000000000000000000" pitchFamily="2" charset="2"/>
              </a:rPr>
              <a:t>Dovolj</a:t>
            </a:r>
            <a:r>
              <a:rPr lang="en-US" dirty="0">
                <a:latin typeface="Garamond"/>
              </a:rPr>
              <a:t> </a:t>
            </a:r>
            <a:r>
              <a:rPr lang="sl-SI" dirty="0">
                <a:latin typeface="Garamond"/>
              </a:rPr>
              <a:t>prostega časa, članstvo v </a:t>
            </a:r>
            <a:r>
              <a:rPr lang="en-US" dirty="0">
                <a:latin typeface="Garamond"/>
              </a:rPr>
              <a:t>ESN</a:t>
            </a:r>
            <a:r>
              <a:rPr lang="sl-SI" dirty="0">
                <a:latin typeface="Garamond"/>
              </a:rPr>
              <a:t>, dogodki</a:t>
            </a:r>
            <a:endParaRPr lang="en-US" dirty="0">
              <a:latin typeface="Garamond" panose="02020404030301010803" pitchFamily="18" charset="0"/>
            </a:endParaRP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sl-SI" dirty="0">
                <a:latin typeface="Garamond"/>
                <a:sym typeface="Wingdings" panose="05000000000000000000" pitchFamily="2" charset="2"/>
              </a:rPr>
              <a:t>Precej sprotnega dela, največ proti koncu semestra</a:t>
            </a:r>
            <a:endParaRPr lang="en-US" dirty="0">
              <a:latin typeface="Garamond" panose="02020404030301010803" pitchFamily="18" charset="0"/>
            </a:endParaRP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sl-SI" dirty="0">
                <a:latin typeface="Garamond"/>
                <a:sym typeface="Wingdings" panose="05000000000000000000" pitchFamily="2" charset="2"/>
              </a:rPr>
              <a:t>Izpitni roki konec januarja in skozi februar</a:t>
            </a:r>
            <a:endParaRPr lang="sl-SI" dirty="0">
              <a:latin typeface="Garamond" panose="020204040303010108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l-SI" sz="1800" dirty="0"/>
          </a:p>
        </p:txBody>
      </p:sp>
      <p:sp>
        <p:nvSpPr>
          <p:cNvPr id="17" name="Naslov 16">
            <a:extLst>
              <a:ext uri="{FF2B5EF4-FFF2-40B4-BE49-F238E27FC236}">
                <a16:creationId xmlns:a16="http://schemas.microsoft.com/office/drawing/2014/main" id="{9A0636DE-B4A3-9C33-A551-0F96BB09E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Vid smole (vs1481@student.uni-lj.si)</a:t>
            </a:r>
          </a:p>
        </p:txBody>
      </p:sp>
    </p:spTree>
    <p:extLst>
      <p:ext uri="{BB962C8B-B14F-4D97-AF65-F5344CB8AC3E}">
        <p14:creationId xmlns:p14="http://schemas.microsoft.com/office/powerpoint/2010/main" val="4182321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7AB32B0A-E645-5FA2-F5A9-82D79CD97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t>2</a:t>
            </a:fld>
            <a:endParaRPr lang="sl-SI"/>
          </a:p>
        </p:txBody>
      </p:sp>
      <p:sp>
        <p:nvSpPr>
          <p:cNvPr id="9" name="Označba mesta besedila 8">
            <a:extLst>
              <a:ext uri="{FF2B5EF4-FFF2-40B4-BE49-F238E27FC236}">
                <a16:creationId xmlns:a16="http://schemas.microsoft.com/office/drawing/2014/main" id="{E50C6FC8-734D-0DD7-56E7-D8BEE2BFB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sl-SI" dirty="0">
                <a:latin typeface="Garamond" panose="02020404030301010803" pitchFamily="18" charset="0"/>
              </a:rPr>
              <a:t>Dve diplomi magistrskega študija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l-SI" dirty="0">
                <a:latin typeface="Garamond" panose="02020404030301010803" pitchFamily="18" charset="0"/>
              </a:rPr>
              <a:t>UL FRI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dirty="0">
                <a:latin typeface="Garamond" panose="02020404030301010803" pitchFamily="18" charset="0"/>
              </a:rPr>
              <a:t>Tehniške univerze Gradec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l-SI" dirty="0">
                <a:latin typeface="Garamond" panose="02020404030301010803" pitchFamily="18" charset="0"/>
              </a:rPr>
              <a:t>Študent pridobi mednarodne kompetence</a:t>
            </a:r>
          </a:p>
          <a:p>
            <a:r>
              <a:rPr lang="sl-SI" dirty="0">
                <a:latin typeface="Garamond" panose="02020404030301010803" pitchFamily="18" charset="0"/>
              </a:rPr>
              <a:t>    ter večje zaposlitvene možnosti</a:t>
            </a:r>
          </a:p>
          <a:p>
            <a:endParaRPr lang="sl-SI" dirty="0"/>
          </a:p>
        </p:txBody>
      </p:sp>
      <p:sp>
        <p:nvSpPr>
          <p:cNvPr id="11" name="Označba mesta besedila 10">
            <a:extLst>
              <a:ext uri="{FF2B5EF4-FFF2-40B4-BE49-F238E27FC236}">
                <a16:creationId xmlns:a16="http://schemas.microsoft.com/office/drawing/2014/main" id="{1829BFE6-327B-81F9-39AA-DC290D7CB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b="1" dirty="0">
                <a:latin typeface="Garamond" panose="02020404030301010803" pitchFamily="18" charset="0"/>
              </a:rPr>
              <a:t>Kaj je dvojni študijski program?</a:t>
            </a:r>
          </a:p>
          <a:p>
            <a:endParaRPr lang="sl-SI" dirty="0"/>
          </a:p>
        </p:txBody>
      </p:sp>
      <p:sp>
        <p:nvSpPr>
          <p:cNvPr id="17" name="Naslov 16">
            <a:extLst>
              <a:ext uri="{FF2B5EF4-FFF2-40B4-BE49-F238E27FC236}">
                <a16:creationId xmlns:a16="http://schemas.microsoft.com/office/drawing/2014/main" id="{4C11F810-47B0-74AF-869A-4181232F3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Dvojni študijski program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6ADDBF95-01E2-0DB9-C4BA-2D595A2110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06" t="28013" r="20715" b="19960"/>
          <a:stretch/>
        </p:blipFill>
        <p:spPr>
          <a:xfrm>
            <a:off x="8422665" y="1999217"/>
            <a:ext cx="2929547" cy="4493658"/>
          </a:xfrm>
          <a:prstGeom prst="rect">
            <a:avLst/>
          </a:prstGeom>
        </p:spPr>
      </p:pic>
      <p:pic>
        <p:nvPicPr>
          <p:cNvPr id="3" name="Picture 2" descr="https://lh6.googleusercontent.com/-bN27nVxO7VI/AAAAAAAAAAI/AAAAAAAAAGI/Qo9NNV6uG3Y/s0-c-k-no-ns/photo.jpg">
            <a:extLst>
              <a:ext uri="{FF2B5EF4-FFF2-40B4-BE49-F238E27FC236}">
                <a16:creationId xmlns:a16="http://schemas.microsoft.com/office/drawing/2014/main" id="{93B41587-BDD9-6E46-F6A2-B46A330CF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52" y="4723929"/>
            <a:ext cx="1952932" cy="195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 descr="Slika, ki vsebuje besede besedilo, pisava, posnetek zaslona, logotip&#10;&#10;Opis je samodejno ustvarjen">
            <a:extLst>
              <a:ext uri="{FF2B5EF4-FFF2-40B4-BE49-F238E27FC236}">
                <a16:creationId xmlns:a16="http://schemas.microsoft.com/office/drawing/2014/main" id="{C30ED16A-9767-8229-393D-26C06496D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04" y="5023444"/>
            <a:ext cx="3099460" cy="146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80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596E4-2523-4177-DA5C-60AC10412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0A7AF266-A37B-166D-3204-04AF1608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3</a:t>
            </a:fld>
            <a:endParaRPr lang="sl-SI" dirty="0"/>
          </a:p>
        </p:txBody>
      </p:sp>
      <p:sp>
        <p:nvSpPr>
          <p:cNvPr id="7" name="Naslov 6">
            <a:extLst>
              <a:ext uri="{FF2B5EF4-FFF2-40B4-BE49-F238E27FC236}">
                <a16:creationId xmlns:a16="http://schemas.microsoft.com/office/drawing/2014/main" id="{61020210-5F3E-3066-6D56-4785E994D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21" y="369441"/>
            <a:ext cx="6959310" cy="725576"/>
          </a:xfrm>
        </p:spPr>
        <p:txBody>
          <a:bodyPr/>
          <a:lstStyle/>
          <a:p>
            <a:r>
              <a:rPr lang="sl-SI" dirty="0"/>
              <a:t>Kaj pridobim z dvojno diplomo?</a:t>
            </a:r>
          </a:p>
        </p:txBody>
      </p:sp>
      <p:sp>
        <p:nvSpPr>
          <p:cNvPr id="10" name="Označba mesta vsebine 9">
            <a:extLst>
              <a:ext uri="{FF2B5EF4-FFF2-40B4-BE49-F238E27FC236}">
                <a16:creationId xmlns:a16="http://schemas.microsoft.com/office/drawing/2014/main" id="{56E1C2CB-CFCF-BC5D-8C68-86DCCBC02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873" y="1706170"/>
            <a:ext cx="4002355" cy="4421579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dirty="0"/>
              <a:t>2 diplomi iz držav EU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dirty="0"/>
              <a:t>Možnost dela v laboratorijih TU </a:t>
            </a:r>
            <a:r>
              <a:rPr lang="sl-SI" dirty="0" err="1"/>
              <a:t>Graza</a:t>
            </a:r>
            <a:endParaRPr lang="sl-SI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dirty="0"/>
              <a:t>Predmeti, ki jih FRI ne ponuja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dirty="0"/>
              <a:t>Dodano vrednost delodajalcem v Sloveniji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dirty="0"/>
              <a:t>Izkušnjo samostojnega življenja v </a:t>
            </a:r>
            <a:r>
              <a:rPr lang="sl-SI" dirty="0" err="1"/>
              <a:t>tujni</a:t>
            </a:r>
            <a:endParaRPr lang="sl-SI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l-SI" dirty="0"/>
              <a:t>Nove prijatelje v tujini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l-SI" dirty="0"/>
          </a:p>
        </p:txBody>
      </p:sp>
      <p:pic>
        <p:nvPicPr>
          <p:cNvPr id="6" name="Označba mesta slike 5">
            <a:extLst>
              <a:ext uri="{FF2B5EF4-FFF2-40B4-BE49-F238E27FC236}">
                <a16:creationId xmlns:a16="http://schemas.microsoft.com/office/drawing/2014/main" id="{CFCE6540-8EB9-08B7-0126-51CECB32D0F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890" r="890"/>
          <a:stretch/>
        </p:blipFill>
        <p:spPr>
          <a:xfrm>
            <a:off x="4915621" y="1349829"/>
            <a:ext cx="6513224" cy="44215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37362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FD65B-853B-E4F3-35EC-5BCE2B350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88CC39AA-FA90-F2F1-658B-BB6F5E7E9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t>4</a:t>
            </a:fld>
            <a:endParaRPr lang="sl-SI"/>
          </a:p>
        </p:txBody>
      </p:sp>
      <p:sp>
        <p:nvSpPr>
          <p:cNvPr id="9" name="Označba mesta besedila 8">
            <a:extLst>
              <a:ext uri="{FF2B5EF4-FFF2-40B4-BE49-F238E27FC236}">
                <a16:creationId xmlns:a16="http://schemas.microsoft.com/office/drawing/2014/main" id="{154AF5E7-D0DE-DA97-B2F5-6D7A86BC1E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2" y="2446317"/>
            <a:ext cx="9376167" cy="3446471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sl-SI" dirty="0"/>
              <a:t>V 2. letniku magistrskega študija (RIN) en ali dva semestra na TU Gradcu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l-SI" dirty="0"/>
              <a:t>Opraviti mora vse redne študijske obveznosti (30ECTS)</a:t>
            </a:r>
          </a:p>
          <a:p>
            <a:pPr marL="971550" lvl="1" indent="-285750">
              <a:buFont typeface="Wingdings" panose="05000000000000000000" pitchFamily="2" charset="2"/>
              <a:buChar char="§"/>
            </a:pPr>
            <a:r>
              <a:rPr lang="sl-SI" sz="1800" dirty="0"/>
              <a:t>18 ECTS s predmeti</a:t>
            </a:r>
          </a:p>
          <a:p>
            <a:pPr marL="971550" lvl="1" indent="-285750">
              <a:buFont typeface="Wingdings" panose="05000000000000000000" pitchFamily="2" charset="2"/>
              <a:buChar char="§"/>
            </a:pPr>
            <a:r>
              <a:rPr lang="sl-SI" sz="1800" dirty="0"/>
              <a:t>12 ECTS z delom na magistrski nalogi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l-SI" dirty="0"/>
              <a:t>Dodatno še 12 ECTS obveznosti</a:t>
            </a:r>
          </a:p>
          <a:p>
            <a:pPr marL="971550" lvl="1" indent="-285750">
              <a:buFont typeface="Wingdings" panose="05000000000000000000" pitchFamily="2" charset="2"/>
              <a:buChar char="§"/>
            </a:pPr>
            <a:r>
              <a:rPr lang="sl-SI" sz="1800" dirty="0"/>
              <a:t>Predmeti, seminarji po lastni izbiri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l-SI" dirty="0"/>
              <a:t>Magistrska naloga pod mentorstvom mentorja s FRI in </a:t>
            </a:r>
            <a:r>
              <a:rPr lang="sl-SI" dirty="0" err="1"/>
              <a:t>somentorstvom</a:t>
            </a:r>
            <a:r>
              <a:rPr lang="sl-SI" dirty="0"/>
              <a:t> </a:t>
            </a:r>
            <a:r>
              <a:rPr lang="sl-SI" dirty="0" err="1"/>
              <a:t>somentorja</a:t>
            </a:r>
            <a:r>
              <a:rPr lang="sl-SI" dirty="0"/>
              <a:t> s TU Gradca</a:t>
            </a:r>
          </a:p>
          <a:p>
            <a:pPr marL="971550" lvl="1" indent="-285750">
              <a:buFont typeface="Wingdings" panose="05000000000000000000" pitchFamily="2" charset="2"/>
              <a:buChar char="§"/>
            </a:pPr>
            <a:r>
              <a:rPr lang="sl-SI" sz="1800" dirty="0"/>
              <a:t>Magistrsko delo v angleščini</a:t>
            </a:r>
          </a:p>
        </p:txBody>
      </p:sp>
      <p:sp>
        <p:nvSpPr>
          <p:cNvPr id="17" name="Naslov 16">
            <a:extLst>
              <a:ext uri="{FF2B5EF4-FFF2-40B4-BE49-F238E27FC236}">
                <a16:creationId xmlns:a16="http://schemas.microsoft.com/office/drawing/2014/main" id="{346BA2DE-9B5C-9E78-7B1D-9B1FAD60C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Obveznosti</a:t>
            </a:r>
          </a:p>
        </p:txBody>
      </p:sp>
    </p:spTree>
    <p:extLst>
      <p:ext uri="{BB962C8B-B14F-4D97-AF65-F5344CB8AC3E}">
        <p14:creationId xmlns:p14="http://schemas.microsoft.com/office/powerpoint/2010/main" val="3259539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4C238-0D07-87FB-A8AE-C82261A4F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3E564903-5374-7584-6F8A-C1FF74BBE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t>5</a:t>
            </a:fld>
            <a:endParaRPr lang="sl-SI"/>
          </a:p>
        </p:txBody>
      </p:sp>
      <p:sp>
        <p:nvSpPr>
          <p:cNvPr id="9" name="Označba mesta besedila 8">
            <a:extLst>
              <a:ext uri="{FF2B5EF4-FFF2-40B4-BE49-F238E27FC236}">
                <a16:creationId xmlns:a16="http://schemas.microsoft.com/office/drawing/2014/main" id="{C2406FFF-7B0B-A566-D938-52E19DFE6B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2" y="2446317"/>
            <a:ext cx="5259387" cy="3562597"/>
          </a:xfrm>
        </p:spPr>
        <p:txBody>
          <a:bodyPr>
            <a:normAutofit/>
          </a:bodyPr>
          <a:lstStyle/>
          <a:p>
            <a:pPr marL="57150" algn="l"/>
            <a:r>
              <a:rPr lang="sl-SI" sz="1800" dirty="0">
                <a:latin typeface="Garamond" panose="02020404030301010803" pitchFamily="18" charset="0"/>
              </a:rPr>
              <a:t>Študent mora jeseni izpolnjevati pogoje za vpis v 2. letnik magistrskega študija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l-SI" sz="1800" dirty="0">
                <a:latin typeface="Garamond" panose="02020404030301010803" pitchFamily="18" charset="0"/>
              </a:rPr>
              <a:t>Povprečna ocena dodiplomskega študija vsaj 8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l-SI" sz="1800" dirty="0">
                <a:latin typeface="Garamond" panose="02020404030301010803" pitchFamily="18" charset="0"/>
              </a:rPr>
              <a:t>Povprečna ocena 1. letnika magistrskega študija vsaj 8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l-SI" sz="1800" dirty="0">
                <a:latin typeface="Garamond" panose="02020404030301010803" pitchFamily="18" charset="0"/>
              </a:rPr>
              <a:t>Obvezen certifikat iz znanja angleškega jezika, raven vsaj B2 (certifikat morate opraviti do maja 2024) </a:t>
            </a:r>
            <a:endParaRPr lang="sl-SI" dirty="0">
              <a:latin typeface="Garamond" panose="02020404030301010803" pitchFamily="18" charset="0"/>
            </a:endParaRPr>
          </a:p>
        </p:txBody>
      </p:sp>
      <p:sp>
        <p:nvSpPr>
          <p:cNvPr id="17" name="Naslov 16">
            <a:extLst>
              <a:ext uri="{FF2B5EF4-FFF2-40B4-BE49-F238E27FC236}">
                <a16:creationId xmlns:a16="http://schemas.microsoft.com/office/drawing/2014/main" id="{24A7C68F-A651-9FE8-9AA9-545114CBD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Pogoji za prijavo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B0F32865-7B8C-5AFE-CCC1-B4576C3A6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130" y="2739783"/>
            <a:ext cx="3435896" cy="1717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2211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5D328-1A10-F7BD-387B-A902E68DE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BED64598-3D40-DE09-0AE7-0C352958C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t>6</a:t>
            </a:fld>
            <a:endParaRPr lang="sl-SI"/>
          </a:p>
        </p:txBody>
      </p:sp>
      <p:sp>
        <p:nvSpPr>
          <p:cNvPr id="9" name="Označba mesta besedila 8">
            <a:extLst>
              <a:ext uri="{FF2B5EF4-FFF2-40B4-BE49-F238E27FC236}">
                <a16:creationId xmlns:a16="http://schemas.microsoft.com/office/drawing/2014/main" id="{B8F7AFD0-13E5-FDBA-5DC2-AFD025FC66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2" y="2101933"/>
            <a:ext cx="9839305" cy="3906982"/>
          </a:xfrm>
        </p:spPr>
        <p:txBody>
          <a:bodyPr>
            <a:noAutofit/>
          </a:bodyPr>
          <a:lstStyle/>
          <a:p>
            <a:pPr algn="l"/>
            <a:r>
              <a:rPr lang="sl-SI" sz="2000" b="1" dirty="0">
                <a:latin typeface="Garamond" panose="02020404030301010803" pitchFamily="18" charset="0"/>
              </a:rPr>
              <a:t>Kako se prijavim?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l-SI" sz="2000" dirty="0">
                <a:latin typeface="Garamond" panose="02020404030301010803" pitchFamily="18" charset="0"/>
              </a:rPr>
              <a:t>Prijavni obrazec poslati na </a:t>
            </a:r>
            <a:r>
              <a:rPr lang="sl-SI" sz="2000" dirty="0" err="1">
                <a:latin typeface="Garamond" panose="02020404030301010803" pitchFamily="18" charset="0"/>
              </a:rPr>
              <a:t>email</a:t>
            </a:r>
            <a:r>
              <a:rPr lang="sl-SI" sz="2000" dirty="0">
                <a:latin typeface="Garamond" panose="02020404030301010803" pitchFamily="18" charset="0"/>
              </a:rPr>
              <a:t> izmenjave@fri.uni-lj.si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l-SI" sz="2000" dirty="0">
                <a:latin typeface="Garamond" panose="02020404030301010803" pitchFamily="18" charset="0"/>
              </a:rPr>
              <a:t>Prijava tudi za Erasmus+ štipendijo z obrazcem iz razpisa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l-SI" sz="2000" dirty="0">
                <a:latin typeface="Garamond" panose="02020404030301010803" pitchFamily="18" charset="0"/>
              </a:rPr>
              <a:t>Rok: </a:t>
            </a:r>
            <a:r>
              <a:rPr lang="sl-SI" sz="2000" b="1" dirty="0">
                <a:latin typeface="Garamond" panose="02020404030301010803" pitchFamily="18" charset="0"/>
              </a:rPr>
              <a:t>14. 1. 2025</a:t>
            </a:r>
          </a:p>
          <a:p>
            <a:pPr algn="l"/>
            <a:endParaRPr lang="sl-SI" sz="2000" dirty="0">
              <a:latin typeface="Garamond" panose="02020404030301010803" pitchFamily="18" charset="0"/>
            </a:endParaRPr>
          </a:p>
          <a:p>
            <a:pPr algn="l"/>
            <a:r>
              <a:rPr lang="sl-SI" sz="2000" dirty="0">
                <a:latin typeface="Garamond" panose="02020404030301010803" pitchFamily="18" charset="0"/>
              </a:rPr>
              <a:t>Prijava naj vsebuje: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sl-SI" sz="2000" dirty="0">
                <a:latin typeface="Garamond" panose="02020404030301010803" pitchFamily="18" charset="0"/>
              </a:rPr>
              <a:t>Prijavni obrazec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sl-SI" sz="2000" dirty="0">
                <a:latin typeface="Garamond" panose="02020404030301010803" pitchFamily="18" charset="0"/>
              </a:rPr>
              <a:t>Motivacijsko pismo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sl-SI" sz="2000" dirty="0">
                <a:latin typeface="Garamond" panose="02020404030301010803" pitchFamily="18" charset="0"/>
              </a:rPr>
              <a:t>Potrdilo o </a:t>
            </a:r>
            <a:br>
              <a:rPr lang="sl-SI" sz="2000" dirty="0">
                <a:latin typeface="Garamond" panose="02020404030301010803" pitchFamily="18" charset="0"/>
              </a:rPr>
            </a:br>
            <a:r>
              <a:rPr lang="sl-SI" sz="2000" dirty="0">
                <a:latin typeface="Garamond" panose="02020404030301010803" pitchFamily="18" charset="0"/>
              </a:rPr>
              <a:t>znanju angleškega jezika</a:t>
            </a:r>
          </a:p>
          <a:p>
            <a:pPr lvl="1" algn="l"/>
            <a:r>
              <a:rPr lang="sl-SI" sz="2000" dirty="0">
                <a:latin typeface="Garamond" panose="02020404030301010803" pitchFamily="18" charset="0"/>
              </a:rPr>
              <a:t>     Lahko ga dodate tudi kasneje, maja 2024.</a:t>
            </a:r>
          </a:p>
        </p:txBody>
      </p:sp>
      <p:sp>
        <p:nvSpPr>
          <p:cNvPr id="17" name="Naslov 16">
            <a:extLst>
              <a:ext uri="{FF2B5EF4-FFF2-40B4-BE49-F238E27FC236}">
                <a16:creationId xmlns:a16="http://schemas.microsoft.com/office/drawing/2014/main" id="{9B6E415A-CCE5-334D-F581-1DFB36503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Prijava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F845576-BE2D-AE77-D4C8-3D37210BD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836" y="4561288"/>
            <a:ext cx="3182854" cy="107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45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EEBF6-841E-64EB-A092-068897046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F326222E-F85F-3B79-676A-7DFD4C4B1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t>7</a:t>
            </a:fld>
            <a:endParaRPr lang="sl-SI"/>
          </a:p>
        </p:txBody>
      </p:sp>
      <p:sp>
        <p:nvSpPr>
          <p:cNvPr id="9" name="Označba mesta besedila 8">
            <a:extLst>
              <a:ext uri="{FF2B5EF4-FFF2-40B4-BE49-F238E27FC236}">
                <a16:creationId xmlns:a16="http://schemas.microsoft.com/office/drawing/2014/main" id="{5567508C-8994-E87F-CBB5-F3DD252783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2" y="2446317"/>
            <a:ext cx="9376167" cy="3823854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l-SI" sz="1900" dirty="0">
                <a:latin typeface="Garamond" panose="02020404030301010803" pitchFamily="18" charset="0"/>
              </a:rPr>
              <a:t>Intervjuji v sredini februarja 2025</a:t>
            </a:r>
          </a:p>
          <a:p>
            <a:pPr algn="l"/>
            <a:endParaRPr lang="sl-SI" sz="1900" dirty="0">
              <a:latin typeface="Garamond" panose="02020404030301010803" pitchFamily="18" charset="0"/>
            </a:endParaRPr>
          </a:p>
          <a:p>
            <a:pPr algn="l"/>
            <a:r>
              <a:rPr lang="sl-SI" sz="1900" dirty="0">
                <a:latin typeface="Garamond" panose="02020404030301010803" pitchFamily="18" charset="0"/>
              </a:rPr>
              <a:t>Kriteriji: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sl-SI" sz="1900" dirty="0">
                <a:latin typeface="Garamond" panose="02020404030301010803" pitchFamily="18" charset="0"/>
              </a:rPr>
              <a:t>Uspeh na dodiplomskem študiju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sl-SI" sz="1900" dirty="0">
                <a:latin typeface="Garamond" panose="02020404030301010803" pitchFamily="18" charset="0"/>
              </a:rPr>
              <a:t>Uspeh na podiplomskem študiju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sl-SI" sz="1900" dirty="0">
                <a:latin typeface="Garamond" panose="02020404030301010803" pitchFamily="18" charset="0"/>
              </a:rPr>
              <a:t>Motivacijsko pismo, osebni razgovor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sl-SI" sz="1900" dirty="0">
                <a:latin typeface="Garamond" panose="02020404030301010803" pitchFamily="18" charset="0"/>
              </a:rPr>
              <a:t>Znanje angleščine (</a:t>
            </a:r>
            <a:r>
              <a:rPr lang="sl-SI" sz="1900" dirty="0" err="1">
                <a:latin typeface="Garamond" panose="02020404030301010803" pitchFamily="18" charset="0"/>
              </a:rPr>
              <a:t>Cerfitikat</a:t>
            </a:r>
            <a:r>
              <a:rPr lang="sl-SI" sz="1900" dirty="0">
                <a:latin typeface="Garamond" panose="02020404030301010803" pitchFamily="18" charset="0"/>
              </a:rPr>
              <a:t>)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l-SI" sz="1900" dirty="0">
                <a:latin typeface="Garamond" panose="02020404030301010803" pitchFamily="18" charset="0"/>
              </a:rPr>
              <a:t>Delna potrditev kandidatov v marcu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l-SI" sz="1900" dirty="0">
                <a:latin typeface="Garamond" panose="02020404030301010803" pitchFamily="18" charset="0"/>
              </a:rPr>
              <a:t>Dokončna potrditev do konca septembra 2025</a:t>
            </a:r>
          </a:p>
          <a:p>
            <a:pPr lvl="1" algn="l"/>
            <a:r>
              <a:rPr lang="sl-SI" sz="1900" dirty="0">
                <a:latin typeface="Garamond" panose="02020404030301010803" pitchFamily="18" charset="0"/>
              </a:rPr>
              <a:t>Ko so izpolnjeni pogoji za napredovanje v 2. letnik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l-SI" sz="1900" dirty="0">
                <a:latin typeface="Garamond" panose="02020404030301010803" pitchFamily="18" charset="0"/>
              </a:rPr>
              <a:t>Razpisanih je do 10 mest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l-SI" sz="1800" dirty="0"/>
          </a:p>
        </p:txBody>
      </p:sp>
      <p:sp>
        <p:nvSpPr>
          <p:cNvPr id="17" name="Naslov 16">
            <a:extLst>
              <a:ext uri="{FF2B5EF4-FFF2-40B4-BE49-F238E27FC236}">
                <a16:creationId xmlns:a16="http://schemas.microsoft.com/office/drawing/2014/main" id="{E546F04F-9282-80AB-8145-908B56EAB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Izbor kandidata</a:t>
            </a:r>
          </a:p>
        </p:txBody>
      </p:sp>
      <p:pic>
        <p:nvPicPr>
          <p:cNvPr id="2" name="Označba mesta vsebine 5">
            <a:extLst>
              <a:ext uri="{FF2B5EF4-FFF2-40B4-BE49-F238E27FC236}">
                <a16:creationId xmlns:a16="http://schemas.microsoft.com/office/drawing/2014/main" id="{FDB90075-34F9-0CD0-447B-DBBCD3A12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481" y="2379148"/>
            <a:ext cx="5239752" cy="348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73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1D2E5-F299-3D8B-AC0B-F1D777939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94878C31-B780-2302-F3B3-741136717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t>8</a:t>
            </a:fld>
            <a:endParaRPr lang="sl-SI"/>
          </a:p>
        </p:txBody>
      </p:sp>
      <p:sp>
        <p:nvSpPr>
          <p:cNvPr id="9" name="Označba mesta besedila 8">
            <a:extLst>
              <a:ext uri="{FF2B5EF4-FFF2-40B4-BE49-F238E27FC236}">
                <a16:creationId xmlns:a16="http://schemas.microsoft.com/office/drawing/2014/main" id="{1101010B-4B8E-8FF8-C0E2-EC87A9AEA8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3" y="2446317"/>
            <a:ext cx="4998704" cy="3446471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sl-SI" dirty="0">
                <a:latin typeface="Garamond" panose="02020404030301010803" pitchFamily="18" charset="0"/>
              </a:rPr>
              <a:t>Vse predmete najdete na portalu TUG, na voljo </a:t>
            </a:r>
            <a:r>
              <a:rPr lang="sl-SI" dirty="0">
                <a:latin typeface="Garamond" panose="02020404030301010803" pitchFamily="18" charset="0"/>
                <a:hlinkClick r:id="rId2"/>
              </a:rPr>
              <a:t>tukaj</a:t>
            </a:r>
            <a:r>
              <a:rPr lang="sl-SI" dirty="0">
                <a:latin typeface="Garamond" panose="02020404030301010803" pitchFamily="18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l-SI" dirty="0">
                <a:latin typeface="Garamond" panose="02020404030301010803" pitchFamily="18" charset="0"/>
              </a:rPr>
              <a:t>Izberete iz področja računalništva in magistrskega programa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l-SI" dirty="0">
                <a:latin typeface="Garamond" panose="02020404030301010803" pitchFamily="18" charset="0"/>
              </a:rPr>
              <a:t>Predmete, ki jih do sedaj še niste opravili na FRI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l-SI" sz="1800" dirty="0"/>
          </a:p>
        </p:txBody>
      </p:sp>
      <p:sp>
        <p:nvSpPr>
          <p:cNvPr id="17" name="Naslov 16">
            <a:extLst>
              <a:ext uri="{FF2B5EF4-FFF2-40B4-BE49-F238E27FC236}">
                <a16:creationId xmlns:a16="http://schemas.microsoft.com/office/drawing/2014/main" id="{51DA92AA-CC7B-0783-185D-F7915E56A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Izbor predmetov</a:t>
            </a:r>
          </a:p>
        </p:txBody>
      </p:sp>
      <p:pic>
        <p:nvPicPr>
          <p:cNvPr id="3" name="Označba mesta vsebine 5">
            <a:extLst>
              <a:ext uri="{FF2B5EF4-FFF2-40B4-BE49-F238E27FC236}">
                <a16:creationId xmlns:a16="http://schemas.microsoft.com/office/drawing/2014/main" id="{2154E1C4-8388-DD6A-AFB8-E12B9BE77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434" y="2397053"/>
            <a:ext cx="5239752" cy="348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7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A5136400-5782-D9D4-74A6-0BC745ED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6EA49-1D49-4C98-B784-A96DA3E6E2D2}" type="slidenum">
              <a:rPr lang="sl-SI" smtClean="0"/>
              <a:pPr/>
              <a:t>9</a:t>
            </a:fld>
            <a:endParaRPr lang="sl-SI" dirty="0"/>
          </a:p>
        </p:txBody>
      </p:sp>
      <p:sp>
        <p:nvSpPr>
          <p:cNvPr id="7" name="Naslov 6">
            <a:extLst>
              <a:ext uri="{FF2B5EF4-FFF2-40B4-BE49-F238E27FC236}">
                <a16:creationId xmlns:a16="http://schemas.microsoft.com/office/drawing/2014/main" id="{83F91F70-EFF6-B187-2226-8FB09679B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994" y="120059"/>
            <a:ext cx="6959310" cy="725576"/>
          </a:xfrm>
        </p:spPr>
        <p:txBody>
          <a:bodyPr/>
          <a:lstStyle/>
          <a:p>
            <a:r>
              <a:rPr lang="sl-SI" dirty="0"/>
              <a:t>Štipendija Erasmus+</a:t>
            </a:r>
          </a:p>
        </p:txBody>
      </p:sp>
      <p:sp>
        <p:nvSpPr>
          <p:cNvPr id="10" name="Označba mesta vsebine 9">
            <a:extLst>
              <a:ext uri="{FF2B5EF4-FFF2-40B4-BE49-F238E27FC236}">
                <a16:creationId xmlns:a16="http://schemas.microsoft.com/office/drawing/2014/main" id="{6CE62C9E-E275-317B-4DA0-2A0C13383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626" y="1373661"/>
            <a:ext cx="4002355" cy="4421579"/>
          </a:xfrm>
        </p:spPr>
        <p:txBody>
          <a:bodyPr>
            <a:normAutofit/>
          </a:bodyPr>
          <a:lstStyle/>
          <a:p>
            <a:pPr algn="l"/>
            <a:r>
              <a:rPr lang="sl-SI" sz="2000" dirty="0">
                <a:latin typeface="Garamond" panose="02020404030301010803" pitchFamily="18" charset="0"/>
              </a:rPr>
              <a:t>Štipendija za izmenjavo: 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sl-SI" dirty="0">
                <a:latin typeface="Garamond" panose="02020404030301010803" pitchFamily="18" charset="0"/>
              </a:rPr>
              <a:t>1 ali 2 semestrska štipendija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sl-SI" dirty="0">
                <a:latin typeface="Garamond" panose="02020404030301010803" pitchFamily="18" charset="0"/>
              </a:rPr>
              <a:t>Znesek: 674 € + dodatek 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sl-SI" sz="2000" dirty="0">
                <a:latin typeface="Garamond" panose="02020404030301010803" pitchFamily="18" charset="0"/>
              </a:rPr>
              <a:t>Pogoj: </a:t>
            </a:r>
          </a:p>
          <a:p>
            <a:pPr marL="1257300" lvl="2" indent="-342900" algn="l">
              <a:buFont typeface="Wingdings" panose="05000000000000000000" pitchFamily="2" charset="2"/>
              <a:buChar char="§"/>
            </a:pPr>
            <a:r>
              <a:rPr lang="sl-SI" dirty="0">
                <a:latin typeface="Garamond" panose="02020404030301010803" pitchFamily="18" charset="0"/>
              </a:rPr>
              <a:t>na magistrskem študiju študent še ni izkoristil 12 mesecev štipendije za izmenjavo preko Erasmus+</a:t>
            </a:r>
          </a:p>
          <a:p>
            <a:pPr algn="l"/>
            <a:endParaRPr lang="sl-SI" sz="2000" dirty="0">
              <a:latin typeface="Garamond" panose="02020404030301010803" pitchFamily="18" charset="0"/>
            </a:endParaRPr>
          </a:p>
          <a:p>
            <a:pPr algn="l"/>
            <a:r>
              <a:rPr lang="sl-SI" sz="2000" dirty="0">
                <a:latin typeface="Garamond" panose="02020404030301010803" pitchFamily="18" charset="0"/>
              </a:rPr>
              <a:t>Prijavni obrazec za štipendijo skupaj s prijavo na dvojni študijski program</a:t>
            </a:r>
          </a:p>
          <a:p>
            <a:pPr algn="l"/>
            <a:r>
              <a:rPr lang="sl-SI" sz="2000" dirty="0">
                <a:latin typeface="Garamond" panose="02020404030301010803" pitchFamily="18" charset="0"/>
              </a:rPr>
              <a:t>Info: izmenjave@fri.uni-lj.si, vesna.gracner@fri.uni-lj.si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l-SI" dirty="0"/>
          </a:p>
        </p:txBody>
      </p:sp>
      <p:pic>
        <p:nvPicPr>
          <p:cNvPr id="13" name="Označba mesta slike 12">
            <a:extLst>
              <a:ext uri="{FF2B5EF4-FFF2-40B4-BE49-F238E27FC236}">
                <a16:creationId xmlns:a16="http://schemas.microsoft.com/office/drawing/2014/main" id="{440F4A9C-4791-856A-4790-F353220CBD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3174" r="13174"/>
          <a:stretch>
            <a:fillRect/>
          </a:stretch>
        </p:blipFill>
        <p:spPr>
          <a:xfrm>
            <a:off x="4859626" y="1219200"/>
            <a:ext cx="6513224" cy="4421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9748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l">
          <a:defRPr sz="1400" b="0" dirty="0" smtClean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D1680C11684F94D9ECA0146A3633359" ma:contentTypeVersion="0" ma:contentTypeDescription="Ustvari nov dokument." ma:contentTypeScope="" ma:versionID="8b8fc822f3982356d98e98f63fbc068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bc75116dd7c71a50cbc6f7894763ab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C5A59B5-8E27-405E-ADF5-7631B690C1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E5B3DB9-0FF5-448C-9320-52FE2B2D1A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197412-9983-4737-A156-04136D838F4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798</Words>
  <Application>Microsoft Office PowerPoint</Application>
  <PresentationFormat>Širokozaslonsko</PresentationFormat>
  <Paragraphs>129</Paragraphs>
  <Slides>14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20" baseType="lpstr">
      <vt:lpstr>Arial</vt:lpstr>
      <vt:lpstr>Calibri</vt:lpstr>
      <vt:lpstr>Garamond</vt:lpstr>
      <vt:lpstr>Univerza Sans</vt:lpstr>
      <vt:lpstr>Wingdings</vt:lpstr>
      <vt:lpstr>Officeova tema</vt:lpstr>
      <vt:lpstr>Predstavitev dvojnega študijskega programa s TU Gradcem</vt:lpstr>
      <vt:lpstr>Dvojni študijski program</vt:lpstr>
      <vt:lpstr>Kaj pridobim z dvojno diplomo?</vt:lpstr>
      <vt:lpstr>Obveznosti</vt:lpstr>
      <vt:lpstr>Pogoji za prijavo</vt:lpstr>
      <vt:lpstr>Prijava</vt:lpstr>
      <vt:lpstr>Izbor kandidata</vt:lpstr>
      <vt:lpstr>Izbor predmetov</vt:lpstr>
      <vt:lpstr>Štipendija Erasmus+</vt:lpstr>
      <vt:lpstr>Štipendija Erasmus+</vt:lpstr>
      <vt:lpstr>Dodatne informacije</vt:lpstr>
      <vt:lpstr>Koordinatorji in administrativna pomoč</vt:lpstr>
      <vt:lpstr>Vid smole (vs1481@student.uni-lj.si)</vt:lpstr>
      <vt:lpstr>Vid smole (vs1481@student.uni-lj.si)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Naslovni diapozitiv predstavitve</dc:title>
  <dc:creator>Selan, Sandi</dc:creator>
  <cp:lastModifiedBy>Gračner, Vesna</cp:lastModifiedBy>
  <cp:revision>51</cp:revision>
  <dcterms:created xsi:type="dcterms:W3CDTF">2024-03-24T19:03:43Z</dcterms:created>
  <dcterms:modified xsi:type="dcterms:W3CDTF">2024-12-17T15:05:09Z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0x010100AD1680C11684F94D9ECA0146A3633359</vt:lpwstr>
  </property>
</Properties>
</file>