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notesSlides/notesSlide2.xml" ContentType="application/vnd.openxmlformats-officedocument.presentationml.notesSlide+xml"/>
  <Override PartName="/ppt/ink/ink563.xml" ContentType="application/inkml+xml"/>
  <Override PartName="/ppt/notesSlides/notesSlide3.xml" ContentType="application/vnd.openxmlformats-officedocument.presentationml.notesSlide+xml"/>
  <Override PartName="/ppt/ink/ink564.xml" ContentType="application/inkml+xml"/>
  <Override PartName="/ppt/ink/ink565.xml" ContentType="application/inkml+xml"/>
  <Override PartName="/ppt/ink/ink566.xml" ContentType="application/inkml+xml"/>
  <Override PartName="/ppt/notesSlides/notesSlide4.xml" ContentType="application/vnd.openxmlformats-officedocument.presentationml.notesSlide+xml"/>
  <Override PartName="/ppt/ink/ink567.xml" ContentType="application/inkml+xml"/>
  <Override PartName="/ppt/ink/ink568.xml" ContentType="application/inkml+xml"/>
  <Override PartName="/ppt/ink/ink56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7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7"/>
  </p:notesMasterIdLst>
  <p:sldIdLst>
    <p:sldId id="256" r:id="rId3"/>
    <p:sldId id="257" r:id="rId4"/>
    <p:sldId id="258" r:id="rId5"/>
    <p:sldId id="259" r:id="rId6"/>
    <p:sldId id="260" r:id="rId7"/>
    <p:sldId id="293" r:id="rId8"/>
    <p:sldId id="294"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22" r:id="rId28"/>
    <p:sldId id="323" r:id="rId29"/>
    <p:sldId id="324" r:id="rId30"/>
    <p:sldId id="334" r:id="rId31"/>
    <p:sldId id="335" r:id="rId32"/>
    <p:sldId id="336" r:id="rId33"/>
    <p:sldId id="347" r:id="rId34"/>
    <p:sldId id="403" r:id="rId35"/>
    <p:sldId id="372" r:id="rId36"/>
    <p:sldId id="385" r:id="rId37"/>
    <p:sldId id="345" r:id="rId38"/>
    <p:sldId id="346" r:id="rId39"/>
    <p:sldId id="404" r:id="rId40"/>
    <p:sldId id="348" r:id="rId41"/>
    <p:sldId id="349" r:id="rId42"/>
    <p:sldId id="350" r:id="rId43"/>
    <p:sldId id="351" r:id="rId44"/>
    <p:sldId id="352" r:id="rId45"/>
    <p:sldId id="28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4660"/>
  </p:normalViewPr>
  <p:slideViewPr>
    <p:cSldViewPr snapToGrid="0">
      <p:cViewPr varScale="1">
        <p:scale>
          <a:sx n="62" d="100"/>
          <a:sy n="62" d="100"/>
        </p:scale>
        <p:origin x="11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07.844"/>
    </inkml:context>
    <inkml:brush xml:id="br0">
      <inkml:brushProperty name="width" value="0.025" units="cm"/>
      <inkml:brushProperty name="height" value="0.025" units="cm"/>
    </inkml:brush>
  </inkml:definitions>
  <inkml:trace contextRef="#ctx0" brushRef="#br0">74 494 256,'-16'-21'368,"10"14"-223,0-1 0,1 1 0,0-1 0,0 0 0,0-1 0,1 1 0,1-1 0,-1 0 0,-2-12 0,3 1 165,0-1-1,2 0 1,0 0 0,3-32 0,0 40-184,0-1 1,1 1-1,0-1 1,1 1-1,0 0 0,1 0 1,13-23-1,-17 35-90,0-1 1,0 0-1,0 1 0,0-1 0,0 1 0,1-1 0,-1 1 0,0 0 1,1 0-1,-1-1 0,0 1 0,1 0 0,0 0 0,-1 0 0,1 0 0,0 1 1,-1-1-1,1 0 0,0 1 0,0-1 0,0 1 0,2-1 0,-2 2 23,0-1 0,0 0 0,-1 1 0,1 0 0,0-1 0,-1 1 0,1 0 0,-1 0 0,1 0 0,-1 0 0,1 0 0,-1 0 0,1 0 0,-1 0 0,0 0 0,0 1 0,0-1-1,0 1 1,0-1 0,0 1 0,0-1 0,0 1 0,1 2 0,2 8 181,0-1-1,-1 1 1,0 0-1,-1 0 1,0 0 0,0 13-1,1 3 63,45 303 1004,-25-183-1191,-18-113-99,24 121 52,-24-135-55,1-1 0,0 0 0,2 0 0,1-1 0,14 25 0,-18-36-2,-3-5-6,-1 0 1,1 1-1,0-1 0,1 0 1,-1 0-1,1 0 0,-1 0 1,1 0-1,0-1 0,0 1 1,0-1-1,0 0 0,0 0 1,0 0-1,6 2 0,-7-4 21,0 1-1,0-1 1,0 0 0,0-1-1,0 1 1,-1 0-1,1 0 1,0-1-1,0 1 1,0-1-1,0 1 1,-1-1 0,1 0-1,0 0 1,0 0-1,-1 0 1,1 0-1,-1 0 1,1 0 0,-1-1-1,0 1 1,1-1-1,-1 1 1,0-1-1,0 1 1,2-3 0,4-8 154,0 0 1,9-22 0,-13 28-124,31-74 301,40-152 1,-7-94-359,-56 250 50,-3-1-1,-3-100 0,-5 171 41,0 0-1,-1-1 1,0 1 0,0 0-1,0-1 1,-4-7-1,5 14-80,0 0-1,0 0 1,0 0-1,0 0 1,0 0-1,0 1 1,0-1-1,0 0 1,0 0-1,0 0 1,0 0-1,0 0 1,0 0-1,0 0 0,0 0 1,0 0-1,0 1 1,0-1-1,0 0 1,0 0-1,0 0 1,0 0-1,0 0 1,0 0-1,0 0 1,0 0-1,0 0 1,0 0-1,0 0 1,0 1-1,0-1 1,0 0-1,-1 0 1,1 0-1,0 0 1,0 0-1,0 0 1,0 0-1,0 0 1,0 0-1,0 0 1,0 0-1,0 0 1,0 0-1,-1 0 1,1 0-1,0 0 1,0 0-1,0 0 1,0 0-1,0 0 1,0 0-1,0 0 0,0 0 1,0 0-1,0 0 1,-1 0-1,1 0 1,0 0-1,0 0 1,0 0-1,0 0 1,0 0-1,0 0 1,0 0-1,0-1 1,0 1-1,-2 11 139,5 28-69,1 0-1,3 0 0,11 42 0,-6-29-56,18 81-2,70 191 0,-80-269-5,-10-24-46,2-2 1,26 51 0,-35-76-92,1 1-1,-1 0 1,1-1-1,-1 0 1,1 0-1,1 0 1,-1 0-1,0-1 1,1 1-1,8 3 0,18 8-334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21.349"/>
    </inkml:context>
    <inkml:brush xml:id="br0">
      <inkml:brushProperty name="width" value="0.025" units="cm"/>
      <inkml:brushProperty name="height" value="0.025" units="cm"/>
    </inkml:brush>
  </inkml:definitions>
  <inkml:trace contextRef="#ctx0" brushRef="#br0">1 153 6905,'2'4'2321,"8"3"-2185,12 2-224,4 0 64,6-2 64,2-2 128,10-8 376,6-5 240,3-7 329,5-7 15,-5-1-256,-7-2-240,4-3-432,-2 2-336,-2-1-3057,3 11 2321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1.485"/>
    </inkml:context>
    <inkml:brush xml:id="br0">
      <inkml:brushProperty name="width" value="0.025" units="cm"/>
      <inkml:brushProperty name="height" value="0.025" units="cm"/>
    </inkml:brush>
  </inkml:definitions>
  <inkml:trace contextRef="#ctx0" brushRef="#br0">1 2194 5065,'17'-11'457,"2"0"0,-1 1-1,1 1 1,1 1 0,22-7 0,7-3-100,7-3-75,254-109 208,4-35 827,-224 118-232,613-316 1837,-131 99-2019,0 48-744,-48 65-102,-351 103-29,-11-1 177,-3-7 0,169-86 1,-129 39 334,199-137 0,-359 214-460,46-21-1,-68 39-67,1 0-1,-1 2 1,2 0-1,-1 1 1,27-4-1,-42 9-7,-1-1 0,0 1 0,1 0 0,-1 0 0,1 0 0,-1 0 0,0 0 0,1 0 0,-1 1 0,0-1 0,0 1 0,1 0 0,-1 0 0,3 1 0,-3 0 25,0-1 1,0 1-1,-1 0 0,1 0 0,-1 0 1,1 0-1,-1 1 0,0-1 1,1 0-1,-1 0 0,0 1 0,-1-1 1,1 1-1,1 3 0,55 256 460,-29-126-451,79 451 20,-10-46-13,65 131 132,-114-491-118,93 301 2,-134-462-123,-7-20 50,0 0 0,0 0 0,-1 0 0,1 0 0,0 0 0,0 0-1,0 0 1,0 0 0,0 1 0,0-1 0,0 0 0,0 0 0,0 0 0,0 0 0,0 0 0,0 0 0,0 0 0,0 0 0,0 0 0,0 0 0,0 0 0,0 0 0,-15-36-541,-29-101-469,-34-193 0,42 164 501,-289-969-802,145 531 983,155 509 341,-16-73 294,40 162-263,-3-29 193,4 34-214,0 0 0,0 0 0,0 0 0,0 0 0,0 0 0,0 0-1,0 1 1,0-1 0,0 0 0,1 0 0,-1 0 0,0 0-1,1 1 1,-1-1 0,1 0 0,-1 0 0,0 1 0,1-1 0,0 0-1,-1 0 1,1 1 0,-1-1 0,1 1 0,0-1 0,0 1 0,-1-1-1,1 1 1,0-1 0,0 1 0,1-1 0,-2 1-8,1 0 0,-1 0 0,1 0 0,-1 0 0,1 0 0,-1 0 0,1 0 0,-1 1 0,1-1 0,-1 0 0,1 0 0,-1 0 0,1 0 0,-1 1 0,0-1 0,1 0 0,-1 1 0,1-1 0,-1 0 0,0 1 0,1-1 0,-1 1 0,5 4 4,0 0-1,-1 1 1,0 0 0,0 0-1,0 0 1,-1 0 0,0 1-1,0-1 1,4 14 0,157 614 390,-137-509-383,42 189 6,89 374-4,-99-476-1,102 244 0,-144-417-12,1 0 0,36 56-1,-52-93-2,22 30 6,-22-30-5,0-1 1,-1 0-1,1 1 1,0-1-1,0 0 0,-1 0 1,1 0-1,0 0 1,0 0-1,0-1 0,0 1 1,1 0-1,-1-1 1,3 1-1,-4-1 0,0 0 1,0 0 0,0 0-1,-1 0 1,1 0-1,0 0 1,0 0-1,0 0 1,0-1-1,0 1 1,-1 0-1,1 0 1,0-1-1,0 1 1,-1-1-1,1 1 1,0 0-1,0-1 1,-1 1 0,1-1-1,0 0 1,-1 1-1,1-1 1,-1 0-1,1 1 1,-1-1-1,1 0 1,0 0-1,4-27 30,-4 19-22,2-23 5,-2 0-1,-2-1 1,0 1-1,-7-35 1,-33-132-1,29 145-5,-169-597 24,85 327-32,-110-442-8,179 670 3,0 7 7,-15-102 0,42 183-19,4 11 8,7 21-5,-8-19 10,43 104 8,42 149 0,14 127 22,-69-253-23,41 161-3,198 752-4,-251-967-12,-8-25-166,34 88-1,-44-146-272,-3-13 302,-45-172-282,21 99 412,-193-698 185,-87-78-13,111 431-213,184 415 67,-1 1 1,-2 0-1,0 1 1,-21-27-1,33 46-3,-1-1 0,1 0 0,-1 1 1,0-1-1,1 1 0,-1-1 0,0 0 0,1 1 0,-1-1 0,0 1 0,0 0 0,1-1 0,-1 1 0,0 0 0,0-1 0,0 1 0,0 0 0,1 0 0,-1 0 0,0-1 0,0 1 0,0 0 0,0 0 0,0 1 0,1-1 0,-1 0 0,-1 0 0,1 1 0,0 0-1,0 0 1,0 0-1,0 0 1,0-1-1,0 2 0,0-1 1,1 0-1,-1 0 1,0 0-1,1 0 1,-1 0-1,1 0 0,-1 1 1,1-1-1,0 0 1,-1 2-1,-2 13-8,1 0-1,0 0 1,1 1 0,3 29-1,12 71-22,-10-86 20,16 100-64,5 13 39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4.232"/>
    </inkml:context>
    <inkml:brush xml:id="br0">
      <inkml:brushProperty name="width" value="0.025" units="cm"/>
      <inkml:brushProperty name="height" value="0.025" units="cm"/>
    </inkml:brush>
  </inkml:definitions>
  <inkml:trace contextRef="#ctx0" brushRef="#br0">3722 391 8850,'-27'-54'6585,"109"251"-6227,-47-106-293,240 677 58,-168-453-102,-52-146-14,16 44-4,-48-152-9,43 79 1,-59-126-4,1 0 1,0 0 0,1-1-1,0-1 1,1 0-1,21 21 1,-28-30-2,0-1-1,0 0 1,1 0 0,-1 0-1,0 0 1,0-1-1,1 0 1,3 2 0,-6-3 3,0 0 1,0 0 0,-1 1 0,1-1 0,0 0-1,0 0 1,0 0 0,0 0 0,0-1-1,0 1 1,-1 0 0,1 0 0,0 0-1,0-1 1,0 1 0,0 0 0,-1-1-1,1 1 1,0-1 0,0 1 0,-1-1 0,1 1-1,0-1 1,-1 1 0,1-1 0,-1 0-1,1 1 1,-1-1 0,1 0 0,-1 0-1,1 1 1,-1-1 0,0 0 0,1 0-1,-1 0 1,0 0 0,1 1 0,-1-1 0,0-1-1,1-7-16,0-1-1,0 0 1,-1 1-1,0-1 1,0 1-1,-1-1 1,-1 1-1,-4-18 1,-30-80 43,27 85-17,-73-196 35,-256-688 256,171 498-174,90 258 3,76 148-119,-14-21 36,7 19-19,4 13 7,3 2-22,1 0 0,0 0 0,0-1 0,1 1 0,1 0 0,0-1 0,5 16 0,-1 0 8,90 363 139,-6-26-134,-39-143-77,87 354-430,33-3 48,-92-371 444,-70-177 0,-8-19-1,1 1-1,-1-1 1,1 0 0,0 1-1,1-1 1,-1 0 0,0 0 0,1-1-1,0 1 1,6 6 0,-4-10 26,-4-8-17,-4-12 0,-7-19-13,-2-1-1,-29-60 1,20 50-8,-97-218-2,-29-70 87,-27-149 64,18-9-108,150 475-35,-170-584-166,172 593 124,1 3-146,0 0-1,1 0 1,-3-18-1,3-38 192,0 13 1,2 51 0,0 1-1,0-1 0,0 1 1,0 0-1,0-1 0,0 1 0,1 0 1,-1-1-1,0 1 0,0 0 1,0-1-1,0 1 0,1 0 0,-1-1 1,0 1-1,0 0 0,1-1 0,-1 1 1,0 0-1,1 0 0,-1-1 1,0 1-1,1 0 0,-1 0 0,0 0 1,1 0-1,-1-1 0,0 1 1,1 0-1,-1 0 0,0 0 0,1 0 1,-1 0-1,1 0 0,-1 0 1,0 0-1,1 0 0,-1 0 0,1 0 1,-1 0-1,0 0 0,1 1 0,4-1 6,9 0 9,0 0 1,0 0-1,-1-1 1,1-1-1,0 0 0,-1-1 1,0 0-1,26-11 0,2-5 102,-1-1 0,-1-2-1,0-2 1,-2-1-1,-1-2 1,46-45 0,-72 61-104,39-35 20,-44 42-33,1 0 0,-1 0 0,1 0 1,0 1-1,1 0 0,-1 0 0,7-3 1,-11 6-3,-1 0 1,0-1 0,0 1 0,0 0-1,0 0 1,0 0 0,0-1 0,1 1-1,-1 0 1,0 1 0,0-1 0,0 0-1,0 0 1,0 0 0,1 1 0,-1-1-1,0 1 1,0-1 0,0 1 0,0-1-1,0 1 1,0-1 0,0 1 0,-1 0-1,1-1 1,0 1 0,0 0 0,0 0-1,0 1 1,2 2-1,-1 1 0,0 0-1,0-1 1,0 1 0,2 8 0,-1-1 1,81 355 0,-45-169 10,90 364 74,96 464 39,-189-803-107,22 101 45,-51-296-15,1 0 0,19 41 1,-28-88 92,-42-128-238,12 46-44,25 58 115,6 37 29,-1 0 1,1 1-1,-1-1 1,0 1-1,-4-10 1,5 15-3,0-1 0,0 1-1,0 0 1,0 0 0,0 0 0,0 0 0,0 0 0,0 0 0,0 0 0,0 0 0,0 0 0,0 0-1,0-1 1,-1 1 0,1 0 0,0 0 0,0 0 0,0 0 0,0 0 0,0 0 0,0 0 0,0 0-1,0 0 1,0 0 0,-1 0 0,1 0 0,0 0 0,0 0 0,0 0 0,0 0 0,0 0 0,0 0 0,0 0-1,0 0 1,0 0 0,-1 0 0,1 0 0,0 0 0,0 0 0,0 0 0,0 0 0,0 0 0,0 0-1,0 0 1,0 0 0,0 0 0,-1 0 0,1 0 0,0 0 0,0 1 0,0-1 0,0 0 0,0 0-1,0 0 1,0 0 0,0 0 0,0 0 0,-6 10-50,-7 18 48,13-26 4,-3 6 10,0 0-1,-1-1 1,0 1-1,0-1 1,-1 1-1,0-2 0,0 1 1,0 0-1,-1-1 1,0 0-1,-1 0 1,1-1-1,-13 8 0,-309 158 158,215-116-158,-40 19-5,-277 146 0,21 30-4,79-46 0,-294 156 13,-16-31 12,389-208-19,-324 210 0,-34 120-734,599-443 563,4-2-6,0-1 1,0 0 0,-1 0 0,1-1 0,-1 0-1,0 0 1,0 0 0,0-1 0,-1 0 0,1 0 0,-9 1-1,15-4 157,0 1 0,0-1-1,0 0 1,0 0 0,1 0-1,-1 1 1,0-1-1,0 0 1,0 0 0,0 0-1,0 0 1,0-1 0,0 1-1,0 0 1,0 0-1,0-1 1,0 1 0,0 0-1,0-1 1,0 1-1,0-1 1,1 1 0,-1-1-1,0 1 1,0-1 0,1 0-1,-1 1 1,0-1-1,1 0 1,-1 0 0,0 1-1,1-1 1,-1 0 0,1 0-1,0 0 1,-1 0-1,1 0 1,0 0 0,-1 0-1,1 0 1,0 0 0,0 1-1,0-1 1,0 0-1,0 0 1,0 0 0,0 0-1,0 0 1,1-2-1,0-2 46,0-1-1,1 1 0,-1 0 0,1 0 0,1 0 1,-1 0-1,6-8 0,2 0 32,1 0 0,0 1-1,1 1 1,0 0 0,15-11-1,73-45 46,-50 36-100,181-129 316,118-74 441,162-46-196,-346 199-407,911-432 144,-602 288 1192,644-413 0,-978 544-660,75-46 233,-203 131-1002,-23 9-27,-35 17 2,-247 126 34,-175 77 8,100-75-47,-368 155-38,371-122-42,-462 302 0,822-477 41,-508 318 9,-19-41-141,483-258 46,-103 44-413,121-54 231,0-2 1,-60 11-1,77-19 193,-1 0 1,0-2 0,-25-1-1,39 1 75,0 0 0,0 0-1,0 0 1,1 0 0,-1 0-1,0 0 1,0 0-1,0 0 1,0-1 0,1 1-1,-1 0 1,0-1 0,0 1-1,0 0 1,1-1 0,-1 1-1,0-1 1,1 0-1,-1 1 1,0-1 0,1 1-1,-1-1 1,0-1 0,1 1 0,0 1 0,0-1 0,0 0 0,0 0 0,0 0 1,0 0-1,0 0 0,1 1 0,-1-1 0,0 0 0,0 0 1,1 0-1,-1 1 0,0-1 0,1 0 0,-1 0 0,1 1 1,-1-1-1,2 0 0,5-7-3,0 1 1,0 0-1,11-7 0,-12 9 0,56-41 4,2 2-1,75-38 0,151-62 28,-204 104-21,351-175 23,431-196-7,-325 197 25,333-150 96,57-140 659,-867 463-499,272-184 569,-336 224-857,-1 0 0,1 0 0,-1 0 0,1 0 0,-1 0 1,0 0-1,0 0 0,0 0 0,1-1 0,-1 1 0,-1-1 0,1 1 1,0-1-1,1-1 0,-3 3-9,1-1 0,0 1 0,-1 0 0,1-1 0,0 1 0,-1 0 0,1-1 0,0 1 0,-1 0 0,1 0 0,-1-1 0,1 1 0,-1 0 0,1 0 0,-1 0 0,1 0 0,-1 0 0,1 0 0,-1-1 0,1 1 0,-1 0 0,1 0 0,-1 1 0,1-1 0,-1 0 0,1 0 0,-1 0 0,1 0 0,-1 1 0,-21 3 25,0 1 0,1 2 1,-39 15-1,-242 114-230,207-89 173,-672 354 16,303-125-206,307-180 64,-757 480-1041,29-19 992,680-430 209,-180 103-8,378-226-12,-92 45-103,84-43-21,0-1 0,0 0 0,-1-1 0,-23 2 1,36-5 76,1-1 1,0 0 0,-1 0 0,1 0 0,0 0 0,-1 0-1,1 0 1,0 0 0,-1-1 0,1 1 0,0-1-1,0 0 1,-1 0 0,-1-1 0,3 1 11,0 0-1,0 0 1,0 0 0,0 0 0,0-1 0,1 1-1,-1 0 1,0-1 0,1 1 0,-1 0-1,1-1 1,-1 1 0,1 0 0,0-1 0,0 1-1,0-1 1,0 1 0,-1 0 0,2-1 0,-1 1-1,0-1 1,0 1 0,0-1 0,1 1-1,0-3 1,3-7-220,0-1 0,1 1 0,0 0 1,1 1-1,0-1 0,15-18 0,28-32-240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5.986"/>
    </inkml:context>
    <inkml:brush xml:id="br0">
      <inkml:brushProperty name="width" value="0.025" units="cm"/>
      <inkml:brushProperty name="height" value="0.025" units="cm"/>
    </inkml:brush>
  </inkml:definitions>
  <inkml:trace contextRef="#ctx0" brushRef="#br0">570 2060 3441,'-110'15'1831,"80"-16"-281,3-9 4239,30 8-5622,1-1 0,-1 1 0,1 0 1,0 1-1,-1-1 0,1 1 0,0-1 1,5 0-1,5-3 7,303-122 1009,-86 12-497,114-52-265,-13 33-349,182-81-24,723-366 380,-496 206 421,-255 123 625,-466 242-1396,1 0 43,-1-1 0,27-18 0,-34 16 9,-13 13-127,0 0 0,0 0 1,0 0-1,0 0 0,0 0 0,0 0 1,0-1-1,0 1 0,0 0 0,0 0 1,0 0-1,0 0 0,0 0 0,0 0 1,0 0-1,0-1 0,0 1 0,0 0 1,0 0-1,-1 0 0,1 0 1,0 0-1,0 0 0,0 0 0,0 0 1,0 0-1,0 0 0,0 0 0,0 0 1,-1 0-1,1 0 0,0 0 0,0 0 1,0 0-1,0 0 0,0 0 0,0 0 1,-1 0-1,1 0 0,0 0 0,0 0 1,0 0-1,0 0 0,0 0 1,0 0-1,0 0 0,-1 0 0,1 0 1,0 0-1,0 0 0,0 0 0,0 0 1,0 0-1,0 0 0,-29 10 136,-208 88-26,-63 28-18,-69 64-165,-237 111-142,-274 123-64,246-67 260,321-175-80,-94 51-124,280-167 166,-168 61 1,-185 16 58,464-138-12,-24 4 7,38-9-6,0 0 0,0 0 0,-1 0 0,1 0 0,0 0 0,0-1-1,-1 1 1,1-1 0,0 1 0,0-1 0,0 0 0,0 0 0,-3-1 0,4 1 0,1 1 0,-1 0 0,0-1 0,1 1 1,-1-1-1,1 1 0,-1 0 0,1-1 0,0 1 0,-1-1 0,1 0 0,-1 1 0,1-1 0,0 1 0,-1-1 1,1 0-1,0 1 0,0-1 0,-1 1 0,1-1 0,0 0 0,0 1 0,0-1 0,0 0 0,0 1 0,0-1 0,0 0 1,0 0-1,1-1-6,0 0 0,-1 0 1,1 1-1,0-1 0,0 0 1,0 1-1,0-1 0,1 1 1,-1-1-1,2-1 0,6-5-39,1 0-1,17-10 1,-21 14 33,63-37-66,93-40-1,-107 55 74,273-135-26,290-133-6,-424 210 28,245-112-9,-177 69 23,368-172-14,416-183 22,-302 147 49,-717 324-55,71-29 15,-321 130 44,158-66-50,-160 67-2,-240 134 0,-291 172-186,435-229 65,36-18 49,-453 230 45,-122 79 34,206-119-442,635-329 127,42-18-93,348-177 193,-275 133 193,-55 30 10,1001-499 71,-103 84-64,-852 395-10,616-275 8,-323 151-1,-14-23 8,-309 155-10,322-179 56,-366 205-53,2 0 19,-1-1 0,0 0 0,-1-1-1,0 0 1,17-16 0,-29 21 110,-6 5-77,-15 5 16,-87 33-476,2 5 0,3 4 0,-122 77 0,90-40-251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7.829"/>
    </inkml:context>
    <inkml:brush xml:id="br0">
      <inkml:brushProperty name="width" value="0.025" units="cm"/>
      <inkml:brushProperty name="height" value="0.025" units="cm"/>
    </inkml:brush>
  </inkml:definitions>
  <inkml:trace contextRef="#ctx0" brushRef="#br0">217 0 1160,'0'1'368,"-1"-1"0,1 0-1,0 0 1,-1 0 0,1 0-1,0 0 1,-1 0-1,1 0 1,0 0 0,0 0-1,-1 0 1,1 1 0,0-1-1,0 0 1,-1 0 0,1 0-1,0 1 1,0-1 0,-1 0-1,1 0 1,0 1 0,0-1-1,0 0 1,-1 0 0,1 1-1,0-1 1,-2 13 2651,5 22-4971,-1-20 2977,1 43-790,-2 1 0,-8 76 0,-27 128 788,4-40-484,24-159-429,-27 223 72,-20-3 540,51-275-672,-9 35 248,-23 61 0,29-98-243,3-13-1039,4-17-1743,6-18 37,9-40 1164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8.444"/>
    </inkml:context>
    <inkml:brush xml:id="br0">
      <inkml:brushProperty name="width" value="0.025" units="cm"/>
      <inkml:brushProperty name="height" value="0.025" units="cm"/>
    </inkml:brush>
  </inkml:definitions>
  <inkml:trace contextRef="#ctx0" brushRef="#br0">651 180 9994,'5'-5'348,"1"0"0,-1-1 0,-1 1 0,1-1 0,-1 0 0,0 0 0,0 0-1,0-1 1,-1 1 0,0-1 0,-1 0 0,3-7 0,-5 11-338,1 1 0,0 0 0,-1-1 1,0 1-1,0-1 0,1 1 0,-1-1 0,-1 1 0,1-1 0,0 1 0,0 0 1,-1-1-1,0 1 0,1-1 0,-1 1 0,0 0 0,0 0 0,0-1 0,-1 1 1,1 0-1,0 0 0,-1 0 0,1 0 0,-1 0 0,0 1 0,0-1 0,1 0 1,-1 1-1,0 0 0,0-1 0,-1 1 0,1 0 0,0 0 0,0 0 0,-1 0 1,1 0-1,-5 0 0,-2-1 124,0 1 0,0 0 0,0 0 1,-1 1-1,1 0 0,0 0 0,-14 4 0,-65 18 635,53-12-543,-224 71 302,246-76-530,0 2 0,1-1 0,-1 1 0,1 1 0,0 0 0,1 1 0,0 0 0,1 1 0,-15 17 0,18-18-3,0 0 0,1 0 0,1 1-1,-1 0 1,2 0 0,-1 0 0,1 1 0,1-1 0,0 1 0,0 0 0,1 0 0,-1 19 0,3-21-2,0 0 0,0-1-1,1 1 1,0-1 0,1 1 0,-1-1 0,2 1 0,-1-1 0,5 10 0,-5-14-1,0 0 0,1 0 0,-1 0 0,1 0 0,0-1 0,0 1 0,0-1 0,0 0 0,1 0 0,-1 0 0,1 0 0,0-1 0,0 1 0,0-1 0,0 0 0,0 0 0,0-1 0,9 3 0,-2-2-3,0 0 0,1-1 0,-1 0 0,0-1 0,1 0 0,-1-1-1,19-4 1,79-25-10,-88 24 19,9-4 140,0-2 0,-1-1-1,-1-1 1,0-1 0,-1-2 0,0 0 0,-2-2-1,0-1 1,-1-1 0,-1-1 0,-1-1 0,-1-1-1,-1-1 1,-2 0 0,0-2 0,-1 0 0,15-37 0,-30 60-52,0-1 1,0 0-1,-1 1 1,0-1 0,0 0-1,0 0 1,-1 0 0,1-9-1,-2 12-58,1 0 1,0 0-1,0 0 0,-1 0 1,0 1-1,1-1 0,-1 0 1,0 0-1,0 0 0,0 0 1,0 1-1,0-1 0,0 1 0,0-1 1,-1 1-1,1-1 0,0 1 1,-1-1-1,0 1 0,1 0 1,-1 0-1,1 0 0,-5-2 0,-1 1-20,1 0 0,-1 1 0,0-1-1,-1 1 1,1 1 0,0-1-1,0 1 1,0 1 0,0-1 0,0 1-1,0 0 1,0 1 0,0-1-1,-13 6 1,-7 4-90,1 1-1,-30 17 0,35-17-177,1-2 115,0 2 0,-32 25 0,47-33-225,1-1 1,0 2 0,0-1 0,0 0-1,0 1 1,0-1 0,1 1-1,0 0 1,0 1 0,1-1 0,-1 0-1,1 1 1,0-1 0,1 1 0,-1 0-1,0 6 1,5 20-1371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19.083"/>
    </inkml:context>
    <inkml:brush xml:id="br0">
      <inkml:brushProperty name="width" value="0.025" units="cm"/>
      <inkml:brushProperty name="height" value="0.025" units="cm"/>
    </inkml:brush>
  </inkml:definitions>
  <inkml:trace contextRef="#ctx0" brushRef="#br0">441 49 10082,'-2'-5'739,"0"0"-192,-1 1 0,1 0 0,-1 0-1,0 0 1,0 0 0,-3-4 0,4 7-507,1 0-1,-1 0 0,0 0 1,1 0-1,-1 0 0,0 0 0,1 1 1,-1-1-1,0 0 0,0 1 1,0 0-1,0-1 0,0 1 1,1 0-1,-1 0 0,0 0 0,0 0 1,0 0-1,-3 1 0,-5 1 19,0 0 0,1 1 0,0 0-1,0 0 1,-1 1 0,2 0 0,-1 0 0,0 1-1,1 1 1,0-1 0,0 1 0,1 1 0,0-1-1,0 1 1,0 0 0,1 1 0,0 0 0,0 0-1,1 0 1,0 0 0,1 1 0,0 0-1,-4 12 1,-4 27 172,1 1 0,-5 74 0,-3 17-225,-57 163 16,74-295-20,-10 27 4,11-33-3,0-1 0,0 1 0,0 0 0,0 0 0,0 0 0,0 0 0,-1-1 0,1 1 0,0 0 0,-1-1 0,0 0 0,-2 3 0,3-4-3,1 0 1,-1 0-1,1 1 0,-1-1 0,1 0 0,-1 0 0,1 0 0,-1 0 0,1 0 0,-1 0 0,1 0 0,-1 0 0,1 0 0,-1 0 0,1-1 0,-1 1 0,1 0 0,-1 0 0,1 0 0,-1-1 0,1 1 1,-1 0-1,1 0 0,0-1 0,-1 1 0,1 0 0,-1-1 0,1 1 0,0-1 0,-1 1 0,1 0 0,-1-2 0,-7-17-86,5 9 40,1-1 1,1 0 0,0 0-1,0 0 1,1 0 0,1 0-1,1-12 1,19-81-224,-8 50 164,15-115-48,-17 89 200,40-144 1,-49 219-38,16-41 225,-17 45-207,-1-1 0,1 1 1,0 0-1,-1-1 0,1 1 0,0 0 0,0 0 0,0-1 1,0 1-1,0 0 0,0 0 0,0 0 0,0 0 0,0 0 1,0 1-1,1-1 0,-1 0 0,0 0 0,1 1 0,-1-1 1,1 1-1,-1-1 0,0 1 0,1 0 0,-1 0 0,1-1 1,1 1-1,-1 1-7,0 0 0,-1 0 0,1 0 0,-1 0 0,1 0 1,-1 0-1,1 0 0,-1 1 0,1-1 0,-1 0 0,0 1 0,0-1 1,0 1-1,0 0 0,0-1 0,0 1 0,0 0 0,-1-1 0,2 3 0,11 40 58,-13-41-61,15 79 64,-4 0-1,1 88 1,-8-94-49,29 679 128,-18-468-196,-15-286-41,1 0 1,-1 0-1,0 1 0,0-1 1,0 0-1,0 0 1,0 0-1,0 0 1,0 0-1,0 0 1,0 0-1,0 0 0,-1 0 1,1 0-1,0 0 1,-1 0-1,1 0 1,-1 0-1,0 1 1,-4-7-476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20.065"/>
    </inkml:context>
    <inkml:brush xml:id="br0">
      <inkml:brushProperty name="width" value="0.025" units="cm"/>
      <inkml:brushProperty name="height" value="0.025" units="cm"/>
    </inkml:brush>
  </inkml:definitions>
  <inkml:trace contextRef="#ctx0" brushRef="#br0">491 62 6281,'-2'1'510,"0"0"0,0-1 0,0 1 0,-1 0 0,1-1 0,0 1 0,0-1 0,0 0 0,0 0 0,-1 0 1,1 0-1,-3 0 0,-32-10 1027,28 6-1332,-100-34 1567,99 34-1655,0 1 0,-1 1 0,1 0 0,-1 0 0,1 1 0,-1 0 0,1 1 0,-1 0 0,-16 3 0,20-1-112,-1-1 1,1 1-1,1 1 0,-1-1 0,0 1 1,0 0-1,1 1 0,0 0 0,0 0 0,0 0 1,0 1-1,1 0 0,-1 0 0,-6 9 0,2-2-16,1 1-1,0 0 1,1 1-1,1 0 0,0 0 1,1 1-1,0-1 1,1 2-1,1-1 0,1 0 1,-3 18-1,5-25 6,1 0 0,0 1 0,0-1 0,0 0 0,1 1 0,0-1 0,1 0 0,0 0 0,0 0 0,1 0-1,0 0 1,0 0 0,1-1 0,0 1 0,0-1 0,1 0 0,0 0 0,0-1 0,0 0 0,1 0 0,0 0 0,11 8 0,12 4-15,0-1 0,47 20 0,-10-5 13,-30-14 8,-1 1 0,0 2 0,-2 2 0,0 1 0,32 31 1,-55-44 3,0 1 0,0-1 0,-1 2 1,0-1-1,-1 1 0,-1 0 0,7 17 0,-10-19 6,0 0 0,-1 1 0,0-1 0,-1 1 0,-1 0 0,0 0 0,0 0 0,-1 0 0,0-1 0,-3 16 0,0-9 8,-1 1 0,0-1 1,-1 0-1,-1 0 0,-1 0 0,-1-1 0,0 0 0,-1 0 0,-1-1 1,-1 0-1,-15 18 0,15-22 22,0-1 1,-1 0-1,0-1 0,-1-1 1,0 0-1,0 0 0,-1-1 1,0-1-1,-1 0 0,1-1 1,-1-1-1,0 0 1,-30 4-1,36-7 16,1-1 0,-1 0 0,0-1 0,1 0 0,-1-1 0,1 1 0,-1-2 0,0 1 0,1-1 0,0 0 0,-1-1 0,1 0 0,0-1 0,0 1 0,1-1 1,-8-6-1,7 4-31,0 0 1,1-1-1,0 0 1,1 0 0,-1 0-1,1-1 1,1 0-1,0 0 1,0-1-1,0 0 1,1 1 0,0-2-1,-5-17 1,7 15-22,0 0 1,0 0 0,1-1-1,0 1 1,1 0 0,1 0-1,0 0 1,1 0-1,0 0 1,0 0 0,1 0-1,1 0 1,0 1-1,1-1 1,11-18 0,5-6-9,3 1-1,1 1 1,37-38 0,44-43-9,64-75 37,-137 148 85,-1-1 1,-3-2-1,42-84 0,-69 125-67,0-1-1,0 0 0,-1 0 1,1 0-1,-1 0 1,0 0-1,-1 0 0,1 0 1,-1-1-1,0 1 1,0 0-1,0 0 0,-1 0 1,0 0-1,0 0 1,0-1-1,-1 2 0,0-1 1,1 0-1,-6-7 1,4 6-14,-2 1 0,1 0 0,0 0 1,-1 0-1,0 0 0,0 1 0,-1 0 1,1 0-1,-1 0 0,0 1 1,0 0-1,0 0 0,0 0 0,0 1 1,-12-3-1,2 2-85,0 0 0,0 1 0,-1 1 0,1 1 0,0 0 0,0 1 0,-1 1-1,-16 3 1,-11 6-763,-71 25-1,15 4-725,4 10 677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21.216"/>
    </inkml:context>
    <inkml:brush xml:id="br0">
      <inkml:brushProperty name="width" value="0.025" units="cm"/>
      <inkml:brushProperty name="height" value="0.025" units="cm"/>
    </inkml:brush>
  </inkml:definitions>
  <inkml:trace contextRef="#ctx0" brushRef="#br0">124 504 4585,'-24'-14'1348,"11"7"-135,1 0 0,0-1 0,0-1 0,-12-11 0,21 17-1057,1 1 1,-1-1-1,1 0 1,0 0-1,0 0 0,0 0 1,1 0-1,-1 0 1,1 0-1,-1 0 0,1-1 1,0 1-1,1-1 1,-1 1-1,0-1 0,1 1 1,0-1-1,0 1 1,0-1-1,0 1 1,1-1-1,0-4 0,4-8-92,0 0-1,1 0 0,1 0 1,0 1-1,1 0 1,1 0-1,0 1 0,1 0 1,0 1-1,17-16 0,0 2 152,2 2 0,1 1 0,46-29 0,-74 52-202,11-7 71,0-1 0,1 2 0,0 0 0,19-6 0,-31 12-80,1 0-1,-1 0 1,1 0 0,0 0 0,-1 1 0,1-1 0,0 1 0,-1 0 0,1 0 0,0 0-1,0 0 1,-1 1 0,1-1 0,0 1 0,-1-1 0,1 1 0,0 0 0,-1 0 0,1 0 0,-1 0-1,0 1 1,1-1 0,-1 1 0,0-1 0,0 1 0,0 0 0,0 0 0,0 0 0,0 0-1,0 0 1,-1 0 0,3 4 0,-1 0 7,0 1 0,-1 0 1,0 0-1,0 0 0,0 0 0,-1 0 0,0 0 0,0 13 1,-1 7 29,-5 27 0,4-43-31,-7 49 27,-3 0-1,-3 0 0,-2-1 0,-41 96 0,2-33 7,-77 122 0,58-121 4,73-120-48,0-1 0,-1 1-1,1-1 1,-1 0 0,1 1 0,-1-1 0,0 0 0,0 0 0,0 0-1,0-1 1,0 1 0,0 0 0,-4 2 0,4-6-34,5-2 32,12-6 42,41-27 24,-39 26-50,0 0 0,35-17 0,54-22 56,146-95 0,-28 2 439,-207 129-487,-14 12-14,0-1 1,0 1-1,0 0 1,0 0-1,0 0 0,1 0 1,3-1-1,-7 3-4,0 0 0,0 0 0,0 0 0,0 0 0,0 0 0,0 1 0,0-1 0,0 0 0,0 0 0,0 0 0,0 0 0,0 0 0,0 0 0,0 0 0,0 0 0,0 0 0,0 1 0,0-1 0,0 0 0,1 0 0,-1 0 0,0 0 0,0 0 0,0 0-1,0 0 1,0 0 0,0 0 0,0 0 0,0 0 0,0 0 0,0 0 0,0 1 0,0-1 0,0 0 0,1 0 0,-1 0 0,0 0 0,0 0 0,0 0 0,0 0 0,0 0 0,0 0 0,0 0 0,0 0 0,0 0 0,1 0 0,-1 0 0,0 0 0,0 0 0,0 0 0,0 0-1,0 0 1,-13 10 128,-3-1-128,0 1 0,1 0 0,-24 22 0,-31 23-5,-1-9-14,-141 68 0,181-101-33,22-9-47,21-11-21,36-20 77,64-47-1,-23 13 84,234-153 365,-297 198-328,-43 31-336,-8 6-234,-76 69-2562,27-28 1926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54.667"/>
    </inkml:context>
    <inkml:brush xml:id="br0">
      <inkml:brushProperty name="width" value="0.025" units="cm"/>
      <inkml:brushProperty name="height" value="0.025" units="cm"/>
    </inkml:brush>
  </inkml:definitions>
  <inkml:trace contextRef="#ctx0" brushRef="#br0">0 591 400,'0'0'11,"0"0"-1,0 0 1,0 0-1,0-1 1,0 1-1,0 0 1,1 0-1,-1 0 1,0 0-1,0-1 1,0 1-1,0 0 1,0 0-1,0 0 1,0 0-1,1 0 1,-1-1-1,0 1 1,0 0-1,0 0 1,0 0-1,0 0 1,1 0-1,-1 0 1,0 0-1,0 0 1,0 0-1,0 0 1,1 0-1,-1 0 1,0 0-1,0 0 1,0-1-1,1 2 1,-1-1-1,0 0 1,0 0 0,0 0-1,1 0 1,-1 0-1,0 0 1,0 0-1,0 0 1,1 0 17,-1 0 0,0 0 0,0 0 0,1 0 0,-1 0 1,0 0-1,0 0 0,1 1 0,-1-1 0,0-1 1,0 1-1,1 0 0,-1 0 0,0 0 0,0 0 1,0 0-1,1 0 0,-1 0 0,0 0 0,0 0 0,1 0 1,-1 0-1,0-1 0,0 1 0,0 0 0,1 0 1,-1 0-1,0 0 0,0-1 0,0 1 0,0 0 1,0 0-1,1 0 0,-1-1 0,0 1 0,0 0 0,0 0 1,0 0-1,0-1 0,0 1 0,0 0 0,0 0 1,0-1-1,0 1 0,0 0 0,1-1 154,-1 0 0,1 0 1,-1 1-1,1-1 0,-1 0 0,1 1 0,-1-1 0,1 1 0,0-1 0,-1 1 1,1-1-1,0 1 0,0-1 0,-1 1 0,1 0 0,0-1 0,1 1 0,10-8 853,14-29 321,-4 8-935,-5 7 15,29-47 1,9-23-191,32-60-338,-77 132 324,-1-1-1,-1 0 1,-1 0 0,-1-1 0,5-36-1,-24 124 1312,-15 267-941,24-264-543,1-15 1,5 93 1,-1-141-45,0-1 0,0 1 0,1-1 0,3 11 0,-5-15-90,1 0 1,-1 0-1,0-1 1,1 1 0,-1 0-1,0 0 1,1 0-1,-1-1 1,1 1-1,-1 0 1,1 0-1,0-1 1,-1 1-1,1 0 1,0-1 0,-1 1-1,1-1 1,0 1-1,0-1 1,-1 1-1,1-1 1,0 0-1,0 1 1,0-1-1,0 0 1,0 0-1,-1 0 1,1 1 0,0-1-1,0 0 1,0 0-1,0 0 1,0 0-1,0-1 1,0 1-1,1 0 1,17-12-1022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55.293"/>
    </inkml:context>
    <inkml:brush xml:id="br0">
      <inkml:brushProperty name="width" value="0.025" units="cm"/>
      <inkml:brushProperty name="height" value="0.025" units="cm"/>
    </inkml:brush>
  </inkml:definitions>
  <inkml:trace contextRef="#ctx0" brushRef="#br0">0 2 3777,'1'0'122,"-1"0"1,1-1 0,0 1-1,-1 0 1,1 0-1,-1 0 1,1 0 0,0 0-1,-1 0 1,1 0 0,0 0-1,-1 0 1,1 0-1,-1 0 1,1 0 0,0 0-1,-1 0 1,1 1-1,-1-1 1,1 0 0,0 0-1,-1 1 1,1-1 0,-1 0-1,1 1 1,-1-1-1,1 1 1,0 0 0,14 18 1106,-4 7-896,0 1-1,-2 0 1,-1 1 0,9 56 0,-8-36-246,-8-44-84,16 81 34,40 116-1,-55-197 29,-1-6-16,-1-15 14,-3-34-18,2 35-31,-2-27 2,1-1 0,8-76 0,-4 106-10,0 1 0,1 0 0,1-1 0,0 1 1,1 0-1,0 1 0,1 0 0,0-1 1,1 2-1,1-1 0,0 1 0,0 0 0,11-10 1,-9 11 16,31-30 133,-37 37-134,0 0 1,0-1-1,1 2 1,-1-1-1,1 0 1,-1 1-1,1 0 1,5-2-1,-9 4-20,0 0-1,0 0 1,0-1 0,-1 1 0,1 0-1,0 0 1,0 0 0,0 0 0,0 0-1,0 0 1,0 1 0,0-1-1,-1 0 1,1 0 0,0 1 0,0-1-1,0 0 1,0 1 0,-1-1-1,1 1 1,0-1 0,-1 1 0,1-1-1,0 1 1,-1 0 0,1-1-1,0 1 1,-1 0 0,1 0 0,-1-1-1,1 1 1,-1 0 0,0 0-1,1 0 1,-1-1 0,0 1 0,0 0-1,1 0 1,-1 0 0,0 0-1,0 0 1,0 0 0,0-1 0,0 3-1,0 2 3,0 1-1,-1-1 1,1 1-1,-1-1 1,0 1-1,-3 6 0,-2 5 8,-2 0 0,-15 25 0,16-32-8,1 0-1,1 0 0,0 0 0,0 1 0,1-1 0,0 1 1,1 0-1,0 0 0,-2 20 0,5-21-5,0 1 0,0-1-1,1 0 1,2 12 0,-1-17 2,0 0-1,-1 0 1,2 0 0,-1 0-1,0 0 1,1 0 0,0-1-1,0 1 1,6 5 0,-1-1 6,0-1 0,1-1 0,0 0 0,0 0 0,1 0 0,-1-1 0,1-1 0,1 0 0,-1 0 0,1-1 0,14 4 0,-9-4-66,1-1 1,0 0-1,0-1 0,-1-1 0,1-1 1,0 0-1,18-3 0,-16 1-139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37.967"/>
    </inkml:context>
    <inkml:brush xml:id="br0">
      <inkml:brushProperty name="width" value="0.025" units="cm"/>
      <inkml:brushProperty name="height" value="0.025" units="cm"/>
    </inkml:brush>
  </inkml:definitions>
  <inkml:trace contextRef="#ctx0" brushRef="#br0">24 188 9642,'-8'-31'1620,"2"0"1,-3-32-1,8 57-1480,1 0 0,1 0 0,-1 0-1,2-9 1,-1 14-104,-1-1 0,0 1-1,0 0 1,1 0 0,-1-1 0,1 1-1,-1 0 1,1 0 0,-1 0 0,1 0-1,0 0 1,0-1 0,-1 1 0,1 1-1,0-1 1,0 0 0,0 0 0,0 0-1,0 0 1,2 0 0,-2 1-20,-1 0 0,1 0 0,0 0 0,0 0 0,0 0 0,-1 1 0,1-1 0,0 0 0,0 0 0,0 1-1,-1-1 1,1 1 0,0-1 0,-1 1 0,1-1 0,0 1 0,-1-1 0,1 1 0,-1 0 0,1-1 0,-1 1 0,1 0 0,-1-1 0,1 1 0,-1 0 0,0-1 0,1 1 0,-1 0 0,0 0 0,0 0 0,0-1 0,1 2 0,7 32 322,4 58 113,-1 141-1,-9-151-364,3 146 63,26 402 90,-12-510-200,-15-105-35,0 1 1,1-1-1,0 0 1,1 0-1,9 14 1,-14-27-8,1 1 0,-1-1-1,1 0 1,-1 0 0,1 1 0,0-1 0,0 0 0,0-1 0,0 1 0,0 0 0,0 0 0,1-1 0,-1 0 0,4 3 0,-4-4-25,0 0-1,-1 0 1,1 0-1,0 0 1,-1 0-1,1 0 1,0 0-1,-1 0 1,1-1-1,-1 1 1,1-1-1,-1 1 0,1-1 1,0 0-1,-1 1 1,0-1-1,1 0 1,-1 0-1,1 0 1,-1 0-1,0 0 1,0 0-1,0-1 1,0 1-1,2-2 1,4-7-459,0 0 0,0 0 0,-1 0 0,-1-1 0,0 0 0,0 0 0,4-15 0,10-60-878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56.168"/>
    </inkml:context>
    <inkml:brush xml:id="br0">
      <inkml:brushProperty name="width" value="0.025" units="cm"/>
      <inkml:brushProperty name="height" value="0.025" units="cm"/>
    </inkml:brush>
  </inkml:definitions>
  <inkml:trace contextRef="#ctx0" brushRef="#br0">0 730 8306,'133'21'2776,"-124"-20"-2772,-1 1 0,1-1 0,0-1 0,-1 0 0,1 0 0,0-1 0,-1 0 0,1 0-1,10-4 1,-12 2 6,0 1 0,0-2 0,-1 1-1,1-1 1,-1 0 0,0 0 0,0-1-1,-1 0 1,1 0 0,-1 0 0,6-9-1,0-1 130,-1 0 0,-1 0 0,-1-1-1,0 0 1,-1-1 0,-1 0 0,0 0-1,-2 0 1,0-1 0,-1 0 0,0 0 0,-1 1-1,-1-20 1,-2-11-177,-2-1 0,-2 0 0,-18-76 0,18 103-5,0 0-1,-2 0 0,0 1 0,-21-41 1,27 61 48,1 0 1,-1 0 0,1 0 0,-1 0 0,0 0-1,0 0 1,1 0 0,-1 1 0,0-1-1,0 0 1,0 0 0,0 1 0,0-1-1,0 1 1,0-1 0,0 1 0,0-1-1,0 1 1,0-1 0,0 1 0,0 0-1,0 0 1,-1-1 0,1 1 0,0 0 0,0 0-1,0 0 1,0 0 0,0 1 0,-1-1-1,-1 1 1,1 0-1,0 0 0,-1 0 0,1 1 0,0-1 0,0 1 0,0-1 0,0 1 0,1 0 0,-1 0 0,0 0 0,1 0 0,-1 0 0,1 0-1,-2 4 1,-4 8-6,1 2 0,1-1 0,1 0-1,0 1 1,1 0 0,-2 24 0,2 3-11,5 57 0,0-58 9,3-1 0,15 64 0,-16-89 1,0 0 1,2 0-1,0 0 1,1-1-1,1 0 0,0 0 1,1 0-1,0-1 1,13 14-1,-17-22 4,1-1-1,-1 0 1,1 0 0,0 0-1,1-1 1,-1 0-1,1 0 1,-1-1 0,1 0-1,0 0 1,0 0-1,1-1 1,-1 0 0,0 0-1,1-1 1,-1 0-1,1-1 1,-1 1 0,1-1-1,-1-1 1,1 1 0,0-1-1,-1-1 1,0 1-1,13-6 1,3-1 15,-1-2 0,0-1 0,-1-1-1,0-1 1,-1 0 0,32-29 0,-37 29 0,-1 0 0,-1-1 0,0-1 0,20-29 0,-28 36-2,0 1 0,-1-1 0,0 0 0,0-1 0,-1 1 0,0-1 0,-1 1 0,0-1 0,0 0 0,0 0 0,-1 0 0,-1-15 0,-1 20 11,0 0 0,0-1 0,0 1 0,0 0 0,-1 1 1,0-1-1,0 0 0,0 0 0,0 1 0,-1-1 0,1 1 0,-1 0 0,0 0 0,0 0 0,-5-4 0,6 5-11,0 0 0,0 1-1,0-1 1,0 1 0,0 0 0,0-1 0,-1 1-1,1 0 1,0 0 0,-1 0 0,1 1 0,-1-1-1,1 1 1,-1-1 0,1 1 0,-1 0 0,0 0-1,1 0 1,-1 0 0,1 0 0,-1 1 0,1-1-1,-1 1 1,1 0 0,-5 1 0,6-1-15,0 0 1,-1 1-1,1-1 1,0 0-1,0 1 0,0-1 1,0 0-1,0 1 1,1-1-1,-1 1 1,0-1-1,1 1 1,-1-1-1,1 1 0,-1 0 1,1-1-1,0 1 1,0 0-1,0-1 1,0 1-1,0 0 1,0-1-1,0 1 0,0 0 1,1-1-1,-1 1 1,0 0-1,1-1 1,1 3-1,0 3-9,0-1 0,1 1 0,0-1 0,1 0 0,6 10-1,-8-13-94,1 1 0,-1-1-1,1 0 1,0 0 0,0-1-1,1 1 1,-1-1 0,1 1-1,-1-1 1,1 0 0,-1 0 0,1-1-1,0 1 1,0-1 0,0 0-1,0 0 1,0 0 0,0 0-1,0-1 1,1 0 0,-1 0-1,0 0 1,0 0 0,0 0-1,0-1 1,0 0 0,0 0-1,0 0 1,0 0 0,0-1-1,0 1 1,4-4 0,6-2-714,-1-1 1,0-1-1,-1 0 0,0-1 1,0 0-1,-1 0 1,14-19-1,30-43-388,-11 15 5250,-42 54-3658,-2 3-326,0 0 1,0-1 0,0 1 0,0 0 0,0-1-1,0 1 1,1 0 0,-1-1 0,0 1-1,0 0 1,0 0 0,1-1 0,-1 1 0,0 0-1,0 0 1,1-1 0,-1 1 0,0 0-1,1 0 1,-1 0 0,0-1 0,1 1 0,-1 0-1,0 0 1,1 0 0,-1 0 0,0 0-1,1 0 1,-1 0 0,0 0 0,1 0 0,-1 0-1,0 0 1,1 0 0,-1 0 0,0 0-1,1 0 1,-1 0 0,0 0 0,1 0 0,-1 1-1,1-1 1,0 1 590,7 27-219,-5-22-409,-1 1 0,1-1 0,0 1 0,7 8 0,-7-9-10,1 0-1,-1 0 1,0 1 0,0-1-1,2 8 1,-5-13-12,1 1 0,0-1 0,0 0 0,0 1 0,0-1 0,0 0 0,0 0 0,0 0 0,1 0 0,-1 0-1,0 0 1,1 0 0,-1 0 0,1 0 0,-1-1 0,1 1 0,2 0 0,34 9-728,-16-5-1532,-9-1 1162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56.495"/>
    </inkml:context>
    <inkml:brush xml:id="br0">
      <inkml:brushProperty name="width" value="0.025" units="cm"/>
      <inkml:brushProperty name="height" value="0.025" units="cm"/>
    </inkml:brush>
  </inkml:definitions>
  <inkml:trace contextRef="#ctx0" brushRef="#br0">20 11 9618,'-14'-7'3441,"9"4"-2729,8 4-784,19 10-1352,4 0-1833,4 1 2097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59.152"/>
    </inkml:context>
    <inkml:brush xml:id="br0">
      <inkml:brushProperty name="width" value="0.025" units="cm"/>
      <inkml:brushProperty name="height" value="0.025" units="cm"/>
    </inkml:brush>
  </inkml:definitions>
  <inkml:trace contextRef="#ctx0" brushRef="#br0">1268 271 3001,'-7'-9'559,"0"1"0,-1 0 0,0 0 1,-18-13-1,20 17-495,0 1 0,0 0 0,-1 0 1,1 0-1,-1 1 0,0 0 0,0 0 0,0 1 1,-8-1-1,-216-11 3536,208 14-3432,0 0 0,0 2 0,0 0-1,0 1 1,1 2 0,0 0 0,-24 11-1,-3 4-1,-88 55-1,110-58-141,1 0 1,1 2-1,1 1 1,1 1 0,-28 34-1,-88 135 6,115-153 3,2 1-1,-22 55 1,-23 86 500,57-149-338,1-1 1,1 1-1,2 0 0,-3 42 1,8-54-139,1 1 0,1-1 0,0 1 0,2-1 0,0 0 0,1 0 0,1 0 0,9 22 0,6 6 54,2-1 1,2-1 0,2-1-1,2-1 1,2-1 0,52 57-1,-50-67-52,1-1-1,1-2 0,1-1 0,2-2 0,1-1 0,1-2 0,68 29 1,-22-19 19,108 26 0,94 6 17,-79-19-56,160 23 24,-315-64-41,0-2 1,0-2-1,0-3 1,0-2-1,54-11 1,-59 4 69,-2-1 1,1-3 0,-2-1-1,0-2 1,-1-3 0,-1-1-1,-1-2 1,-2-2 0,0-1-1,-1-3 1,-2-1 0,-2-1-1,0-2 1,-2-2 0,-2-1-1,-2-1 1,-1-2 0,-2-1-1,-1 0 1,-3-2 0,-1-1-1,-3-1 1,-1 0 0,18-81-1,-28 85-39,-2 1-1,-1-1 0,-2 0 1,-2 0-1,-2 0 0,-2 0 1,-13-62-1,4 51-24,-2 0 0,-2 2-1,-3 0 1,-1 1 0,-37-61 0,9 27 37,-2-7 109,-68-88-1,98 151-133,-1 0 0,-2 2 0,0 0-1,-2 2 1,0 1 0,-2 1 0,-35-20-1,29 23-32,-1 3 0,0 0-1,-1 2 1,-1 2-1,0 2 1,0 1-1,-1 1 1,-53-1-1,-31 5-36,-155 16 0,103 4-305,-327 77 1,373-57-451,91-21 562,-36 21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1.111"/>
    </inkml:context>
    <inkml:brush xml:id="br0">
      <inkml:brushProperty name="width" value="0.025" units="cm"/>
      <inkml:brushProperty name="height" value="0.025" units="cm"/>
    </inkml:brush>
  </inkml:definitions>
  <inkml:trace contextRef="#ctx0" brushRef="#br0">3465 570 4841,'-13'-17'1683,"-3"-4"-383,-22-22-1,-154-141 2797,165 156-3969,-1 1 0,-1 2 0,-1 0 0,-2 3 0,0 0 0,-1 2 0,-1 1 1,-1 2-1,-50-17 0,31 17-139,0 3 0,-1 2 0,0 3 1,-102-4-1,67 13-42,0 3 0,-115 21 1,-69 22-58,-299 90 0,495-110 86,0 3-1,2 3 0,2 3 0,1 4 1,1 3-1,-117 91 0,108-68-3,3 4 1,-91 103-1,142-140 16,1 1 0,2 1 1,1 1-1,2 2 1,2 0-1,1 1 0,1 0 1,-17 66-1,16-23-7,4 1-1,-4 85 1,12 167-19,6-321 37,1 38-13,11 78 0,-9-115 11,-1 1 0,2-1 0,0 0 0,1-1 0,0 1 0,1-1 0,1 0 0,0 0 0,1-1 0,10 15 0,-4-13-3,1 0 0,0-1 0,1 0 0,0-1 0,0-1-1,32 16 1,2-3-4,62 19 0,-41-21 9,0-3 1,1-3-1,104 8 0,223-3-1,-363-20 4,567-14-8,-450-2 10,287-66 1,-323 51 23,156-63 0,-228 74-11,-2-2 1,-1-1-1,0-2 1,-2-3-1,-1-1 1,52-47-1,-46 31 23,-2-1-1,-2-2 0,-2-2 0,42-70 1,-62 87 13,-2-1 1,-2-1 0,-1 0 0,-1-1 0,-2 0 0,-2-1-1,-1 0 1,6-63 0,-12 41 20,-3-1 1,-2 0-1,-3 1 0,-20-89 1,19 115-3,-2 1 1,-2 0-1,-1 1 0,-1 0 1,-1 1-1,-2 1 1,0 0-1,-3 1 0,0 0 1,-35-35-1,11 18 33,-3 2-1,-1 2 1,-2 2 0,-2 2-1,-93-49 1,96 60-340,-2 3 1,0 2 0,-1 2-1,0 3 1,-1 1-1,-1 3 1,0 2 0,-1 3-1,0 2 1,0 2 0,0 3-1,0 2 1,-72 13-1,-21 14-815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2.089"/>
    </inkml:context>
    <inkml:brush xml:id="br0">
      <inkml:brushProperty name="width" value="0.025" units="cm"/>
      <inkml:brushProperty name="height" value="0.025" units="cm"/>
    </inkml:brush>
  </inkml:definitions>
  <inkml:trace contextRef="#ctx0" brushRef="#br0">788 39 2481,'-18'-8'325,"4"1"-218,0 2 0,0-1 0,-24-4 0,33 9-118,0 0 0,0 1 0,-1 0 0,1 0 0,0 0 0,0 0 1,0 1-1,0 0 0,-1 0 0,1 1 0,1-1 0,-1 1 0,0 0 0,-7 4 0,-16 13-3,1 0 0,-45 43 0,7-6 460,37-34 33,2 2 1,0 0-1,2 2 0,1 1 1,-21 30-1,31-37-350,1 0-1,1 1 0,0 1 1,2 0-1,1 0 0,1 0 1,0 1-1,-4 33 1,8-30-103,0 0 0,2 0 0,1 1 0,1-1 0,1 0 1,2 1-1,0-1 0,16 47 0,-15-59-20,0 0 1,1-1-1,1 1 1,0-1-1,1 0 1,0-1-1,1 0 1,1 0-1,-1-1 1,2 0-1,0-1 1,0 0-1,1-1 1,0 0-1,0-1 1,1 0-1,17 7 1,-3-5 8,1 0 1,1-2 0,-1-2 0,1 0 0,55 3-1,-34-8 25,0-1-1,82-12 0,-111 9 33,1-1 0,-1-1 0,0 0 0,-1-2 0,1 0 0,-1-2 0,-1 0 0,0-1 0,0-1 0,-1 0 0,0-2 0,-1 0 0,0-1 0,-1-1 0,-1 0 0,-1-1 0,0-1 0,-1 0 0,16-27 0,-14 17 151,-1 0 0,-1-1-1,-2-1 1,0 1 0,-2-2 0,-2 1 0,5-34-1,-10 49-143,0-1-1,-2 1 0,1 0 0,-2-1 1,0 1-1,-1 0 0,0-1 1,-1 1-1,0 0 0,-2 1 0,1-1 1,-2 1-1,0 0 0,0 0 1,-1 0-1,-1 1 0,-9-13 0,0 8 1,0 0 0,-1 1-1,-1 1 1,0 1 0,-1 1-1,-1 0 1,0 1 0,0 2-1,-1 0 1,-27-8 0,0 3-10,-1 2 0,0 2 1,-85-7-1,70 13-69,0 4 0,-118 12 0,145-6-17,-1 2 1,1 2-1,0 1 0,1 2 1,-69 32-1,96-40-53,1 1 0,0 1 0,1-1 1,-1 1-1,-12 12 0,19-16-20,1 0 0,-1 0 0,0 0 1,1 1-1,-1-1 0,1 0 0,0 1 1,0-1-1,0 0 0,0 1 0,0-1 1,0 1-1,1 0 0,-1-1 0,1 1 1,0 0-1,0-1 0,0 1 0,0 0 1,0-1-1,1 1 0,-1-1 0,1 1 1,-1 0-1,1-1 0,0 1 0,2 3 1,4 6-239,1 0 0,13 17 1,-21-29 324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3.913"/>
    </inkml:context>
    <inkml:brush xml:id="br0">
      <inkml:brushProperty name="width" value="0.025" units="cm"/>
      <inkml:brushProperty name="height" value="0.025" units="cm"/>
    </inkml:brush>
  </inkml:definitions>
  <inkml:trace contextRef="#ctx0" brushRef="#br0">8 43 5433,'-1'-2'142,"0"0"1,0 0-1,0-1 0,0 1 0,1 0 1,-1-1-1,1 1 0,-1 0 0,1-1 0,0 1 1,0-3-1,0 4-129,0 1 0,0-1 0,0 1 0,1-1 0,-1 1 0,0-1 0,0 1 0,1-1 0,-1 1 0,0-1 1,1 1-1,-1-1 0,0 1 0,1-1 0,-1 1 0,1 0 0,-1-1 0,1 1 0,-1 0 0,2-1 0,-1 1-18,1-1 0,0 1 0,0-1 1,0 1-1,0 0 0,-1 0 0,1 0 0,0 0 0,3 0 1,8 2-4,0 1 1,-1 0-1,1 0 1,-1 1 0,15 7-1,59 34-7,-77-40 15,41 25-2,-1 3 1,-2 1-1,-2 2 1,77 80-1,136 191 44,-161-183-2,413 475 259,-419-506-460,4-4 0,162 118 0,-198-164-90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4.330"/>
    </inkml:context>
    <inkml:brush xml:id="br0">
      <inkml:brushProperty name="width" value="0.025" units="cm"/>
      <inkml:brushProperty name="height" value="0.025" units="cm"/>
    </inkml:brush>
  </inkml:definitions>
  <inkml:trace contextRef="#ctx0" brushRef="#br0">280 48 1640,'-14'-12'538,"12"9"-429,-1 0 0,1 1 0,-1-1 0,0 1 0,0 0 0,0 0 0,0 0 0,0 1 0,0-1 0,0 1 0,-5-2 0,7 3-79,0 1 0,0-1 0,1 1 0,-1-1 0,0 1 0,1-1 0,-1 1 1,0 0-1,1-1 0,-1 1 0,1 0 0,-1 0 0,1-1 0,-1 1 0,1 0 0,0 0 0,-1 0 0,1-1 0,0 1 0,0 0 0,0 0 0,-1 0 0,1 1 0,-1 3 41,-39 132 74,-18 50-56,57-184-88,-12 33 17,-1-1 1,-1 0-1,-24 38 0,20-49 27,9-21-211,10-3 135,-1-1 0,1 1 0,0 0 1,-1-1-1,1 1 0,0-1 0,-1 1 0,1-1 0,0 1 0,-1-1 0,1 1 0,0-1 0,0 0 0,0 1 0,0-1 0,0 1 0,-1-1 1,1 1-1,0-1 0,0 0 0,1 0 0,-1-14-479,0 0 0,2 1 0,3-18 0,3-20-321,-2-30 428,-3 33 774,2 1 1,16-70 0,-19 111-197,0 0 1,0 0 0,1 0 0,0 1 0,0-1 0,1 1-1,0-1 1,0 1 0,0 0 0,1 1 0,0-1-1,0 1 1,8-7 0,-6 7-50,1 1 1,-1 0-1,1 0 1,-1 1-1,1 0 0,0 0 1,0 1-1,0 0 1,1 0-1,-1 1 0,16 0 1,70 1-43,109 15 0,-134-9-208,104 10-538,28 1 309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9.011"/>
    </inkml:context>
    <inkml:brush xml:id="br0">
      <inkml:brushProperty name="width" value="0.025" units="cm"/>
      <inkml:brushProperty name="height" value="0.025" units="cm"/>
    </inkml:brush>
  </inkml:definitions>
  <inkml:trace contextRef="#ctx0" brushRef="#br0">14 492 2441,'-4'-11'576,"1"-1"0,1 1 1,0-1-1,1 0 0,0 0 1,1 1-1,0-1 1,1 0-1,2-11 0,-3 22-530,0 0-1,0 1 0,1-1 1,-1 0-1,0 1 0,0-1 1,1 0-1,-1 1 0,1-1 0,-1 1 1,1-1-1,-1 1 0,1-1 1,-1 1-1,1-1 0,-1 1 1,1 0-1,-1-1 0,1 1 1,0 0-1,-1-1 0,1 1 0,0 0 1,-1 0-1,1 0 0,0-1 1,-1 1-1,1 0 0,1 0 1,24 1 194,-16 0-86,34 2 567,-12-1-411,-1 0 0,1-3 0,-1 0 1,1-2-1,44-10 0,84-40-62,31-9-157,66 16-55,8 21-17,-77 8-6,427-67 43,-606 82-55,81-17 51,160-13 0,-249 31-49,0 1-1,0 0 1,0 0-1,0 0 0,0 0 1,0 0-1,1 0 1,-1 0-1,0 0 1,0 0-1,0 0 1,0 1-1,0-1 1,0 1-1,0-1 0,0 1 1,2 0-1,-3 0 2,0-1 0,0 1-1,-1-1 1,1 1 0,0 0-1,0-1 1,-1 1 0,1-1-1,0 1 1,-1-1 0,1 1-1,-1-1 1,1 0 0,-1 1-1,1-1 1,-1 1 0,1-1-1,-1 0 1,1 0 0,-1 1-1,1-1 1,-2 0 0,-41 20-386,-26 5-2228,24-11 1567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9.376"/>
    </inkml:context>
    <inkml:brush xml:id="br0">
      <inkml:brushProperty name="width" value="0.025" units="cm"/>
      <inkml:brushProperty name="height" value="0.025" units="cm"/>
    </inkml:brush>
  </inkml:definitions>
  <inkml:trace contextRef="#ctx0" brushRef="#br0">0 410 2232,'0'-2'251,"1"0"0,-1 0 0,0 0 0,0 0 0,1 0 0,-1 0 0,1 0 0,0 1-1,-1-1 1,1 0 0,0 0 0,0 1 0,0-1 0,0 0 0,0 1 0,1-1-1,-1 1 1,0 0 0,1-1 0,-1 1 0,1 0 0,-1 0 0,1 0 0,0 0 0,3-1-1,8-6 14,0 2 0,19-7-1,-21 9 85,98-37 99,122-27 0,115-10-434,-155 38 108,-31 5-73,291-25 0,-316 54-177,-15-3 58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2.727"/>
    </inkml:context>
    <inkml:brush xml:id="br0">
      <inkml:brushProperty name="width" value="0.025" units="cm"/>
      <inkml:brushProperty name="height" value="0.025" units="cm"/>
    </inkml:brush>
  </inkml:definitions>
  <inkml:trace contextRef="#ctx0" brushRef="#br0">10 6 4121,'-1'0'98,"1"0"1,0 0-1,0 0 1,-1 0-1,1 0 1,0 0-1,-1 0 1,1 0-1,0 0 1,-1 0-1,1 0 1,0 0-1,-1 0 1,1 0-1,0 0 1,0 1-1,-1-1 1,1 0-1,0 0 1,0 0-1,-1 0 1,1 1-1,0-1 1,0 0-1,0 0 1,-1 0-1,1 1 1,0-1-1,0 0 1,0 0-1,0 1 1,-1-1-1,1 0 1,0 1-1,0-1 1,0 0-1,0 1 1,0-1-1,0 0 1,0 0-1,0 1 1,0-1-1,0 1 1,0 0 32,1-1 0,-1 1 0,1 0 0,-1 0 0,1 0 0,-1-1 0,1 1 0,-1 0 0,1-1 0,0 1 0,-1 0 0,1-1 0,0 1 0,0-1 0,-1 1 1,1-1-1,0 1 0,0-1 0,1 1 0,14 4 124,0-1 1,0 0 0,1-1-1,-1-1 1,1-1 0,27 0 0,-41-1-218,175-12 1361,-78 3-954,186 6-104,-144 5-276,-115-5 5,-23-1-54,-16-3-179,4 5-440,0 0 1,0 0 0,-1 1 0,-13-1-1,-15 1-604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38.499"/>
    </inkml:context>
    <inkml:brush xml:id="br0">
      <inkml:brushProperty name="width" value="0.025" units="cm"/>
      <inkml:brushProperty name="height" value="0.025" units="cm"/>
    </inkml:brush>
  </inkml:definitions>
  <inkml:trace contextRef="#ctx0" brushRef="#br0">46 91 13099,'-10'-3'1750,"-22"-10"1319,32 13-3058,0 0 1,0 0 0,-1 0-1,1 0 1,0 0 0,0 0 0,0-1-1,0 1 1,-1 0 0,1 0 0,0 0-1,0 0 1,0 0 0,0-1 0,0 1-1,0 0 1,-1 0 0,1 0 0,0 0-1,0-1 1,0 1 0,0 0 0,0 0-1,0 0 1,0-1 0,0 1-1,0 0 1,0 0 0,0 0 0,0-1-1,0 1 1,0 0 0,0 0 0,0 0-1,0-1 1,0 1 0,0 0 0,0 0-1,1 0 1,-1-1 0,0 1 0,0 0-1,19-7-53,2 2 43,59-13-16,89-8 0,-169 26 15,88-8-9,89 5 1,-151 4 5,0 1 0,0 1 0,-1 1 0,1 2 0,-1 0 0,0 2 0,-1 1 0,29 13 0,-43-16 1,0 1 0,0 0 1,0 0-1,-1 1 1,0 0-1,-1 0 0,0 1 1,0 0-1,8 13 1,-6-6-1,-1 1 0,0 0 0,-1 0 0,-1 1 1,5 21-1,1 15 1,-4 1 0,6 106 0,-2 206 16,5 72 17,-14-387-20,0-20 17,-1 1-1,-2 0 1,-1 0-1,-9 62 1,7-89 20,1 0 1,-1-1 0,0 1 0,-1 0 0,1-1 0,-1 1-1,-1-1 1,1 0 0,-1 0 0,1 0 0,-1 0 0,-1-1-1,1 0 1,-1 1 0,1-2 0,-1 1 0,0 0 0,-1-1 0,1 0-1,-1-1 1,1 1 0,-1-1 0,0 0 0,0 0 0,-10 2-1,-7-1 90,-1 0 0,0-2 0,1 0 0,-1-2-1,-30-3 1,-112-19-15,-25-2 197,152 22-2247,0 2 0,-76 8 0,92-6-33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3.217"/>
    </inkml:context>
    <inkml:brush xml:id="br0">
      <inkml:brushProperty name="width" value="0.025" units="cm"/>
      <inkml:brushProperty name="height" value="0.025" units="cm"/>
    </inkml:brush>
  </inkml:definitions>
  <inkml:trace contextRef="#ctx0" brushRef="#br0">817 79 7434,'10'-20'3372,"11"3"-2953,2-2-294,-17 6 1238,-5 13-1306,-1-1 0,0 1 1,0 0-1,0 0 1,0-1-1,0 1 0,0 0 1,0-1-1,0 1 0,0 0 1,0 0-1,0-1 0,0 1 1,0 0-1,0 0 0,0-1 1,0 1-1,0 0 1,0 0-1,-1-1 0,1 1 1,0 0-1,0 0 0,0-1 1,0 1-1,0 0 0,-1 0 1,1 0-1,0-1 0,0 1 1,0 0-1,-1 0 1,1 0-1,0 0 0,0-1 1,-1 1-1,1 0 0,0 0 1,0 0-1,-1 0 0,1 0 1,0 0-1,0 0 0,-1 0 1,1 0-1,0 0 1,-1 0-1,1 0 0,0 0 1,0 0-1,-1 0 0,1 0 1,0 0-1,0 0 0,-1 0 1,1 0-1,0 1 0,-1-1 1,-17 2 36,13-1-91,-1-1 0,0 1-1,1 0 1,0 1 0,-1-1-1,1 1 1,0 0 0,0 0-1,-6 4 1,-80 58-10,5-2 1,26-20 3,2 3 1,2 2 0,-74 80-1,-34 35 4,92-92 6,63-62 4,-1 1 0,1 1 0,1-1 0,0 2 0,0-1 0,1 1 0,-6 13 0,13-24-9,-1 0-1,1 1 0,0-1 0,0 0 0,0 1 0,0-1 0,0 0 0,-1 1 0,1-1 0,0 1 0,0-1 0,0 0 0,0 1 0,0-1 0,0 1 0,0-1 0,0 0 0,1 1 0,-1-1 0,0 1 0,0-1 0,0 0 0,0 1 0,0-1 0,1 0 0,-1 1 1,0-1-1,0 0 0,1 1 0,-1-1 0,0 0 0,0 0 0,1 1 0,-1-1 0,0 0 0,1 0 0,-1 1 0,0-1 0,1 0 0,-1 0 0,1 0 0,0 1 0,22 1 33,-18-1-29,33-1 41,0-1-1,40-7 0,79-19 16,-110 19-53,4-2-376,240-38 1106,-95 30-6004,-180 18 3496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3.993"/>
    </inkml:context>
    <inkml:brush xml:id="br0">
      <inkml:brushProperty name="width" value="0.025" units="cm"/>
      <inkml:brushProperty name="height" value="0.025" units="cm"/>
    </inkml:brush>
  </inkml:definitions>
  <inkml:trace contextRef="#ctx0" brushRef="#br0">1 54 3305,'5'-7'525,"0"1"1,0-1-1,1 1 0,0 1 1,13-10-1,-18 14-420,1 0 0,0 0 1,-1 1-1,1-1 0,0 0 0,0 0 0,0 1 0,-1 0 1,1-1-1,0 1 0,0 0 0,0 0 0,0 0 0,0 0 0,0 0 1,0 0-1,0 0 0,0 1 0,-1-1 0,1 1 0,0-1 1,0 1-1,0 0 0,-1 0 0,1 0 0,0 0 0,-1 0 0,1 0 1,-1 0-1,1 1 0,1 1 0,2 3 121,0 0 0,0 1 0,0-1 0,0 1 1,-1 0-1,0 1 0,-1-1 0,0 1 0,0 0 0,-1-1 0,3 12 0,0 11 140,3 49-1,-8-77-353,2 63 149,-1-30-118,7 60 0,-7-87-42,1 1 1,0-1-1,0 0 0,1 0 0,0 0 0,0 0 0,1-1 0,0 1 1,0-1-1,1 0 0,0 0 0,8 8 0,-11-13 2,1 1-1,0-1 0,0 0 0,0 0 1,0 0-1,0-1 0,1 1 0,-1-1 1,1 0-1,-1 1 0,1-2 1,-1 1-1,1 0 0,-1-1 0,1 1 1,0-1-1,-1 0 0,1 0 0,0-1 1,-1 1-1,1-1 0,-1 0 1,1 0-1,0 0 0,-1 0 0,7-4 1,-2 1 8,0 0 1,-1-1-1,1 0 1,-1 0-1,0-1 0,0 0 1,-1 0-1,0-1 1,10-12-1,-7 6 8,-1-1 0,0 0 0,-1 0 0,-1-1-1,0 1 1,-1-1 0,0-1 0,3-26 0,-6 31 53,-1-1 1,-1 1 0,0-1-1,0 1 1,-1-1-1,-1 1 1,0-1 0,0 1-1,-1 0 1,-1 0 0,0 0-1,-8-17 1,11 26 2,0 0-1,-1 0 1,1 0 0,-1-1 0,0 1-1,1 1 1,-1-1 0,-2-2 0,4 4-65,0 0 0,-1 0 0,1 0 0,0 0-1,0-1 1,0 1 0,-1 0 0,1 0 0,0 0 0,0 0 0,0 0 0,-1 0 0,1 0 0,0 0 0,0 0 0,-1 0 0,1 0 0,0 0 0,0 0 0,0 0 0,-1 0 0,1 0 0,0 0 0,0 0 0,-1 0 0,1 0 0,0 1-1,0-1 1,0 0 0,-1 0 0,1 0 0,0 0 0,-4 14 22,5 33-73,2 0-1,2-1 0,20 83 1,-15-87-1403,21 59 0,-3-40 342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4.380"/>
    </inkml:context>
    <inkml:brush xml:id="br0">
      <inkml:brushProperty name="width" value="0.025" units="cm"/>
      <inkml:brushProperty name="height" value="0.025" units="cm"/>
    </inkml:brush>
  </inkml:definitions>
  <inkml:trace contextRef="#ctx0" brushRef="#br0">13 0 7066,'-1'23'4817,"-4"26"-4077,0-5-662,4-31-24,1 0-1,0 0 1,1 0-1,0 1 0,1-1 1,0 0-1,1 0 1,1-1-1,0 1 0,1-1 1,11 22-1,-12-27-44,1 1 0,1-1 0,-1 0-1,1-1 1,0 1 0,0-1 0,1 0-1,0-1 1,0 1 0,0-1 0,1-1 0,0 1-1,0-1 1,0-1 0,0 0 0,1 0-1,14 3 1,-7-3 31,0-2-1,1 0 0,0-1 0,-1 0 1,1-1-1,-1-1 0,0-1 1,1 0-1,-1-1 0,0-1 1,-1-1-1,25-11 0,-21 8-136,-1-2 0,0 1-1,0-2 1,-1-1-1,-1 0 1,0-1 0,-1 0-1,0-2 1,17-24-1,0-8-320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5.606"/>
    </inkml:context>
    <inkml:brush xml:id="br0">
      <inkml:brushProperty name="width" value="0.025" units="cm"/>
      <inkml:brushProperty name="height" value="0.025" units="cm"/>
    </inkml:brush>
  </inkml:definitions>
  <inkml:trace contextRef="#ctx0" brushRef="#br0">0 91 2176,'1'-5'356,"1"0"-1,-1 0 1,1 1 0,0-1-1,0 0 1,6-7-1,-8 10-221,1 1 0,0 0 1,0-1-1,0 1 0,0 0 0,0 0 0,0 0 1,1 0-1,-1 0 0,0 0 0,1 0 0,-1 0 1,0 0-1,1 1 0,-1-1 0,1 0 0,-1 1 1,1-1-1,-1 1 0,1 0 0,0 0 0,-1-1 1,1 1-1,-1 0 0,1 0 0,1 1 0,-1-1-12,-1 1-1,0-1 0,0 1 0,0 0 0,1-1 0,-1 1 0,0 0 0,0 0 0,0 0 0,0 0 0,0 0 0,0 0 0,-1 0 0,1 0 1,0 0-1,0 0 0,-1 0 0,1 1 0,-1-1 0,1 0 0,0 2 0,7 33 1004,-7-28-911,12 90 482,1 108 0,-2-2-624,-11-183-59,-2-17-6,1 1 1,0-1-1,0 1 1,1-1-1,0 1 1,-1-1-1,1 1 0,3 7 1,-3-12-8,-1 0-1,1-1 1,-1 1 0,1 0 0,-1 0-1,0-1 1,1 1 0,-1 0-1,0-1 1,1 1 0,-1-1 0,0 1-1,1 0 1,-1-1 0,0 1 0,0-1-1,1 1 1,-1-1 0,0 1-1,0 0 1,0-1 0,0 1 0,0-1-1,0 1 1,0-1 0,0 1 0,0-1-1,0 0 1,5-19-169,-2-53-663,-7-82 0,0 74 657,0-1 106,1 17 52,5-75 0,-2 136 20,0 0 0,1 0-1,-1 0 1,1 1 0,0-1 0,0 0 0,0 0 0,3-3 0,-4 6 9,1 1 0,-1-1 0,1 0 0,0 1 0,-1-1 0,1 1-1,0-1 1,-1 1 0,1-1 0,0 1 0,-1 0 0,1-1 0,0 1 0,0 0 0,0 0 0,-1-1 0,1 1 0,0 0 0,0 0 0,0 0 0,0 0 0,-1 0 0,1 0 0,0 0 0,0 0 0,0 1 0,-1-1 0,1 0-1,0 0 1,0 1 0,0-1 0,-1 0 0,1 1 0,0-1 0,-1 1 0,1-1 0,0 1 0,-1-1 0,2 2 0,16 12 322,0 0 0,-1 1-1,30 35 1,-2-2-103,9 6-182,2-2 0,2-4 1,97 64-1,-152-111-60,4 4-252,1 0 0,-1-1 0,1 1 0,0-2 0,1 1-1,-1-1 1,1-1 0,-1 1 0,18 1 0,-12-6-652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5.973"/>
    </inkml:context>
    <inkml:brush xml:id="br0">
      <inkml:brushProperty name="width" value="0.025" units="cm"/>
      <inkml:brushProperty name="height" value="0.025" units="cm"/>
    </inkml:brush>
  </inkml:definitions>
  <inkml:trace contextRef="#ctx0" brushRef="#br0">6 56 6913,'-5'7'2297,"17"0"-2265,11-5-64,14-6 16,8-7 8,13-15-1528,11-4 1152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6.330"/>
    </inkml:context>
    <inkml:brush xml:id="br0">
      <inkml:brushProperty name="width" value="0.025" units="cm"/>
      <inkml:brushProperty name="height" value="0.025" units="cm"/>
    </inkml:brush>
  </inkml:definitions>
  <inkml:trace contextRef="#ctx0" brushRef="#br0">17 20 4617,'21'79'4358,"6"38"-2474,12 48-998,-35-151-841,0 0 0,1-1 0,1 1-1,11 18 1,-14-31-321,-3-9-181,-4-12-769,-8-16-1102,-2 2 0,-25-47 0,22 49 2829,2-1 0,-19-57 0,32 84-210,0 0 1,1 1-1,0-1 0,0 0 0,1 0 1,0 0-1,0-9 0,1 13-184,-1-1 0,1 1 0,0-1-1,0 1 1,0 0 0,0-1 0,0 1 0,0 0-1,1 0 1,-1 0 0,1 0 0,-1 0 0,1 0-1,0 0 1,0 0 0,0 1 0,0-1 0,0 1-1,3-2 1,7-3 97,0 0 0,0 1 0,1 1 0,-1 0 0,1 0 0,0 2 0,0 0 0,0 0 0,0 1 0,1 0 0,19 3-1,-32-2-201,0 0-1,0 0 0,0 0 0,0 0 0,0 1 0,0-1 0,0 0 0,0 1 0,0-1 1,0 0-1,0 1 0,0 0 0,-1-1 0,1 1 0,0-1 0,0 1 0,0 0 0,-1 0 0,1-1 1,0 1-1,-1 0 0,1 0 0,-1 0 0,1 0 0,-1 0 0,1 0 0,-1 0 0,0 0 1,1 0-1,-1 0 0,0 0 0,0 0 0,0 0 0,1 1 0,-2 4 2,1-1 0,-1 1 0,0 0-1,-1-1 1,-2 8 0,-2 11-3,4-9-1,1 1 0,1-1 0,0 0 0,1 1 0,1-1 0,0 0 0,1 0 0,0 0 0,2 0 0,0 0 0,0-1 0,1 0 0,15 25 0,-12-26-16,-1 1 1,2-2-1,0 1 0,1-1 0,0-1 0,0 0 1,1 0-1,1-1 0,0-1 0,0 0 0,1-1 1,0 0-1,16 6 0,-25-12-125,0 0 1,-1-1-1,1 1 1,0-1-1,0 0 0,0 0 1,0 0-1,0-1 1,0 0-1,0 0 0,0 0 1,0-1-1,0 1 0,0-1 1,7-2-1,34-16-751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6.879"/>
    </inkml:context>
    <inkml:brush xml:id="br0">
      <inkml:brushProperty name="width" value="0.025" units="cm"/>
      <inkml:brushProperty name="height" value="0.025" units="cm"/>
    </inkml:brush>
  </inkml:definitions>
  <inkml:trace contextRef="#ctx0" brushRef="#br0">15 192 5041,'-2'4'547,"0"1"0,0 1 0,0-1 0,1 0 0,0 0 0,0 1 0,0-1 0,0 0 0,1 7 0,4 53-528,-2-32 288,0 2-289,6 83 21,-6-100-33,1 0-1,1 1 1,0-1 0,8 18-1,-11-34-3,-1 0 1,1 0-1,0 1 0,1-1 0,-1 0 0,0 0 0,1-1 0,-1 1 1,1 0-1,1 1 0,-2-2-6,-1-1 0,1 0 0,-1 1 1,1-1-1,-1 0 0,1 1 0,-1-1 0,1 0 0,0 0 0,-1 0 1,1 0-1,-1 0 0,1 1 0,0-1 0,-1 0 0,1 0 1,-1 0-1,1-1 0,0 1 0,-1 0 0,1 0 0,-1 0 1,1 0-1,0-1 0,0 1 0,1-2-49,0 0 1,0 0-1,0 0 1,0 0-1,0 0 0,-1-1 1,1 1-1,-1 0 0,1-1 1,-1 0-1,0 1 1,0-1-1,0 0 0,1-5 1,3-14-558,0 0 0,-2 0 1,0-1-1,-2 1 0,0-1 0,-2 1 1,-4-34-1,2 41 824,1 1-1,-2-1 1,0 1-1,-1 0 1,0 0 0,-1 0-1,-1 0 1,0 1 0,-1 1-1,0-1 1,-1 1 0,-14-15-1,23 26-141,0 1 0,-1-1 0,1 1 0,0-1 0,-1 1 0,1-1 0,-1 1 0,1-1 0,-1 1 0,1-1 0,-1 1-1,1 0 1,-1-1 0,1 1 0,-1 0 0,0-1 0,1 1 0,-1 0 0,1 0 0,-1 0 0,0-1 0,1 1 0,-1 0 0,0 0-1,1 0 1,-1 0 0,0 0 0,0 0 0,0 1-29,1 0-1,0 0 0,-1 0 1,1 0-1,0 0 1,0 0-1,-1 0 1,1 0-1,0 0 1,0 0-1,0 0 1,0 0-1,0 0 1,1 0-1,-1 0 0,0 1 1,14 47 5,-8-33-40,2 1 0,0-1 1,0-1-1,2 1 1,-1-2-1,2 1 0,0-1 1,1-1-1,17 16 1,-19-21-2,-1-1 0,1 0 0,0 0 0,1-1 1,-1 0-1,1-1 0,0 0 0,1-1 0,-1 0 1,1-1-1,0 0 0,0-1 0,0 0 0,19 0 1,-14-2 10,1-2 1,-1 0-1,0 0 1,1-2-1,-1 0 1,-1-1-1,1-1 1,-1 0-1,25-14 1,-28 13 15,-1-1 1,-1 0-1,1-1 0,-1 0 1,-1 0-1,0-1 1,0-1-1,-1 1 0,0-2 1,-1 1-1,0-1 0,7-17 1,-12 22-2,0-1 1,-1 0 0,0 0-1,-1 0 1,0-1 0,0 1-1,-1 0 1,0 0 0,0 0-1,-1-1 1,0 1 0,-2-10-1,1 4-27,0 0 0,1-22 0,1 33-12,1 0 1,-1 0 0,1 0-1,0 0 1,0 0 0,1 0-1,-1 0 1,0 0 0,1 1-1,0-1 1,-1 0 0,1 1-1,0 0 1,1-1 0,-1 1 0,0 0-1,1 0 1,3-3 0,6-2-26,0-1 0,23-9 1,-24 12 16,-4 2 6,-1 0-2,0 0 1,-1 1-1,1-1 0,0 1 1,11-2-1,-16 4 9,1 0 1,-1 0-1,1 0 0,-1 0 1,1 0-1,0 1 0,-1-1 1,1 0-1,-1 1 0,1-1 1,-1 1-1,0-1 0,1 1 1,-1 0-1,0-1 0,1 1 1,-1 0-1,0 0 0,0 0 1,1 0-1,-1 0 0,0 0 1,0 1-1,0-1 0,-1 0 1,1 0-1,0 1 0,1 2 1,2 6 19,0 0 1,-1 1-1,0 0 1,-1-1-1,2 23 1,-1 60 212,-2-63-147,-1-3-5,0 11 58,8 65 1,-6-93-130,0 0 0,0 0 0,1 0 0,0 0 0,1-1 0,0 1 0,0-1 0,1 0 1,0-1-1,1 1 0,10 11 0,-14-17-3,1 0 1,0-1 0,0 1 0,0 0 0,0-1-1,1 0 1,-1 0 0,1 0 0,-1 0-1,1-1 1,0 1 0,-1-1 0,1 0-1,0 0 1,0 0 0,0 0 0,0-1 0,0 0-1,0 0 1,0 0 0,0 0 0,0 0-1,0-1 1,0 0 0,0 0 0,0 0-1,-1 0 1,1-1 0,0 1 0,-1-1 0,1 0-1,3-3 1,4-2-163,-1-1 0,0 0 0,-1 0 0,0-1 0,0-1-1,-1 1 1,0-1 0,13-22 0,9-26-447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7.283"/>
    </inkml:context>
    <inkml:brush xml:id="br0">
      <inkml:brushProperty name="width" value="0.025" units="cm"/>
      <inkml:brushProperty name="height" value="0.025" units="cm"/>
    </inkml:brush>
  </inkml:definitions>
  <inkml:trace contextRef="#ctx0" brushRef="#br0">56 8 3921,'-32'21'2304,"16"0"-759,9-5-393,11-4-400,8-3-512,9-9-16,8-5 24,10-6 0,3-1-64,4 1-152,-2-1-24,-8-2-40,-8 3-600,-14 0 464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17.658"/>
    </inkml:context>
    <inkml:brush xml:id="br0">
      <inkml:brushProperty name="width" value="0.025" units="cm"/>
      <inkml:brushProperty name="height" value="0.025" units="cm"/>
    </inkml:brush>
  </inkml:definitions>
  <inkml:trace contextRef="#ctx0" brushRef="#br0">2 66 944,'0'10'168,"-1"-6"-69,1 0 0,-1 0 0,1 0 0,1 0 0,-1 0 0,2 7 0,-2-10-50,1 1 1,0-1-1,-1 0 0,1 0 0,0 0 0,-1 0 1,1 0-1,0 0 0,0 0 0,0 0 0,0 0 1,0 0-1,0 0 0,0-1 0,0 1 1,1 0-1,-1-1 0,0 1 0,0-1 0,1 1 1,-1-1-1,0 0 0,0 0 0,1 1 0,1-1 1,15 2 459,-1-1 1,1-1 0,0-1 0,-1 0-1,1-1 1,-1-1 0,1 0 0,23-9-1,7-5 305,74-39-1,-87 32-609,-16 10 1103,-26 19-1134,0 0 0,1 1 0,0 0 0,0 0 0,1 0 0,0 1 0,0-1-1,0 1 1,-6 14 0,10-19-163,-1 1 0,1-1 0,0 1 0,0 0 0,0-1 0,0 1 0,1 0 0,-1 0 0,1-1 0,0 1 0,-1 0 0,1 0 0,1 0-1,-1-1 1,0 1 0,1 0 0,-1 0 0,1 0 0,0-1 0,0 1 0,0 0 0,0-1 0,0 1 0,1-1 0,-1 1 0,1-1 0,0 0 0,0 0 0,0 0 0,0 0 0,0 0 0,0 0-1,2 2 1,12 5 110,1-1-1,-1 0 0,1-1 0,32 9 1,-29-10 4,0 0 0,-1 2 0,25 12 0,-43-19-120,0-1 0,-1 1 0,1-1 0,0 1 0,0-1 0,0 1 0,-1 0 0,1-1 0,0 1 0,-1 0 0,1-1 0,-1 1 1,1 0-1,-1 0 0,1 0 0,-1-1 0,1 1 0,-1 0 0,0 0 0,1 0 0,-1 0 0,0 0 0,0 0 0,1 2 0,-2-2 1,1 1 0,-1-1 0,1 1 0,-1-1 0,1 1 0,-1-1 0,0 1 0,0-1 0,0 1 0,0-1 0,0 0 0,0 0 0,-2 2 0,-4 4 10,-1-1 0,0 0 0,-15 9 0,20-14-14,-136 70-863,88-50 541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23.358"/>
    </inkml:context>
    <inkml:brush xml:id="br0">
      <inkml:brushProperty name="width" value="0.025" units="cm"/>
      <inkml:brushProperty name="height" value="0.025" units="cm"/>
    </inkml:brush>
  </inkml:definitions>
  <inkml:trace contextRef="#ctx0" brushRef="#br0">3924 218 1760,'0'-1'185,"0"1"-1,0-1 1,0 1-1,0 0 0,0-1 1,0 1-1,0-1 0,1 1 1,-1 0-1,0-1 1,0 1-1,0 0 0,0-1 1,1 1-1,-1 0 0,0-1 1,0 1-1,1 0 1,-1 0-1,0-1 0,1 1 1,-1 0-1,0 0 0,1-1 1,-1 1-1,0 0 1,1 0-1,-1 0 0,0 0 1,1-1-1,16 1 2072,16 10-695,-30-8-1505,-1-1-1,1 1 1,-1 0-1,0-1 1,1 1 0,-1 0-1,0 0 1,0 1-1,0-1 1,0 0 0,2 5-1,8 10 13,27 32 41,-36-44-78,0-1 0,0 1 0,-1 0 0,0-1 0,0 1 0,0 0 0,0 1 0,-1-1-1,0 0 1,0 0 0,0 1 0,-1-1 0,1 0 0,-1 1 0,-1 6 0,0 1 149,0 12 201,1-19-341,-1 1 1,1-1-1,1 1 0,1 10 1,-1-5 190,0 1 1,-1-1-1,-1 0 1,0 0-1,0 1 1,-6 23 0,2-16 222,-1 32 1,6 6-382,3 0 0,11 60 0,-5-44-54,6 53-1,19 192-2,51 543 189,-84-853-177,0-3 16,0-1 0,0 1 0,0-1 0,-1 1 0,0-1 0,0 1 0,-1-1 0,0 1 0,1-1 0,-2 1 0,1-1 0,-4 10 0,4-14-14,1-1 0,-1 1 0,1-1-1,-1 1 1,0-1 0,1 1-1,-1-1 1,0 1 0,1-1 0,-1 0-1,0 1 1,0-1 0,1 0 0,-1 1-1,0-1 1,0 0 0,1 0 0,-1 0-1,0 0 1,-1 0 0,-23-1 542,10-1-622,-25 1 146,-1 1-1,-65 9 1,-410 135 278,262-63-17,-352 49 665,338-80-789,-309 58-67,241-52-96,268-50-64,0-2 0,-135-11 0,-187-25 1,363 30-6,-1 0-1,1-2 1,0-1-1,0-1 1,-42-16-1,56 16 1,1 0-1,-1-1 0,1 0 1,0-1-1,1 0 1,-1-1-1,2 0 0,-1-1 1,2 0-1,-1-1 0,1 0 1,-13-21-1,-9-26-10,3-1 0,-27-77-1,27 62 3,23 60 8,-134-379-23,127 347 12,2-1-1,1 1 1,3-1 0,2-1-1,2 1 1,6-82 0,74-281-81,-70 378 80,2 0 0,0 1 1,25-50-1,-26 66 1,1-1 1,0 1 0,1 0-1,0 1 1,2 0 0,-1 1-1,1 0 1,19-13 0,-6 9-6,1 0 0,0 2 0,1 1 0,55-20 0,125-25-18,-140 41 29,867-247-7,-340 124-1,7 39 17,-552 94-2,368-82 8,-391 81-8,-1-2 0,29-14 1,-32 13-3,0 1-1,34-9 1,-53 18-1,0 1 1,1 0-1,-1 0 0,0 1 0,0-1 0,1 1 0,-1 0 0,0 0 0,1 0 1,-1 1-1,0 0 0,0 0 0,0 0 0,1 0 0,-1 0 0,0 1 0,-1 0 1,1 0-1,0 0 0,4 3 0,-4-1 0,1 0-1,-1 1 1,0 0-1,0 0 1,0 0-1,-1 1 1,0-1-1,0 1 1,0-1-1,-1 1 1,0 0 0,0 0-1,1 7 1,36 165-10,76 289-12,-61-220 26,49 250 17,-24-91-23,-76-391-33,-1-7-145,0-1 0,0 0 1,-1 1-1,0-1 1,-1 1-1,0-1 0,0 9 1,-1-15-65,1 0 1,0 0 0,-1 0-1,1 0 1,-1 0 0,1 0-1,-1 0 1,1 0 0,-1 0-1,0 0 1,1-1 0,-1 1-1,0 0 1,0-1 0,1 1-1,-1 0 1,0-1 0,0 1-1,0-1 1,0 1 0,0-1-1,0 1 1,-1-1 0,-13 4-1761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38.998"/>
    </inkml:context>
    <inkml:brush xml:id="br0">
      <inkml:brushProperty name="width" value="0.025" units="cm"/>
      <inkml:brushProperty name="height" value="0.025" units="cm"/>
    </inkml:brush>
  </inkml:definitions>
  <inkml:trace contextRef="#ctx0" brushRef="#br0">1627 0 10946,'-30'2'4656,"27"-2"-4606,0 0 0,0 0 0,-1 0 0,1 1 0,0-1 0,-1 1 1,1-1-1,-3 3 0,-64 30 70,49-21-113,-32 11 0,-8-4 113,-1-3 0,-85 11 0,-20 4 599,104-16-390,0 3 0,1 3 0,-89 44 0,119-49-235,1 2-1,1 1 1,1 1 0,1 1 0,0 2 0,2 1-1,-46 54 1,44-41 29,1 2 0,2 0-1,-23 52 1,6-4-95,5 1 0,3 2 0,5 1 1,3 2-1,5 1 0,-19 189 0,29-92-54,26 369-1,-13-544 1,-1 4-186,2 1 0,6 25 0,-9-45 125,0 0 0,1 1-1,-1-1 1,0 0-1,1 1 1,-1-1-1,1 0 1,-1 0 0,1 0-1,0 1 1,-1-1-1,1 0 1,0 0-1,0 0 1,0 0 0,0 0-1,0 0 1,0 0-1,0-1 1,0 1-1,0 0 1,0-1-1,1 1 1,-1 0 0,0-1-1,0 1 1,1-1-1,-1 0 1,0 1-1,0-1 1,2 0 0,22-9-874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25.700"/>
    </inkml:context>
    <inkml:brush xml:id="br0">
      <inkml:brushProperty name="width" value="0.025" units="cm"/>
      <inkml:brushProperty name="height" value="0.025" units="cm"/>
    </inkml:brush>
  </inkml:definitions>
  <inkml:trace contextRef="#ctx0" brushRef="#br0">174 118 520,'-5'-38'665,"3"19"576,-8-30-1,10 48-1198,0 1 0,0-1-1,-1 0 1,1 1 0,0-1-1,-1 0 1,1 1 0,-1-1-1,1 1 1,-1-1 0,1 1 0,-1-1-1,1 1 1,-1-1 0,1 1-1,-1-1 1,0 1 0,1 0 0,-1-1-1,0 1 1,1 0 0,-1 0-1,0 0 1,1-1 0,-1 1-1,0 0 1,0 0 0,1 0 0,-1 0-1,0 0 1,1 0 0,-1 0-1,0 0 1,0 1 0,1-1 0,-1 0-1,0 0 1,1 1 0,-1-1-1,-1 1 1,-28 16 471,22-11-430,-1 1-1,1 0 0,0 0 1,1 1-1,-1 0 0,1 0 1,1 1-1,0-1 0,0 2 1,1-1-1,0 1 0,1-1 1,0 1-1,-5 17 0,9-25-38,-1 1 0,1 0 0,0-1 0,-1 1 0,1 0 0,1-1-1,-1 1 1,0-1 0,1 1 0,-1 0 0,1-1 0,0 1 0,-1-1 0,1 1 0,1-1-1,-1 0 1,0 1 0,1-1 0,-1 0 0,1 0 0,-1 0 0,1 0 0,0 0 0,0 0-1,0 0 1,0-1 0,0 1 0,0-1 0,3 2 0,-1-1 20,1-1 0,-1 1 1,0-1-1,0 0 0,1 0 0,-1-1 0,1 1 1,-1-1-1,1 0 0,-1 0 0,0 0 1,1-1-1,-1 0 0,1 1 0,-1-2 0,6-1 1,-4 1-47,0-1 1,0 1 0,0-1-1,0-1 1,0 1 0,-1-1-1,0 0 1,0-1 0,8-7-1,-11 9 34,1 0-1,-1 0 1,0-1-1,0 1 0,0-1 1,-1 1-1,1-1 1,-1 0-1,0 1 1,0-1-1,0 0 0,0 0 1,-1 0-1,0 0 1,0 0-1,0 0 1,0-5-1,-1 3 112,0 4-136,0 1 0,1-1 1,-1 0-1,1 0 0,0 1 0,0-1 1,0 0-1,0 0 0,0 0 1,0 0-1,0 1 0,0-1 0,1 0 1,-1 0-1,1 0 0,-1 1 1,1-1-1,0 0 0,0 1 0,-1-1 1,1 1-1,0-1 0,2-1 0,-2 3-32,9 24-80,2 4-2987,-11-26 1990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26.044"/>
    </inkml:context>
    <inkml:brush xml:id="br0">
      <inkml:brushProperty name="width" value="0.025" units="cm"/>
      <inkml:brushProperty name="height" value="0.025" units="cm"/>
    </inkml:brush>
  </inkml:definitions>
  <inkml:trace contextRef="#ctx0" brushRef="#br0">32 77 1504,'-29'-46'1325,"28"46"-1271,1-1 1,0 0 0,0 1 0,-1-1-1,1 1 1,0-1 0,0 0 0,0 1 0,0-1-1,0 0 1,0 1 0,0-1 0,0 0-1,0 1 1,0-1 0,1 1 0,-1-1-1,0 0 1,0 1 0,0-1 0,1 1-1,-1-1 1,0 1 0,1-1 0,-1 0 0,1 1-1,-1-1 1,0 1 0,1 0 0,-1-1-1,1 1 1,-1-1 0,1 1 0,-1 0-1,1-1 1,0 1 0,-1 0 0,1-1 0,24-5 1325,-23 5-1161,5 0-25,1 0 0,-1 0-1,1 1 1,0 0 0,-1 0-1,1 1 1,-1 0 0,1 1 0,-1-1-1,0 1 1,11 4 0,-15-4-179,1-1 1,-1 1 0,0 0-1,1 0 1,-1 0 0,0 1-1,0-1 1,-1 1 0,1-1-1,0 1 1,-1 0 0,0 0 0,1 0-1,-1 0 1,-1 1 0,1-1-1,0 1 1,-1-1 0,1 1-1,-1-1 1,0 1 0,-1 0-1,1-1 1,0 9 0,-2 13 33,-1 0 0,-1 0 1,-2 0-1,-10 36 1,7-31-87,1 1 1,-4 46-1,12-46-232,8-10 122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27.386"/>
    </inkml:context>
    <inkml:brush xml:id="br0">
      <inkml:brushProperty name="width" value="0.025" units="cm"/>
      <inkml:brushProperty name="height" value="0.025" units="cm"/>
    </inkml:brush>
  </inkml:definitions>
  <inkml:trace contextRef="#ctx0" brushRef="#br0">92 96 5737,'-12'-8'988,"0"0"0,1-1 0,-12-10 0,4 3-267,8 10-352,9 11-313,7 6-95,-3-2 57,0-1 0,0 0 0,-1 1 0,0 0 0,0 15 0,1 11 132,2 23 274,-2-27-146,1 0 1,10 41-1,-11-63-263,1-1 0,0 0 0,0 1 0,1-1 0,0 0 0,0 0 0,1-1 0,0 0 0,0 1 0,1-1 0,-1-1 0,13 11 0,-17-16-33,-1 0 1,1-1-1,0 1 1,-1-1-1,1 1 1,0 0-1,0-1 1,-1 1-1,1-1 1,0 0-1,0 1 1,0-1-1,0 0 1,-1 1-1,1-1 1,0 0-1,0 0 1,0 0-1,0 0 1,0 0-1,0 0 1,0 0-1,0 0 1,0 0-1,0 0 1,-1 0-1,1-1 0,0 1 1,0 0-1,0-1 1,0 1-1,0 0 1,-1-1-1,1 1 1,0-1-1,0 0 1,-1 1-1,1-1 1,0 1-1,-1-1 1,1 0-1,-1 0 1,1 1-1,-1-1 1,1 0-1,-1 0 1,1 0-1,-1-1 1,3-4-179,-2 1 0,1-1 0,0 0 1,-1 0-1,0 0 0,0-7 1,-1-1-35,-1 0 0,0 0 1,-1 1-1,0-1 0,-1 0 1,-1 1-1,0 0 0,-7-17 1,-8-9 358,-30-48 0,-2-2 1634,50 88-1695,0-1-1,1 1 1,-1-1-1,0 1 1,0-1-1,1 1 1,-1-1-1,1 1 1,-1-1-1,1 0 1,0 1-1,0-1 1,0 0-1,0 1 1,0-4-1,1 4-47,0 0 0,0 0 0,0 0 1,0 1-1,0-1 0,0 0 0,0 1 0,0-1 0,0 1 1,0-1-1,0 1 0,1-1 0,-1 1 0,0 0 0,0-1 0,0 1 1,1 0-1,-1 0 0,0 0 0,3 0 0,19-2 50,0 1-1,31 3 0,-44-1-46,0 1 0,0 0 0,0 0 0,0 1-1,0 1 1,-1-1 0,0 2 0,12 5 0,-11-3-20,1 0 0,-1 1 0,0 0 0,0 0 0,-1 1 0,0 0 0,-1 1 0,14 19 0,-18-23-4,0 1 1,-1 0-1,0 0 0,0 0 0,-1 0 0,0 0 0,0 1 1,-1-1-1,0 1 0,0-1 0,-1 1 0,1-1 0,-2 1 0,1-1 1,-1 1-1,-2 9 0,-4 10-62,0-1-1,-2 0 1,-16 34 0,-9-5-3079,17-31 1991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2.921"/>
    </inkml:context>
    <inkml:brush xml:id="br0">
      <inkml:brushProperty name="width" value="0.025" units="cm"/>
      <inkml:brushProperty name="height" value="0.025" units="cm"/>
    </inkml:brush>
  </inkml:definitions>
  <inkml:trace contextRef="#ctx0" brushRef="#br0">227 492 5441,'5'-12'490,"0"0"0,1 1 1,0 0-1,1 0 0,0 1 0,0 0 0,1 0 0,1 1 1,0 0-1,11-9 0,-19 17-450,0 0-1,0 0 1,1 0-1,-1 0 1,0 0-1,0 0 1,0 0-1,0-1 1,0 1-1,0 0 1,0-1-1,-1 1 1,1-1-1,0 1 1,-1-1-1,1 1 1,-1-1-1,1 1 1,-1-1-1,0 0 1,0 1 0,0-4-1,0 3 41,-1 0 0,1 0 0,-1 0 0,0 1 0,0-1 0,0 0 0,0 0 0,0 1 0,0-1 0,0 0 0,-1 1 1,1-1-1,0 1 0,-1 0 0,1-1 0,-1 1 0,0 0 0,1 0 0,-3-1 0,3 1-61,0 0 0,-1 1 1,1-1-1,0 0 0,-1 1 0,1-1 1,0 0-1,-1 1 0,1 0 0,-1-1 1,1 1-1,-1 0 0,1 0 0,-1 0 1,1 0-1,-1 0 0,1 0 0,-3 1 1,3-1-18,0 1 1,1-1-1,-1 1 1,0 0-1,0-1 1,0 1 0,1 0-1,-1-1 1,0 1-1,1 0 1,-1 0 0,1 0-1,-1 0 1,1 0-1,-1-1 1,1 1-1,-1 0 1,1 0 0,-1 2-1,0 5-15,1-1 0,-1 0 1,1 1-1,0-1 0,3 14 0,1-1 8,0 0-1,2 0 1,0-1-1,1 0 1,1 0 0,15 25-1,72 102-20,-84-130 26,6 9 16,1-2 0,2 0 0,0 0 1,1-2-1,1-1 0,1 0 0,28 17 0,-41-31-4,1 0 0,-1-1-1,1 0 1,0-1-1,0 0 1,1-1 0,-1 0-1,24 2 1,-25-4-6,-1-1 0,1-1 1,-1 0-1,1 0 0,-1-1 0,0 0 0,0 0 1,0-1-1,0-1 0,0 1 0,-1-1 0,14-9 1,-1-1 48,0-2 1,-2 0-1,33-34 1,45-64 135,-85 100-168,2-4 46,0 0-1,-1-1 1,-1-1 0,0 0 0,16-41 0,-25 50 7,1-1 0,-2 1 0,0-1 1,0 1-1,-1-1 0,0 0 0,-1 1 1,0-1-1,-1 0 0,0 0 0,-1 1 1,-1-1-1,-6-19 0,1 11-31,0 0 1,-2 0-1,0 1 1,-1 0-1,-1 1 0,-1 1 1,-1-1-1,0 2 1,-1 0-1,-1 1 0,0 1 1,-1 0-1,0 1 1,-1 1-1,-1 0 0,0 2 1,0 0-1,-1 1 1,-1 1-1,1 1 0,-1 1 1,0 0-1,-1 2 0,1 1 1,-1 0-1,-37 1 1,14 5-87,1 1 1,0 2 0,-44 13-1,-129 50-277,74-10-188,16 14 235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4.930"/>
    </inkml:context>
    <inkml:brush xml:id="br0">
      <inkml:brushProperty name="width" value="0.025" units="cm"/>
      <inkml:brushProperty name="height" value="0.025" units="cm"/>
    </inkml:brush>
  </inkml:definitions>
  <inkml:trace contextRef="#ctx0" brushRef="#br0">1032 7 4281,'7'-7'1344,"2"14"-1704,-6 9-144,-11 14 48,-14 4 24,-24 3 336,-3 2 408,-22 2 504,-11 7 152,-6 10 112,-8 6-239,-1 14-441,3 7-160,5 14-200,-1 2-64,8 13-784,6 6-977,16 4 1145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05.380"/>
    </inkml:context>
    <inkml:brush xml:id="br0">
      <inkml:brushProperty name="width" value="0.025" units="cm"/>
      <inkml:brushProperty name="height" value="0.025" units="cm"/>
    </inkml:brush>
  </inkml:definitions>
  <inkml:trace contextRef="#ctx0" brushRef="#br0">146 1 4049,'-11'3'262,"1"1"-1,-1 0 1,1 0 0,0 1 0,1 0-1,-16 12 1,18-12-265,1 1 0,0 0 0,1 0 0,-1 0 0,1 1 0,0 0 0,1 0 0,0 0 0,-5 11 0,9-18 20,0 0 1,-1 1 0,1-1 0,0 1 0,0-1 0,-1 0 0,1 1 0,0-1 0,0 1 0,0-1 0,0 1 0,0-1-1,-1 0 1,1 1 0,0-1 0,0 1 0,0-1 0,0 1 0,0-1 0,0 1 0,1-1 0,-1 0 0,0 1 0,0-1-1,0 1 1,0-1 0,0 1 0,1-1 0,-1 0 0,0 1 0,0-1 0,1 0 0,-1 1 0,0-1 0,1 0-1,-1 1 1,0-1 0,1 0 0,-1 1 0,0-1 0,1 0 0,-1 0 0,1 0 0,-1 1 0,1-1 0,0 0 0,22 0 773,89-22 1047,29-4-887,-81 19-733,0 3 0,78 4 1,-118 1-215,1 1 0,-1 1 0,0 1 1,0 1-1,0 0 0,-1 2 0,1 0 1,-2 1-1,1 1 0,25 17 0,-34-19-63,0 1 1,-1 0-1,-1 0 0,1 1 0,-1 0 0,-1 0 0,0 1 0,0 0 0,-1 1 0,0-1 0,-1 1 1,0 0-1,-1 0 0,0 1 0,0-1 0,-2 1 0,3 20 0,1 81-332,-6-113 390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28.806"/>
    </inkml:context>
    <inkml:brush xml:id="br0">
      <inkml:brushProperty name="width" value="0.025" units="cm"/>
      <inkml:brushProperty name="height" value="0.025" units="cm"/>
    </inkml:brush>
  </inkml:definitions>
  <inkml:trace contextRef="#ctx0" brushRef="#br0">283 45 6089,'-3'-4'533,"-18"-23"1110,20 26-1612,0 0 0,0 0 0,0-1 0,0 1 1,0 1-1,0-1 0,-1 0 0,1 0 0,0 0 1,-1 1-1,1-1 0,-1 1 0,1-1 0,-1 1 1,1-1-1,-1 1 0,1 0 0,-1 0 0,-1 0 1,3 0-31,-1 0 1,1 0 0,0 0 0,-1 1 0,1-1-1,0 0 1,-1 0 0,1 1 0,0-1-1,-1 0 1,1 1 0,0-1 0,0 0 0,-1 1-1,1-1 1,0 1 0,0-1 0,0 0 0,0 1-1,-1-1 1,1 1 0,0-1 0,0 0 0,0 1-1,0-1 1,0 1 0,0-1 0,0 1-1,0 0 1,2 19 48,-1-5 44,-13 184 2200,14-136-1990,-1-49-300,0 0 0,-1 1 0,0-1 0,-1 0 1,-1 0-1,-5 19 0,7-33-8,0 0-1,0 0 0,0 1 1,-1-1-1,1 0 1,0 0-1,0 0 1,0 0-1,-1 1 1,1-1-1,0 0 0,0 0 1,0 0-1,-1 0 1,1 0-1,0 0 1,0 0-1,-1 0 0,1 0 1,0 0-1,0 0 1,-1 0-1,1 0 1,0 0-1,0 0 0,-1 0 1,1 0-1,0 0 1,0 0-1,-1 0 1,1 0-1,0 0 0,0-1 1,0 1-1,-1 0 1,1 0-1,0 0 1,0-1-1,-15-7-309,7 2 278,-3 0 33,0 0 0,1-1 0,-1 0 0,2-1 0,-1 0 0,-10-12 0,3 3 1,9 10 7,0-1 0,0 0-1,0 0 1,1-1-1,1 1 1,-1-2 0,1 1-1,1-1 1,0 1-1,-4-13 1,8 22 6,1-1-1,0 1 1,0-1 0,-1 1-1,1-1 1,0 0 0,0 1 0,0-1-1,0 1 1,0-1 0,0 0-1,0 1 1,0-1 0,0 0-1,0 1 1,0-1 0,0 1-1,0-1 1,0 0 0,0 1-1,1-1 1,-1 1 0,0-1-1,1 1 1,-1-1 0,0 0-1,1 1 1,-1-1 0,0 1 0,1 0-1,-1-1 1,1 1 0,-1-1-1,1 1 1,-1 0 0,1-1-1,-1 1 1,1 0 0,0-1-1,0 1 1,32-6 431,-21 5-367,-5 1-39,3-2 34,0 1-1,0 1 1,0 0-1,-1 0 1,1 1-1,16 3 1,-12 0-60,-1 1 1,0 1 0,0 0-1,-1 1 1,0 0 0,0 1-1,-1 1 1,0-1 0,0 2-1,-1 0 1,17 19 0,-22-21 9,0 1 0,0-1 0,-1 1 1,-1 0-1,1 0 0,-1 0 0,-1 0 0,1 1 0,-2-1 1,1 1-1,-1-1 0,-1 1 0,0 10 0,-1-7-283,0 1-1,-1-1 1,0-1-1,-1 1 1,0 0-1,-1-1 1,-1 1-1,0-1 1,-7 13-1,6-15-648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52.468"/>
    </inkml:context>
    <inkml:brush xml:id="br0">
      <inkml:brushProperty name="width" value="0.025" units="cm"/>
      <inkml:brushProperty name="height" value="0.025" units="cm"/>
    </inkml:brush>
  </inkml:definitions>
  <inkml:trace contextRef="#ctx0" brushRef="#br0">146 29 2769,'-2'-2'555,"1"1"0,0 1 0,-1-1 0,1 0 0,-1 0 0,1 0 0,-1 1 0,0-1 0,1 1 0,-1-1 0,1 1 0,-1 0 0,0 0 0,0-1 0,-2 1 0,-32 4 671,9 0-267,26-2-958,0-1 0,0 1 1,1 0-1,-1 0 0,0 0 1,1 0-1,-1 0 0,1 0 1,0 0-1,-1 0 0,1 0 1,0 2-1,0 8 4,0 1 0,0-1-1,3 16 1,2 20 15,-4-31-12,1 0 0,0 0 1,6 19-1,-7-32-5,0 1-1,1-1 1,-1 0-1,1 0 1,0 0 0,0 0-1,1 0 1,-1 0-1,1 0 1,0-1 0,-1 0-1,2 1 1,-1-1-1,0 0 1,1 0-1,-1-1 1,6 4 0,-7-6-3,0 1 1,0-1 0,0 0 0,0 1-1,0-1 1,0 0 0,0 0-1,0 0 1,0-1 0,0 1 0,0 0-1,0-1 1,0 1 0,0-1-1,0 0 1,0 0 0,0 0 0,-1 0-1,1 0 1,0 0 0,0 0-1,-1 0 1,1-1 0,-1 1 0,1-1-1,-1 1 1,2-3 0,-1 1 0,0 1 0,0-1 1,0 0-1,0 1 0,0-1 1,-1 0-1,1 0 0,-1 0 1,0 0-1,0 0 0,0-1 1,0 1-1,0 0 0,-1 0 1,0-1-1,0-5 0,-1 3 1,-1 0 1,0 0-1,-1 0 0,1 1 0,-1-1 0,0 1 0,0-1 0,-1 1 0,0 0 0,0 1 1,0-1-1,0 1 0,-1-1 0,0 1 0,0 1 0,0-1 0,-7-3 0,-3-2 21,-1 1-1,0 1 1,0 1 0,-33-9-1,48 15-22,1 0 1,-1-1-1,1 1 1,0 0-1,-1 0 0,1 0 1,-1 0-1,1 0 0,-1 0 1,1-1-1,0 1 1,-1 0-1,1 0 0,0 0 1,-1-1-1,1 1 1,0 0-1,-1-1 0,1 1 1,0 0-1,-1-1 0,1 1 1,0-1-1,6-6 3,27-8-6,-20 10 2,28-13 2,61-24 3,-91 38-4,0 1 1,-1 1 0,1-1-1,1 2 1,-1 0-1,0 0 1,22 2-1,-17 1 5,-5-2-5,-1 2 0,1 0 1,-1 0-1,0 0 1,12 6-1,-21-8 1,-1 0-1,1 1 1,0-1-1,0 0 1,0 1-1,0-1 1,-1 1-1,1 0 1,0-1-1,0 1 1,-1-1-1,1 1 1,0 0-1,-1 0 1,1-1-1,-1 1 1,1 0-1,-1 0 1,1 0-1,-1 0 1,0-1-1,1 1 1,-1 0-1,0 0 1,0 0-1,1 0 1,-1 0-1,0 0 1,0 0-1,0 0 1,0 0-1,-1 0 1,1 0-1,0 0 1,0 0-1,0 0 1,-1-1-1,1 1 1,-1 1-1,-2 3 6,0 0-1,0-1 1,0 1-1,0-1 0,-7 6 1,6-6-3,-11 13 24,0 1-1,1 0 1,1 1 0,-18 35 0,25-41-13,0 0 1,1 1-1,0 0 1,1 0-1,1 0 1,0 1-1,1-1 1,-1 21-1,4-23 0,-3 27 28,2-38-18,-1 1 0,1 0 0,-1-1 1,1 1-1,-1-1 0,1 1 1,-1-1-1,0 1 0,0-1 1,0 1-1,1-1 0,-1 0 0,-1 0 1,1 1-1,0-1 0,0 0 1,0 0-1,-1 0 0,-1 1 1,2-1 29,1-3-52,0 0 0,0 0 0,0 0 0,0 0-1,0 0 1,1 0 0,-1 0 0,1 0 0,-1 0 0,1 1-1,0-1 1,0 0 0,0 0 0,1-2 0,7-15-2,7-23 0,-15 41-37,-1 0 0,0-1 0,1 1 0,-1 0 1,0 0-1,0 0 0,1 0 0,-1 0 0,0 0 0,0-1 0,0 1 0,-1 0 0,1 0 0,0 0 0,0 0 0,-1 0 0,1 0 0,0 0 0,-1-1 1,1 1-1,-1 0 0,1 0 0,-1 0 0,0 1 0,1-1 0,-1 0 0,0 0 0,0 0 0,0 0 0,0 1 0,0-1 0,-1 0 0,-4-5-4564,4 5 3108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53.727"/>
    </inkml:context>
    <inkml:brush xml:id="br0">
      <inkml:brushProperty name="width" value="0.025" units="cm"/>
      <inkml:brushProperty name="height" value="0.025" units="cm"/>
    </inkml:brush>
  </inkml:definitions>
  <inkml:trace contextRef="#ctx0" brushRef="#br0">2149 2893 4617,'0'0'2903,"5"2"-2023,-2 0-851,-1-1-1,1 0 0,-1 0 0,1 0 1,-1 0-1,1 0 0,0 0 0,0-1 1,-1 1-1,1-1 0,0 0 0,0 0 1,0 0-1,-1 0 0,1 0 0,0-1 0,0 1 1,-1-1-1,1 0 0,0 0 0,-1 0 1,1 0-1,-1 0 0,1-1 0,-1 1 1,0-1-1,1 1 0,1-3 0,3-1 63,-1 1 3,0 0 1,0 0-1,-1-1 0,1 1 0,-1-1 1,0 0-1,-1-1 0,1 1 0,-1-1 0,0 0 1,3-7-1,-2 0 118,0-1 0,-2 0-1,1 0 1,-2 0 0,0 0 0,0 0 0,-1 0 0,-1 0 0,-1-1-1,-2-21 1,-4-3 10,-2 1 0,-21-60 1,-13-17 353,-60-110 0,-73-102 493,19 37-658,135 247-370,-30-60 220,-124-185 0,170 281-247,-153-195 430,131 171-387,-1 1 1,-1 2-1,-2 0 1,-41-27-1,12 19-17,-2 2 1,-77-31-1,-139-37 11,68 26-13,126 43 26,-80-43 0,152 68-56,-24-19 0,-7-5-8,31 26 2,2-2 1,-1 1-1,-14-14 0,23 19-4,1 0-1,-1-1 0,1 1 0,0-1 0,0 1 0,0-1 1,0 0-1,0 0 0,1 0 0,-1 0 0,1 0 1,0 0-1,0 0 0,0 0 0,0 0 0,1-1 1,-1 1-1,1 0 0,0-6 0,0 8 0,0 0-1,0 0 0,0 0 1,0 0-1,0 1 1,1-1-1,-1 0 0,0 0 1,0 0-1,1 1 1,-1-1-1,1 0 0,-1 0 1,1 1-1,-1-1 1,1 0-1,-1 1 0,1-1 1,0 0-1,-1 1 1,1-1-1,0 1 0,0-1 1,-1 1-1,1 0 1,0-1-1,0 1 0,0 0 1,-1-1-1,1 1 1,2 0-1,-1 0-1,1 0 1,-1 1-1,1-1 1,-1 1-1,0 0 0,1 0 1,-1 0-1,0 0 1,1 0-1,-1 0 0,0 0 1,0 1-1,0-1 1,0 1-1,0 0 0,2 3 1,9 8-7,-2 0 1,0 0-1,0 1 1,-2 1-1,1 0 1,9 22-1,105 207-61,-99-201 77,3-2-1,1-1 0,52 57 1,-68-84-1,-1-2 5,-2 0 0,0 1 0,18 26 0,-76-90 148,-137-190-154,18-37-6,164 275 2,-2-6-4,-1 0 0,2 0 0,0 0 0,-4-11 0,7 18 3,1 1 0,-1 0-1,1-1 1,0 1 0,-1 0 0,1-1-1,0 1 1,0-1 0,1 1 0,-1 0-1,0-1 1,1 1 0,0 0-1,-1-1 1,1 1 0,0 0 0,0 0-1,0 0 1,0 0 0,1 0 0,-1 0-1,1 0 1,-1 0 0,4-3-1,4-1 0,0 0-1,1 0 1,-1 1-1,1 0 1,0 0-1,1 1 0,-1 1 1,13-3-1,91-13-6,-57 14 7,1 3 0,98 8 0,112 30 4,-249-33-1,-13-2-7,16 2-34,0 1-1,26 8 0,-45-11-83,-2-1 62,-1 0-1,0 0 0,0 0 0,1 0 0,-1 0 1,0 0-1,0 0 0,1 0 0,-1 0 0,0 1 1,1-1-1,-1 0 0,0 0 0,0 0 0,0 0 1,1 0-1,-1 0 0,0 0 0,0 1 1,1-1-1,-1 0 0,0 0 0,0 0 0,0 1 1,0-1-1,1 0 0,-1 0 0,0 0 0,0 1 1,0-1-1,0 0 0,0 0 0,0 1 0,0-1 1,1 0-1,-1 0 0,0 1 0,0-1 0,0 0 1,0 1-1,0-1 0,0 0 0,-1 1 0,-1 5-1113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54.550"/>
    </inkml:context>
    <inkml:brush xml:id="br0">
      <inkml:brushProperty name="width" value="0.025" units="cm"/>
      <inkml:brushProperty name="height" value="0.025" units="cm"/>
    </inkml:brush>
  </inkml:definitions>
  <inkml:trace contextRef="#ctx0" brushRef="#br0">0 1823 8034,'3'-26'1150,"-2"0"1,-3-46-1,2 70-1129,0-13 30,1 1-1,0 0 0,1-1 1,1 1-1,0 0 0,8-22 0,40-83-48,-35 84 2,-13 27-7,151-311-42,-118 255 70,2 2 0,87-108 0,-70 108 56,2 3 0,3 2 1,123-90-1,233-127 1150,-287 202-841,15-9 671,-126 70-836,27-11 1,-45 22-229,0 0 1,0 0-1,0 0 1,0 0 0,1 0-1,-1 0 1,0 0-1,0 0 1,0 0 0,0 0-1,0 0 1,1 0-1,-1-1 1,0 1 0,0 0-1,0 0 1,0 0-1,0 0 1,1 0 0,-1 0-1,0 0 1,0 0-1,0-1 1,0 1 0,0 0-1,0 0 1,0 0-1,0 0 1,0 0 0,1-1-1,-1 1 1,0 0-1,0 0 1,0 0-1,0 0 1,0 0 0,0-1-1,0 1 1,0 0-1,0 0 1,0 0 0,0 0-1,0-1 1,0 1-1,0 0 1,-7-4-777,2 2-3917,3 0 2975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39.488"/>
    </inkml:context>
    <inkml:brush xml:id="br0">
      <inkml:brushProperty name="width" value="0.025" units="cm"/>
      <inkml:brushProperty name="height" value="0.025" units="cm"/>
    </inkml:brush>
  </inkml:definitions>
  <inkml:trace contextRef="#ctx0" brushRef="#br0">74 2 10466,'-73'-2'6028,"83"14"-5405,3 1-633,1 0 0,-2 2 1,0-1-1,0 2 0,-2-1 0,0 2 0,0-1 1,-2 1-1,0 1 0,6 20 0,6 25 44,17 99-1,9 163 390,-8-48 271,-34-254-634,-3-9-27,1 0 0,1 0 0,1 0-1,0 0 1,0-1 0,2 1 0,10 19 0,-15-31-18,0-1-1,0 1 1,0 0 0,0-1 0,0 0-1,0 1 1,1-1 0,-1 0-1,1 1 1,-1-1 0,1 0 0,-1 0-1,1 0 1,-1-1 0,1 1-1,0 0 1,0 0 0,-1-1 0,1 1-1,0-1 1,0 0 0,0 1 0,0-1-1,-1 0 1,1 0 0,0 0-1,0-1 1,0 1 0,0 0 0,-1-1-1,1 1 1,0-1 0,2 0-1,2-2 46,0 0 0,0-1 0,-1 0 0,1 1 0,-1-2 0,0 1 0,0-1 0,6-7 0,8-10 58,-2-2-1,0 0 1,25-50-1,30-87-335,-45 95-159,-14 36 13,43-88-3501,-21 66 2322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5:54.937"/>
    </inkml:context>
    <inkml:brush xml:id="br0">
      <inkml:brushProperty name="width" value="0.025" units="cm"/>
      <inkml:brushProperty name="height" value="0.025" units="cm"/>
    </inkml:brush>
  </inkml:definitions>
  <inkml:trace contextRef="#ctx0" brushRef="#br0">57 83 3057,'-14'9'1560,"-24"16"4121,38-25-5629,0 0 1,0 0-1,-1 0 0,1 0 0,0 1 0,0-1 1,-1 0-1,1 0 0,0 0 0,0 0 0,-1 0 0,1 1 1,0-1-1,0 0 0,0 0 0,0 0 0,-1 1 1,1-1-1,0 0 0,0 0 0,0 0 0,0 1 1,0-1-1,0 0 0,0 0 0,-1 1 0,1-1 0,0 0 1,0 0-1,0 1 0,0-1 0,0 0 0,0 0 1,0 1-1,0-1 0,0 0 0,1 0 0,-1 1 1,0-1-1,0 0 0,0 0 0,0 1 0,0-1 1,0 0-1,0 0 0,0 0 0,1 1 0,-1-1 0,0 0 1,0 0-1,0 0 0,1 1 0,-1-1 0,0 0 1,21 1 1250,39-9-1111,91-24 1,254-50 52,-398 81-242,0 0 2,1-1-1,0 1 1,0 0 0,0 1 0,0 0 0,0 0 0,0 1-1,0 0 1,0 0 0,15 5 0,-22-5-3,0-1-1,0 1 1,-1-1 0,1 1 0,0-1 0,0 1-1,0 0 1,0-1 0,-1 1 0,1 0-1,0 0 1,-1 0 0,1 0 0,-1-1 0,1 1-1,-1 0 1,1 0 0,-1 0 0,1 0-1,-1 0 1,0 0 0,0 0 0,1 0 0,-1 0-1,0 0 1,0 0 0,0 1 0,0-1-1,0 0 1,-1 0 0,1 1 0,-1 2 1,0-1 1,-1 1 0,1 0 0,-1-1-1,1 1 1,-6 6 0,-6 8-11,0-1 0,-2-1 0,-26 24 0,-57 41-73,55-47 40,16-13-303,0 1 0,1 1 0,1 2 1,2 0-1,-29 41 0,14 3-338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30.088"/>
    </inkml:context>
    <inkml:brush xml:id="br0">
      <inkml:brushProperty name="width" value="0.025" units="cm"/>
      <inkml:brushProperty name="height" value="0.025" units="cm"/>
    </inkml:brush>
  </inkml:definitions>
  <inkml:trace contextRef="#ctx0" brushRef="#br0">44 171 1152,'19'-96'2797,"-15"82"-1264,-3 13-1343,-1-1 1,1 1-1,-1 0 0,1 0 1,-1 0-1,0 0 0,1 0 1,-1-1-1,0 1 1,0 0-1,0 0 0,0 0 1,0-2-1,6 48 1356,3-1-1065,-1 1 0,-3 0 0,1 63 0,-13-53-195,5-40-254,0 1 1,0-1-1,2 0 1,1 19-1,14 13 22,-15-69-2432,0 2 1667,0 1 0,-1-1 0,-1 1 0,-1-1 1,-6-21-1,4 21 795,0 1 0,-1 0 0,0 0 0,-2 1 0,0 0 0,-2 0 0,0 1 0,-16-23 0,25 40-39,0-1-1,0 0 1,1 1-1,-1-1 1,1 0 0,-1 0-1,1 1 1,-1-1-1,1 0 1,-1 0 0,1 0-1,-1 0 1,1 0-1,0 0 1,0 1 0,0-1-1,-1 0 1,1 0-1,0 0 1,0 0 0,0 0-1,0 0 1,0 0-1,1 0 1,-1 0 0,0 0-1,1-1 1,0 0 136,1 0 0,0 0 0,0 0 0,0 1 0,0-1-1,0 0 1,1 1 0,2-2 0,5-4 263,26-16 704,61-29-1,-75 42-1096,1 1 1,-1 1-1,2 1 0,33-5 0,-39 9-52,0 1 0,0 0 1,0 2-1,0 0 0,1 1 0,24 4 1,-40-4-1,0 0 0,0 1 1,0-1-1,0 0 1,0 1-1,0-1 1,-1 1-1,1 0 1,-1 0-1,1 0 0,-1 1 1,1-1-1,-1 0 1,0 1-1,0-1 1,0 1-1,-1 0 0,1 0 1,-1 0-1,1 0 1,-1 0-1,0 0 1,0 0-1,0 0 1,-1 0-1,1 1 0,-1-1 1,1 5-1,-1 9 13,-1 0-1,0 0 0,-2 0 1,-5 22-1,5-21 5,-13 47 42,10-44-23,1 0 0,0 1 1,2-1-1,0 1 1,1 28-1,2-47-32,0 0 0,1 0 0,-1 0 0,1 0-1,-1 0 1,1 0 0,0 0 0,0 0 0,0-1 0,1 1-1,-1 0 1,0-1 0,1 1 0,0-1 0,0 1-1,3 2 1,-2-3 18,0 0-1,0 0 1,0 0-1,0-1 1,0 0-1,0 1 0,1-1 1,-1 0-1,0-1 1,1 1-1,-1-1 1,1 1-1,-1-1 1,5 0-1,-32 2 479,1 2-1,-43 11 1,43-9-359,-11 3 2,-1-2-1,1-1 0,-1-1 0,-61-1 0,95-4-221,-1 0 0,0 0 0,0 0 0,0 0 0,1 0-1,-1 0 1,0-1 0,0 1 0,0 0 0,1-1 0,-1 0 0,0 1 0,1-1 0,-1 0 0,1 0 0,-1 0 0,1 0 0,-1 0 0,1 0-1,0-1 1,-1 1 0,1 0 0,-1-3 0,-2 1-3931,2 1 2840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30.601"/>
    </inkml:context>
    <inkml:brush xml:id="br0">
      <inkml:brushProperty name="width" value="0.025" units="cm"/>
      <inkml:brushProperty name="height" value="0.025" units="cm"/>
    </inkml:brush>
  </inkml:definitions>
  <inkml:trace contextRef="#ctx0" brushRef="#br0">99 86 1584,'8'-7'9,"-1"0"-1,1 0 1,0 1-1,0 0 1,1 0-1,-1 1 1,13-6-1,6 1 891,36-10-1,-62 20-826,-5 7 6501,-17 30-6560,-106 143 241,110-156-251,0 0 1,2 1-1,1 0 1,1 1-1,1 1 0,-14 45 1,26-62-28,8-11 10,13-15 10,-17 13 7,21-20 18,-1-1-1,38-49 1,35-64 30,-45 61-10,-36 51-23,9-10 2,-25 34-20,0 1 1,0 0-1,0 0 0,0-1 0,0 1 1,1 0-1,-1 0 0,0-1 0,0 1 1,0 0-1,0 0 0,1 0 0,-1-1 1,0 1-1,0 0 0,1 0 0,-1 0 1,0 0-1,0-1 0,1 1 0,-1 0 1,0 0-1,0 0 0,1 0 0,-1 0 1,0 0-1,0 0 0,1 0 0,-1 0 0,0 0 1,1 0-1,-1 0 0,0 0 0,0 0 1,1 0-1,-1 0 0,0 0 0,1 0 1,-2 14-24,-10 37 14,9-38-18,0-1 1,-1-1 0,-1 1-1,0 0 1,-1-1 0,-8 16 0,10-22-276,0 1 1,0-1-1,-1 0 1,1 0 0,-1 0-1,-1-1 1,-8 9-1,-9-1-633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30.982"/>
    </inkml:context>
    <inkml:brush xml:id="br0">
      <inkml:brushProperty name="width" value="0.025" units="cm"/>
      <inkml:brushProperty name="height" value="0.025" units="cm"/>
    </inkml:brush>
  </inkml:definitions>
  <inkml:trace contextRef="#ctx0" brushRef="#br0">0 2 1376,'6'-1'1681,"-1"2"263,2 1 3313,9 7-4289,14 7-415,45 65-201,-47-42-216,0 4-56,-3-1-72,2-1-8,-8-7-1265,-1-2 945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31.386"/>
    </inkml:context>
    <inkml:brush xml:id="br0">
      <inkml:brushProperty name="width" value="0.025" units="cm"/>
      <inkml:brushProperty name="height" value="0.025" units="cm"/>
    </inkml:brush>
  </inkml:definitions>
  <inkml:trace contextRef="#ctx0" brushRef="#br0">43 13 4089,'0'0'1171,"2"0"-883,114 1-543,-98-3 828,-17 2-374,0 0 0,-1 0 0,1-1 0,-1 1 0,1 0 0,0 0 0,-1 0 0,1-1 0,-1 1 0,1 0 0,-1-1 0,1 1 0,-1-1 0,1 1 0,-1 0-1,0-1 1,1 1 0,-1-1 0,0 1 0,1-1 0,-1 1 0,0-1 0,1 1 0,-1-1 0,0 1 0,0-1 0,1-1 1000,-2 2-650,-4 4-376,-137 219-1304,98-157 745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01.460"/>
    </inkml:context>
    <inkml:brush xml:id="br0">
      <inkml:brushProperty name="width" value="0.025" units="cm"/>
      <inkml:brushProperty name="height" value="0.025" units="cm"/>
    </inkml:brush>
  </inkml:definitions>
  <inkml:trace contextRef="#ctx0" brushRef="#br0">50 204 1744,'3'-7'303,"0"-1"-1,1 1 0,0 0 0,6-7 1,-3 4-40,-7 10-248,0-1-1,0 1 1,0-1-1,0 1 1,0 0-1,1-1 0,-1 1 1,0-1-1,0 1 1,0 0-1,1-1 0,-1 1 1,0 0-1,0-1 1,1 1-1,-1 0 1,0 0-1,1-1 0,-1 1 1,1 0-1,-1 0 1,0 0-1,1-1 0,-1 1 1,0 0-1,1 0 1,-1 0-1,1 0 1,-1 0-1,1 0 0,-1 0 1,0 0-1,1 0 1,-1 0-1,1 0 1,-1 0-1,0 0 0,1 0 1,-1 0-1,1 0 1,-1 1-1,0-1 0,1 0 1,-1 0-1,1 0 1,-1 1-1,0-1 1,1 0-1,-1 0 0,0 1 1,0-1-1,1 0 1,-1 1-1,0-1 0,0 0 1,1 1-1,-1-1 1,0 1-1,0 0 1,9 23 204,-9-23-133,4 17 752,1 34 0,-4-35-445,1-1 0,1 1 0,4 16 0,-6-28-350,1 0 1,0 0-1,0 0 0,1 0 0,-1-1 0,1 1 1,0-1-1,0 1 0,1-1 0,-1 0 1,1-1-1,0 1 0,7 5 0,-9-8-28,0 1-1,0-1 0,0 0 1,0 0-1,0 0 0,0-1 1,1 1-1,-1 0 0,0-1 1,0 1-1,1-1 1,-1 0-1,0 0 0,1 0 1,-1 0-1,0 0 0,1-1 1,-1 1-1,0-1 0,0 1 1,0-1-1,1 0 1,-1 0-1,0 0 0,0 0 1,0 0-1,0 0 0,0 0 1,-1-1-1,1 1 0,2-3 1,4-4 125,1-1 1,-1-1-1,0 0 1,9-15-1,-12 17-32,7-9 131,1-3-4,0 0 0,19-41 0,-30 56-199,0 0-1,0 0 1,0 0-1,-1-1 1,1 1 0,-1-1-1,-1 1 1,1-1-1,-1 0 1,0 1-1,0-1 1,-1 1-1,1-1 1,-1 1-1,-1-1 1,1 1 0,-5-10-1,6 13-7,-1 1 1,0-1-1,0 1 1,0-1-1,-1 1 0,1 0 1,0 0-1,0-1 1,-1 1-1,1 0 0,-1 0 1,1 0-1,-1 0 1,1 1-1,-1-1 0,1 0 1,-1 1-1,0-1 1,0 1-1,1-1 0,-1 1 1,0 0-1,0 0 1,1 0-1,-1 0 0,0 0 1,0 0-1,1 0 1,-3 1-1,-3 1 26,-1 0-1,1 0 1,0 0 0,1 1 0,-1 0 0,-6 5-1,-2 1-46,0 2-1,1 0 0,0 0 0,1 1 0,1 1 0,0 0 1,1 1-1,0 0 0,1 1 0,0 0 0,1 0 1,1 1-1,1 0 0,0 1 0,1-1 0,1 1 0,0 1 1,2-1-1,0 0 0,0 1 0,1 21 0,2-33-7,1 0 0,-1 0 0,1 0 0,0 0 0,3 9 0,-4-14 2,1 0-1,-1 0 1,0 0 0,1 0-1,-1-1 1,0 1 0,1 0-1,-1 0 1,1-1 0,-1 1-1,1 0 1,0-1 0,-1 1-1,1-1 1,0 1 0,-1-1-1,1 1 1,0-1 0,0 1-1,-1-1 1,1 1 0,0-1-1,0 0 1,0 0 0,-1 1-1,1-1 1,0 0 0,0 0-1,0 0 1,0 0-1,0 0 1,0 0 0,-1 0-1,1 0 1,0 0 0,0-1-1,0 1 1,0 0 0,-1 0-1,1-1 1,0 1 0,0-1-1,0 1 1,-1-1 0,1 1-1,0-1 1,0 0 0,19-12 25,0-2 1,19-17 0,-33 27-8,-1-1 0,0 1-1,0-1 1,0 0 0,0 0 0,-1 0 0,0-1 0,-1 0 0,0 0 0,5-13 0,-7 18 8,-1 0 1,0 1-1,1-1 0,-1 0 1,0 1-1,0-1 0,0 0 1,0 1-1,-1-1 0,1 0 1,0 1-1,-1-1 1,1 0-1,-1 1 0,0-1 1,1 1-1,-1-1 0,0 1 1,0-1-1,0 1 0,0 0 1,0-1-1,0 1 0,0 0 1,-1 0-1,1 0 1,0 0-1,-1 0 0,1 0 1,-1 0-1,1 0 0,-1 1 1,1-1-1,-1 0 0,1 1 1,-1-1-1,0 1 1,1 0-1,-3-1 0,-2 0 40,-1 1 0,1-1 0,0 1 0,0 0 0,0 0-1,0 1 1,0-1 0,0 1 0,-10 4 0,7-2-33,1 1 0,0 1-1,0 0 1,0 0 0,0 0 0,1 1 0,0 0 0,0 1 0,1-1 0,-1 1 0,2 1-1,-1-1 1,1 1 0,0 0 0,-5 10 0,5-6-28,0 0 0,0 1 1,1-1-1,1 1 0,0 0 0,1 0 1,0 0-1,1 0 0,0 0 0,2 16 1,-1-25-10,1 0 1,-1-1-1,1 1 1,0-1-1,0 1 1,0-1-1,0 1 1,0-1-1,1 0 1,0 0-1,-1 0 1,1 0 0,0 0-1,1 0 1,-1 0-1,4 3 1,-4-4 0,1-1 0,0 1 0,-1 0 1,1-1-1,0 0 0,0 0 0,0 0 0,0 0 1,0 0-1,0 0 0,0-1 0,1 0 0,-1 1 1,0-1-1,0 0 0,0-1 0,0 1 0,6-1 1,0-2 2,1 0 1,0-1 0,-1 0 0,1 0 0,-1-1 0,0-1-1,-1 1 1,1-1 0,-1-1 0,13-12 0,4-7 18,37-49 1,-50 60-17,-3 3 6,0 0 1,-1 0 0,0 0 0,9-21 0,-15 30-7,-1 0 0,0-1 0,0 1 0,0 0 0,-1 0 0,1-1-1,-1 1 1,0 0 0,1 0 0,-2-1 0,1 1 0,0 0 0,-1-1 0,1 1 0,-1 0 0,0 0 0,0 0 0,0-1 0,-1 1-1,1 0 1,-1 1 0,1-1 0,-1 0 0,0 0 0,-4-3 0,0 0 6,-1 0-1,0 1 1,0-1-1,0 2 1,-1-1-1,1 1 1,-1 0-1,0 1 1,-14-5-1,15 6 1,0 0 0,0 1 0,-1-1-1,1 1 1,0 1 0,-1-1-1,1 1 1,0 1 0,-1-1 0,1 1-1,-14 4 1,18-4-10,-1 1 0,1 0 0,0 0 0,0 0 0,0 0 0,0 1 0,1 0-1,-1-1 1,0 1 0,1 0 0,0 0 0,0 0 0,0 0 0,0 0 0,0 1 0,1-1 0,-2 5 0,-1 4-6,-1 1 0,2 1 0,-3 17 0,5-19 4,-1 0-1,2 0 1,0 0 0,0 0 0,1 0 0,4 23 0,-4-32 1,0 1 1,0-1 0,-1 0 0,2 0-1,-1 0 1,0 0 0,1 0-1,-1-1 1,1 1 0,0 0-1,0-1 1,0 1 0,0-1 0,0 1-1,1-1 1,-1 0 0,1 0-1,0 0 1,-1 0 0,1-1 0,0 1-1,0-1 1,0 0 0,0 0-1,0 0 1,0 0 0,0 0 0,1 0-1,-1-1 1,6 0 0,-4 0 2,0-1 1,1 0 0,-1 0 0,0-1-1,1 0 1,-1 0 0,0 0-1,0 0 1,0-1 0,-1 0 0,1 0-1,-1 0 1,0 0 0,1-1-1,-1 0 1,-1 0 0,1 0 0,-1 0-1,6-9 1,0 0 8,-1 0 1,-1-1-1,-1 1 1,0-1-1,0-1 1,3-14-1,-7 21-5,-1-1 0,0 1 0,0 0-1,-1-1 1,0 1 0,0 0 0,-1-1-1,0 1 1,0 0 0,-1 0 0,0 0-1,-1 0 1,0 0 0,0 0 0,0 1 0,-9-14-1,9 16-5,-1 1 0,1 0 0,0 0 0,-1 0 0,0 0 0,0 0 0,0 1 0,-1 0 0,1 0 0,-1 0 0,0 0-1,1 1 1,-1 0 0,0 0 0,0 0 0,-1 0 0,1 1 0,0 0 0,0 0 0,-1 1 0,1-1 0,-1 1 0,1 0 0,0 1 0,-1-1-1,-9 3 1,8-1-1,0 1-1,1 0 1,-1 0-1,1 0 1,0 1 0,0 0-1,0 0 1,0 0-1,1 1 1,0 0-1,0 0 1,0 0-1,1 1 1,-1-1-1,1 1 1,0 0-1,1 1 1,-6 12-1,5-9-2,0 1 1,0-1-1,1 1 0,0 0 0,1 0 1,0 0-1,1 1 0,0-1 0,1 0 1,0 1-1,2 11 0,-1-19 3,0 0-1,0 0 1,0 0-1,0 0 1,1 0-1,-1 0 1,1 0-1,0-1 1,0 1-1,1 0 1,-1-1 0,1 0-1,-1 0 1,1 0-1,0 0 1,0 0-1,1 0 1,-1-1-1,8 5 1,-7-5 1,0-1-1,1 1 1,-1-1 0,1 0-1,-1 0 1,1-1 0,0 1 0,-1-1-1,1 0 1,0 0 0,-1-1-1,1 1 1,0-1 0,-1 0 0,1 0-1,-1-1 1,0 1 0,5-3-1,13-7 8,0-1-1,-1-1 1,-1 0-1,24-21 1,69-70 28,-31 16-9,-73 78-10,-1-1 0,-1 0 0,0 0 0,0-1 0,-1 1 0,7-24 0,-11 32 9,-1-1 0,-1 1 0,1-1 0,-1 1 0,1-1 0,-1 0 0,0 1 0,0-1 0,-1 0 0,1 1 0,-1-1 0,0 1 0,0-1 0,0 1 0,0-1 0,0 1 0,-1-1 0,-3-5 0,3 8-3,1-1-1,-1 0 1,0 0-1,0 0 1,0 1-1,0-1 1,0 1-1,0 0 1,0 0 0,0-1-1,-1 1 1,1 1-1,0-1 1,-1 0-1,1 0 1,-1 1-1,1 0 1,-1-1 0,1 1-1,-1 0 1,1 0-1,-1 0 1,1 1-1,-1-1 1,1 1 0,-1-1-1,-3 2 1,-7 3 25,-1 1 0,1 0 1,0 0-1,0 1 1,-20 16-1,4 0-10,-29 30-1,45-40-17,0 1 0,1 1 0,-13 19 0,20-25-214,0-1 0,0 1 0,1 0 0,0 0 1,1 0-1,0 0 0,1 1 0,-2 10 0,5-12-1694,-1-8 1810,0 0 1,0 0 0,0 0-1,0 0 1,0 0-1,0 0 1,1 0 0,-1 0-1,0 1 1,0-1 0,0 0-1,0 0 1,0 0 0,1 0-1,-1 0 1,0 0 0,0 0-1,0 0 1,0 0 0,1 0-1,-1 0 1,0 0 0,0 0-1,0 0 1,0 0 0,0 0-1,1 0 1,-1-1-1,0 1 1,0 0 0,0 0-1,0 0 1,0 0 0,1 0-1,-1 0 1,0 0 0,0 0-1,0 0 1,0-1 0,0 1-1,0 0 1,0 0 0,0 0-1,10-12-1681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35.632"/>
    </inkml:context>
    <inkml:brush xml:id="br0">
      <inkml:brushProperty name="width" value="0.025" units="cm"/>
      <inkml:brushProperty name="height" value="0.025" units="cm"/>
    </inkml:brush>
  </inkml:definitions>
  <inkml:trace contextRef="#ctx0" brushRef="#br0">130 60 552,'1'-1'104,"0"1"0,0-1 0,0 0 0,0 1-1,0-1 1,0 0 0,0 1 0,0 0 0,1-1 0,-1 1 0,0 0 0,0-1-1,0 1 1,1 0 0,-1 0 0,0 0 0,0 0 0,0 0 0,3 1 0,-3-1-36,7 0 52,0 0 0,0 1 0,0 0 0,1 0 0,-1 1 0,-1 0 0,12 4-1,-1 0 123,-1 0 256,0 0 0,-1 1-1,0 1 1,0 1-1,-1 0 1,0 0-1,-1 2 1,21 19 0,-1 4 1018,51 68 1,-29-32-1132,282 309 956,-323-364-1262,-1 0 0,0 1 0,-1 1-1,0 0 1,19 37 0,-32-48-24,-6-10-19,-12-13-101,-139-155-1336,77 77-352,-143-150-5503,60 87 4926,48 70 2378,65 51 543,43 32-51,-1 0 0,1 1-1,-1 0 1,0 0 0,-1 1 0,-11-4 0,17 6-305,0 0 0,-1 0 0,1 0 0,-1 1 0,1 0 0,-1-1 0,0 1 0,1 0 0,-1 1 0,1-1 0,-1 1 0,1-1 0,-1 1 0,1 0 0,-1 0 0,1 1 0,0-1 0,-4 3 0,5-2-199,0-1 1,1 1-1,-1-1 0,1 1 0,0 0 0,0 0 0,-1 0 0,1 0 0,0 0 0,1 0 0,-1 0 0,0 0 0,1 0 0,-1 0 0,1 0 0,-1 0 0,1 1 0,0-1 0,0 0 1,0 0-1,0 0 0,0 1 0,1-1 0,-1 0 0,1 0 0,-1 0 0,1 0 0,0 0 0,1 3 0,2 3 32,0 0 0,0 1-1,1-1 1,0-1 0,10 12 0,0-4 12,0-1-1,2 0 1,-1-1 0,2-1 0,0-1 0,0 0 0,36 14 0,-20-13 20,-17-11 45,-17-1-137,0 0-1,0 0 0,1 0 0,-1-1 1,0 1-1,0 0 0,1 0 0,-1 0 0,0 0 1,0 0-1,1 0 0,-1-1 0,0 1 1,0 0-1,1 0 0,-1 0 0,0-1 1,0 1-1,0 0 0,0 0 0,1-1 1,-1 1-1,0 0 0,0 0 0,0-1 1,0 1-1,0 0 0,0-1 0,0 1 0,0 0 1,0 0-1,0-1 0,0 1 0,0 0 1,0-1-1,0 1 0,0 0 0,0-1 1,-7-8 504,2-2-429,3 7-65,0-1 1,0 0 0,-1 1-1,0-1 1,0 1 0,0 0-1,-6-6 1,-101-90 76,66 65-23,-80-51 1,114 78-27,10 5 15,21 8-25,55 21-27,1-4 0,1-2 0,1-5 0,107 9 0,-162-23-506,0 2 0,-1 0-1,0 1 1,34 12 0,-15 3-526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38.751"/>
    </inkml:context>
    <inkml:brush xml:id="br0">
      <inkml:brushProperty name="width" value="0.025" units="cm"/>
      <inkml:brushProperty name="height" value="0.025" units="cm"/>
    </inkml:brush>
  </inkml:definitions>
  <inkml:trace contextRef="#ctx0" brushRef="#br0">431 509 3017,'-7'-9'419,"3"4"-99,1 1 0,-1-1 0,1 0 1,0-1-1,0 1 0,-2-7 0,4 10-279,1 0 1,-1-1-1,1 1 1,0 0-1,0 0 1,0 0-1,0-1 1,0 1-1,0 0 1,1 0-1,-1 0 1,1 0-1,0 0 1,-1 0-1,1 0 1,0 0-1,0 0 1,0 0-1,1 0 0,-1 0 1,2-2-1,-1 2-44,7-10-41,-9 12 45,0-1 1,0 1 0,0 0 0,0 0-1,0 0 1,1 0 0,-1 0-1,0-1 1,0 1 0,0 0-1,0 0 1,0 0 0,0 0-1,0-1 1,0 1 0,0 0-1,0 0 1,0 0 0,0-1 0,0 1-1,0 0 1,0 0 0,0 0-1,0 0 1,0-1 0,0 1-1,0 0 1,0 0 0,0 0-1,0 0 1,-1-1 0,1 1 0,0 0-1,0 0 1,0 0 0,0 0-1,0 0 1,0 0 0,0-1-1,-1 1 1,1 0 0,0 0-1,0 0 1,0 0 0,0 0-1,-1 0 1,1 0 0,0 0 0,0 0-1,0 0 1,0 0 0,-1 0-1,1 0 1,0 0 0,0 0-1,0 0 1,0 0 0,-1 0-1,1 0 2,0 0-1,-1 0 0,1 1 0,0-1 0,0 0 1,0 1-1,-1-1 0,1 0 0,0 0 1,0 1-1,0-1 0,0 0 0,0 1 0,0-1 1,0 0-1,0 1 0,0-1 0,0 1 0,0-1 1,0 0-1,0 1 0,0-1 0,0 0 1,0 1-1,0-1 0,0 0 0,0 1 0,0-1 1,0 0-1,1 1 0,-1 2 13,3 22 95,0 0 0,2 0 0,1 0 0,1-1-1,19 45 1,1-12 381,2-1 0,3-2 1,40 54-1,-65-100 1105,-8-13-616,-8-14-524,3 9-433,0 0 0,-1 1 0,-1 0 0,1 0 0,-1 1 0,-11-10 0,-4-2 7,-27-33 4,1-2 0,3-2 0,-57-95 0,101 150-34,-38-67 8,36 61-7,0-1-1,1 1 1,0-1 0,0 1 0,1-1 0,-2-14-1,4 21 0,0 1-1,0 0 1,0 0-1,0 0 1,0-1-1,0 1 0,0 0 1,0 0-1,0-1 1,0 1-1,1 0 1,-1 0-1,1 0 1,-1 0-1,1 0 0,-1-1 1,1 1-1,0 0 1,1-1-1,-1 1 0,1 0-1,-1 0 1,1 1-1,-1-1 0,1 1 1,0-1-1,-1 1 1,1 0-1,0-1 1,-1 1-1,1 0 1,0 0-1,-1 0 0,1 0 1,2 1-1,17 3 1,0 1-1,0 0 1,-1 2-1,35 16 1,32 10 31,-55-24 57,0-1 0,1-2 0,0-1 0,0-1 1,0-2-1,0-2 0,0 0 0,0-3 0,0 0 0,0-3 0,0 0 0,33-12 0,-56 14-56,3-1 30,1 1 0,0 0-1,0 1 1,29-3 0,-43 6-59,1 0 0,-1 0 0,1 0 0,-1 0-1,1 0 1,0 0 0,-1 0 0,1 0 0,-1 0 0,1 0 0,-1 0 0,1 0 0,-1 1-1,1-1 1,-1 0 0,1 0 0,-1 1 0,1-1 0,-1 0 0,1 1 0,-1-1 0,1 0-1,-1 1 1,0-1 0,1 1 0,-1-1 0,0 1 0,1-1 0,-1 1 0,0-1-1,0 1 1,1-1 0,-1 1 0,0-1 0,0 1 0,0-1 0,0 1 0,0 0 0,0-1-1,0 1 1,0-1 0,0 1 0,0-1 0,0 1 0,0 0 0,0-1 0,0 1 0,0-1-1,-1 1 1,1-1 0,0 1 0,0-1 0,-1 2 0,0 0 3,-1 1-1,1-1 1,0 1 0,-1-1 0,0 1-1,1-1 1,-1 0 0,0 0 0,-4 3-1,-6 3 16,-1-1 0,0 0-1,0-1 1,0 0 0,-1-1-1,0-1 1,-18 4 0,18-4-20,-1 1 0,1 1 0,0 1 0,0 0 0,1 0 0,-16 12 0,-11 6 1,16-9-1,-37 31 0,31-22 0,-78 68-10,40-32 4,-21 20-10,90-82-89,6-2 84,0-1 1,0 0 0,0 0 0,9-9-1,78-68 20,-2 15 4,37-31 3,-82 59 0,27-26 27,-74 64-31,1 0-1,-1-1 0,1 1 1,-1 0-1,1-1 1,-1 1-1,0 0 1,1 0-1,-1-1 1,0 1-1,1-1 1,-1 1-1,0 0 1,1-1-1,-1 1 1,0-1-1,1 1 1,-1-1-1,0 1 1,0-1-1,0 1 1,0-1-1,0 1 0,1-1 1,-1 1-1,0-1 1,0 0-1,-14 6 59,2-1-50,-6 3-1,0 1 0,1 0-1,0 1 1,-29 22 0,-61 56-4,43-32-5,49-46-2,8-5-3,17-7 5,15-8 7,0-1 0,-1-2-1,0 0 1,-1-2-1,40-34 1,22-16 8,-76 60-12,0 0 5,0 0 1,-1 0-1,1-1 1,13-15-1,-22 22-5,0 0-1,0 0 1,-1 0-1,1 0 1,0 0-1,0 0 1,0 0-1,0 0 1,0 0-1,0 0 0,0 0 1,0 0-1,0 0 1,-1 0-1,1 0 1,0 0-1,0 0 1,0 0-1,0 0 1,0 0-1,0 0 0,0 0 1,0 0-1,0 0 1,0 0-1,-1 0 1,1 0-1,0 0 1,0-1-1,0 1 1,0 0-1,0 0 1,0 0-1,0 0 0,0 0 1,0 0-1,0 0 1,0 0-1,0 0 1,0 0-1,0 0 1,0-1-1,0 1 1,0 0-1,0 0 0,0 0 1,0 0-1,0 0 1,0 0-1,0 0 1,0 0-1,0 0 1,0-1-1,0 1 1,0 0-1,0 0 0,0 0 1,0 0-1,0 0 1,0 0-1,0 0 1,-13 6 36,-8 11-31,-31 32 0,31-27-3,-42 32 0,-23 7-4,-48 40-1,127-95-1,0 1-1,1 0 0,0 0 1,-9 12-1,13-9-3,9-9 0,12-8-1,2-5 13,0-1-1,-1-2 1,0 0-1,-1-1 1,-1 0-1,0-2 1,-2 0-1,0-1 1,19-29-1,-26 34 22,0 0 0,-1-1-1,-1 0 1,0 0-1,7-25 1,-14 39-25,1 0-1,-1 1 1,0-1 0,0 0-1,1 0 1,-1 0 0,0 0-1,0 1 1,0-1 0,0 0 0,0 0-1,0 0 1,0 0 0,0 0-1,0 1 1,0-1 0,-1 0-1,1 0 1,0 0 0,-1 0 0,1 1-1,0-1 1,-1 0 0,1 0-1,-1 1 1,1-1 0,-1 0-1,1 1 1,-1-1 0,0 1 0,1-1-1,-1 0 1,0 1 0,1 0-1,-1-1 1,0 1 0,0-1 0,0 1-1,1 0 1,-1-1 0,0 1-1,0 0 1,0 0 0,0 0-1,1 0 1,-1 0 0,0 0 0,0 0-1,0 0 1,0 0 0,0 0-1,-1 1 1,-6 0 0,-1 0 0,0 1 0,1 1 0,-9 2 0,11-3 0,-18 6 4,0-1 0,0-2 0,-1 0 0,0-2-1,0 0 1,0-2 0,-41-3 0,57 1-7,-1-1 0,1 0 1,0 0-1,0-1 0,1 0 0,-1 0 1,0-1-1,1-1 0,0 1 1,0-1-1,1 0 0,-1-1 0,-11-11 1,11 8-2,0-1 1,0 0 0,1 0 0,0 0-1,1-1 1,0 0 0,1-1 0,0 1-1,-5-20 1,-8-50 3,13 54-1,-1 1-1,-17-46 1,13 56-7,10 16 5,0-1-1,0 1 1,0 0-1,-1 0 1,1 0-1,0 0 1,0 0-1,0 0 1,-1 0-1,1-1 1,0 1-1,0 0 1,0 0-1,-1 0 1,1 0-1,0 0 1,0 0-1,0 0 1,-1 0-1,1 0 1,0 0-1,0 0 1,0 0-1,-1 0 1,1 0-1,0 0 1,0 1-1,0-1 1,-1 0-1,1 0 1,0 0-1,0 0 1,0 0-1,-1 0 1,1 0-1,0 1 1,0-1-1,0 0 1,0 0-1,0 0 1,-1 0-1,1 1 1,0-1-1,0 0 1,0 0-1,0 0 1,0 1-1,0-1 1,0 0-1,0 0 1,0 0-1,0 1 1,0-1-1,-1 3-2,0-1 0,1 1 0,0-1-1,-1 1 1,1-1 0,0 0 0,0 1 0,1-1 0,-1 1-1,0-1 1,1 1 0,1 4 0,1 10-2,8 25 2,1 0 1,2-1 0,29 58-1,213 412 5,-172-379 27,-83-129-27,1 1 1,-1-1-1,0 0 0,0 1 1,-1-1-1,2 6 0,-2-9 0,0 1-1,0-1 0,0 1 0,0-1 1,0 0-1,0 1 0,0-1 0,0 0 1,0 1-1,0-1 0,0 1 0,0-1 1,0 0-1,0 1 0,0-1 0,0 1 1,0-1-1,-1 0 0,1 1 0,0-1 1,0 0-1,0 1 0,-1-1 0,1 0 1,0 1-1,0-1 0,-1 0 0,1 0 1,0 1-1,-1-1 0,1 0 0,0 0 1,-1 1-1,1-1 0,0 0 0,-1 0 1,1 0-1,-1 0 0,1 0 0,0 0 1,-1 0-1,1 1 0,-1-1 0,1 0 0,0 0 1,-1-1-1,1 1 0,-1 0 0,1 0 1,0 0-1,-1 0 0,1 0 0,0 0 1,-1 0-1,1-1 0,-1 1 0,1 0 1,0 0-1,-1 0 0,1-1 0,0 1 1,0 0-1,-1-1 0,1 1 0,-1-1 1,-7-6 12,0-1 0,1 1 0,0-2 0,0 1 1,-11-19-1,-94-159-10,-1-2-37,61 111 22,-80-128 5,112 169 3,2 0 1,2-1-1,-24-76 1,39 108 0,0 0 0,0 0 0,0 0 0,0 0 0,1 0 0,0 0 0,0 0 0,1 0 0,-1 0 0,1 0 0,3-9 0,-4 12 2,1 0-1,0 0 0,0 1 0,1-1 1,-1 0-1,0 1 0,0-1 0,1 1 1,-1-1-1,1 1 0,-1 0 0,1 0 1,0 0-1,-1 0 0,1 0 1,0 0-1,0 0 0,0 0 0,-1 1 1,1-1-1,0 1 0,0-1 0,0 1 1,0 0-1,0 0 0,0 0 0,0 0 1,0 0-1,0 0 0,0 0 0,0 1 1,4 0-1,4 2-2,0 0 0,0 1-1,0 0 1,-1 0 0,1 1 0,-1 0 0,15 11 0,59 55-6,-59-50 6,34 31-2,102 67 1,-127-98 5,1-2 0,1-1 0,0-1 1,2-2-1,39 10 0,-5-8 10,0-4 0,1-2 0,1-4 0,0-3 0,82-6 0,-144 1 9,-6 2 18,0-2 1,1 1 0,-1-1-1,0 1 1,1-2 0,7-1-1,-46 0 867,-25 6-844,1 3 1,1 2-1,0 3 1,-63 20 0,71-15-70,1 1 1,0 3 0,1 2 0,1 1 0,1 3 0,2 1 0,0 3 0,-68 63 0,99-83 4,1 0 0,0 1 0,1 1 0,0 0 0,0 0 1,1 1-1,1 0 0,-9 22 0,14-25-7,5-8 0,16-12 1,131-107 11,44-31 3,14 0 4,-168 114 17,-38 32-14,-6 6-4,-15 13-7,-299 256-1,216-187 0,87-73-1,1-3-1,0 2 1,1 0-1,0 0 0,1 2 1,-20 28-1,31-42-7,0 1 1,1 0-1,-1 0 0,1 0 1,-1 0-1,1 0 0,-1 0 1,1 0-1,0 0 1,-1 0-1,1 0 0,0 0 1,0 0-1,-1 0 0,1 0 1,0 0-1,0 0 1,0 0-1,1 0 0,-1 1 1,0-1-1,0 0 0,1 0 1,-1 0-1,0 0 0,1 0 1,-1 0-1,1 0 1,-1 0-1,1-1 0,0 1 1,-1 0-1,1 0 0,0 0 1,-1-1-1,1 1 1,0 0-1,0-1 0,0 1 1,2 1-1,3 0-207,0 0 0,0 0 0,1 0-1,-1-1 1,12 1 0,-14-1 101,51 6-469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09.466"/>
    </inkml:context>
    <inkml:brush xml:id="br0">
      <inkml:brushProperty name="width" value="0.025" units="cm"/>
      <inkml:brushProperty name="height" value="0.025" units="cm"/>
    </inkml:brush>
  </inkml:definitions>
  <inkml:trace contextRef="#ctx0" brushRef="#br0">0 48 808,'7'-10'1321,"0"1"1,0-1-1,11-9 1517,-17 25-1932,10 416 2581,-12-263-3351,4 97-50,-1 256 8,-32 1 55,27-480-128,2-16-6,0-1 0,-6 21-1,5-80-2650,2-9 1653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10.267"/>
    </inkml:context>
    <inkml:brush xml:id="br0">
      <inkml:brushProperty name="width" value="0.025" units="cm"/>
      <inkml:brushProperty name="height" value="0.025" units="cm"/>
    </inkml:brush>
  </inkml:definitions>
  <inkml:trace contextRef="#ctx0" brushRef="#br0">3 360 1984,'-1'-3'225,"1"-1"0,-1 1-1,1 0 1,0-1-1,0 1 1,0 0-1,0-1 1,1 1 0,-1 0-1,1-1 1,0 1-1,0 0 1,0 0-1,0-1 1,1 1 0,-1 0-1,1 0 1,0 1-1,0-1 1,0 0-1,0 1 1,0-1 0,0 1-1,1-1 1,0 1-1,-1 0 1,7-3-1,25-13 365,2 1 0,0 2-1,1 1 1,56-12 0,157-19 947,-176 34-1056,79-14 258,217-31 243,1 22-753,203 22-133,-540 11-83,0 2 0,-1 1 0,1 2 0,-1 1 0,50 15 0,-69-16 3,0 2 0,0 0 0,-1 0-1,0 1 1,0 1 0,0 0 0,-1 1 0,-1 1 0,1-1 0,-1 2 0,-1-1 0,0 2 0,-1-1 0,14 23 0,-7-5 8,-2 0 1,-1 1-1,-2 0 0,0 1 0,-2 1 1,8 59-1,6 199 66,-22-266-84,2 76 15,17 290 21,-8-268-24,33 142 0,87 251 119,-131-511-92,0-1 1,0 1-1,0 0 0,0-1 1,-1 1-1,0 0 1,1 0-1,-1-1 0,-1 1 1,1 0-1,0 0 0,-1-1 1,-1 6-1,1-8 7,0 1-1,-1 0 1,1 0 0,-1-1-1,1 1 1,-1-1 0,1 1-1,-1-1 1,0 0-1,1 0 1,-1 0 0,0 0-1,0 0 1,0 0 0,0 0-1,0 0 1,0-1 0,0 1-1,0-1 1,-1 0 0,1 1-1,-3-1 1,-28 1 195,0-1 0,0-2-1,0-1 1,-60-14 0,23 4-83,-30-3-75,-2 5-1,0 4 1,-190 11 0,-114 38 74,-205 18 796,538-55-887,-169 10 3,175-14-95,-103-12 1,154 9-30,11 2-13,1 0 1,-1 0-1,0-1 1,0 0 0,0 0-1,1 0 1,-1-1 0,1 1-1,-1-1 1,1 0-1,-1 0 1,-5-5 0,10 7-46,-1-1 0,1 1 0,-1-1 0,1 0 0,-1 1 1,1-1-1,0 0 0,-1 0 0,1 1 0,0-1 0,-1 0 1,1 0-1,0 0 0,0 1 0,0-1 0,0 0 0,0 0 1,0 0-1,0 0 0,0 1 0,0-1 0,0 0 0,0 0 1,1 0-1,-1 1 0,1-3 0,13-18-4111,-14 20 4063,19-20-1937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41.303"/>
    </inkml:context>
    <inkml:brush xml:id="br0">
      <inkml:brushProperty name="width" value="0.025" units="cm"/>
      <inkml:brushProperty name="height" value="0.025" units="cm"/>
    </inkml:brush>
  </inkml:definitions>
  <inkml:trace contextRef="#ctx0" brushRef="#br0">234 0 4185,'-14'6'460,"-1"-1"1,-17 4 0,32-9-434,-1 0 0,0 0 0,0 0 0,0 0 0,0 0 0,0 0 1,0 0-1,0-1 0,0 1 0,0 0 0,0 0 0,0-1 0,0 1 1,0-1-1,1 1 0,-1-1 0,0 1 0,0-1 0,0 0 0,0-1 10,7 10-92,4 9 94,0 0 1,-1 1-1,-1 0 1,-1 0-1,-1 1 1,0 0-1,-2 0 1,0 0-1,2 33 1,-3 4 814,-3 1 0,-8 66-1,-24 151 2040,-11 143-709,30 697-826,8-191-1171,-60-10 168,-2 44 699,68-764-768,33 253-1,61 187-93,-44-322-167,-24-140-18,38 256-3,-30 2 27,-34-385-24,0 8 16,9 57 0,-9-104-24,0 1 0,1 0-1,-1-1 1,2 1 0,-1-1 0,0 0-1,1 0 1,0 0 0,0 0 0,1 0-1,-1-1 1,1 1 0,0-1 0,0 0-1,1 0 1,-1 0 0,1-1 0,0 0-1,0 0 1,0 0 0,0 0 0,6 2-1,7 1-3,0 0 0,1-1-1,-1-1 1,1-1-1,27 2 1,494-7-2,-345-7 4,792-47 14,-478 23 5,292 33 18,-577 19 11,345 73 0,-157 13 151,51 11 219,-281-82-68,257 17 0,-287-45-175,0-7-1,169-21 0,-16-23-96,-92 13-262,-199 30 99,3-1-449,33 0-1,-40 4-538,-11 2 443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12.332"/>
    </inkml:context>
    <inkml:brush xml:id="br0">
      <inkml:brushProperty name="width" value="0.025" units="cm"/>
      <inkml:brushProperty name="height" value="0.025" units="cm"/>
    </inkml:brush>
  </inkml:definitions>
  <inkml:trace contextRef="#ctx0" brushRef="#br0">1460 19 2521,'4'-16'799,"-4"16"-791,1 0 0,-1 1 0,0-1-1,0 0 1,0 0 0,0 0 0,0 0-1,0 1 1,0-1 0,1 0 0,-1 0 0,0 0-1,0 0 1,0 0 0,0 1 0,1-1-1,-1 0 1,0 0 0,0 0 0,0 0-1,1 0 1,-1 0 0,0 0 0,0 0-1,0 0 1,1 0 0,-1 0 0,0 0-1,0 0 1,0 0 0,1 0 0,-1 0-1,0 0 1,0 0 0,0 0 0,1 0-1,-1 0 1,0 0 0,0 0 0,0 0 0,1-1-1,-1 1 1,0 0 0,0 0 0,0 0-1,0 0 1,0 0 0,1-1 0,-1 1-1,0 0 1,0 0 0,0 0 0,0 0-1,0-1 1,0 1 0,0 0 0,0 0-1,1 0 1,-1-1 0,0 1 0,0 0-1,0 0 1,0 0 0,0-1 0,0 1-1,0 0 1,0 0 0,0 0 0,-1-1-1,1 3 47,0 0-1,-1 0 0,1 0 0,-1 0 0,1 0 1,-1 0-1,0 0 0,0 0 0,-2 3 0,-2 4 4,-8 20 124,-3-1 1,-19 29-1,4-7 280,0 3 340,2 2-1,-26 70 1,-29 121 444,60-173-1056,1-2-78,-447 1326 1625,285-889-135,-138 386 625,313-865-2211,-101 254-38,100-260-113,3-8-208,8-15 235,0 0-1,0 0 1,0 0 0,0 0 0,0 0-1,0 0 1,0 0 0,0 0 0,0 0 0,15-20-4183,3-21 2639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12.787"/>
    </inkml:context>
    <inkml:brush xml:id="br0">
      <inkml:brushProperty name="width" value="0.025" units="cm"/>
      <inkml:brushProperty name="height" value="0.025" units="cm"/>
    </inkml:brush>
  </inkml:definitions>
  <inkml:trace contextRef="#ctx0" brushRef="#br0">0 0 2857,'1'1'118,"1"0"0,-1-1 0,0 1 1,1 0-1,-1 0 0,0 0 0,0 0 1,0 0-1,0 1 0,0-1 0,0 0 1,-1 0-1,1 1 0,0-1 1,0 0-1,-1 1 0,1 2 0,11 19 245,56 73-273,35 53 107,100 188 2488,279 639 0,-295-536-1281,122 279-54,63 99-729,-230-520 9,25 55 357,-149-311-1269,-16-31 146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25.420"/>
    </inkml:context>
    <inkml:brush xml:id="br0">
      <inkml:brushProperty name="width" value="0.025" units="cm"/>
      <inkml:brushProperty name="height" value="0.025" units="cm"/>
    </inkml:brush>
  </inkml:definitions>
  <inkml:trace contextRef="#ctx0" brushRef="#br0">6 206 2064,'-1'-2'175,"0"0"-1,0-1 1,0 1-1,1-1 1,-1 1-1,1 0 1,0-1-1,0 1 1,0-1-1,0 1 1,0-1-1,0 1 0,1-1 1,0-3-1,0 2 6,5-43 2316,16-60 0,-18 100-1285,-1 12 47,-1 14-743,-16 167-319,14-184-191,-1 8 3,1-1 0,0 1 0,0-1 0,3 14 0,-3-21-2,1-1-1,-1 1 1,0-1-1,1 1 1,-1-1-1,1 0 1,-1 1-1,1-1 1,0 0-1,-1 1 1,1-1-1,0 0 1,0 0 0,0 0-1,0 0 1,0 1-1,0-2 1,0 1-1,0 0 1,1 0-1,-1 0 1,0 0-1,1-1 1,-1 1-1,0-1 1,1 1-1,-1-1 1,1 1-1,-1-1 1,1 0-1,-1 0 1,0 0 0,1 1-1,-1-1 1,1-1-1,-1 1 1,2 0-1,0-1 26,0 0 0,0 0 0,0 0 0,0-1 0,-1 1 0,1-1 0,0 1 0,-1-1 1,1 0-1,-1 0 0,2-2 0,-2 1-17,0 1 1,0 1 0,0-1 0,1 0-1,-1 0 1,0 1 0,1 0-1,-1-1 1,1 1 0,-1 0 0,1 0-1,0 0 1,0 0 0,-1 1 0,6-1-1,14 2-7,37 7 0,10 1-2,-16-7-349,96 2-2303,-96-7 1533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27.740"/>
    </inkml:context>
    <inkml:brush xml:id="br0">
      <inkml:brushProperty name="width" value="0.025" units="cm"/>
      <inkml:brushProperty name="height" value="0.025" units="cm"/>
    </inkml:brush>
  </inkml:definitions>
  <inkml:trace contextRef="#ctx0" brushRef="#br0">11 50 1184,'0'0'1059,"-11"-16"6720,11-17-7353,0 33-564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40.243"/>
    </inkml:context>
    <inkml:brush xml:id="br0">
      <inkml:brushProperty name="width" value="0.025" units="cm"/>
      <inkml:brushProperty name="height" value="0.025" units="cm"/>
    </inkml:brush>
  </inkml:definitions>
  <inkml:trace contextRef="#ctx0" brushRef="#br0">2107 20 2304,'0'-1'163,"0"0"0,0 0 0,-1 0 0,1 1 0,0-1 0,-1 0 0,1 1 0,0-1 0,-1 0 0,1 1 0,-1-1 0,1 0 0,-1 1 0,1-1 0,-1 1 0,0-1 0,1 1 0,-1-1 0,0 1 0,1 0 0,-1-1 0,0 1 0,1 0 0,-1-1 0,0 1 0,0 0 0,1 0 0,-1 0 0,0 0 0,0 0 0,0 0 0,1 0 0,-2 0 0,-36 1 584,24 0 2221,-31-8-1574,44 8-1395,1 0 1,-1 0 0,0 0-1,0 0 1,1 0-1,-1 0 1,1 0-1,-1 1 1,1-1 0,-1 0-1,1 0 1,-1 2-1,0 1 0,-65 152-8,14-33 5,-52 109-10,-98 194-5,116-237 16,-355 818 315,72 29 1001,195-545-1075,152-433-214,-5 13 49,-3-2-1,-4-1 1,-69 107 0,6-54 130,67-86-103,1 1 0,2 1-1,-28 50 1,22-24-341,124-250-5415,-60 127 4045,29-55 97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40.795"/>
    </inkml:context>
    <inkml:brush xml:id="br0">
      <inkml:brushProperty name="width" value="0.025" units="cm"/>
      <inkml:brushProperty name="height" value="0.025" units="cm"/>
    </inkml:brush>
  </inkml:definitions>
  <inkml:trace contextRef="#ctx0" brushRef="#br0">808 2049 1216,'324'-572'1785,"-30"56"194,-278 486-1805,225-395 2508,-162 290-1985,-64 106-538,-2 0 0,18-58 0,-3-16-48,-25 93-73,-1 1 1,0-1 0,-1 1 0,0-1 0,-1 1 0,0-12 0,0 18 10,0 1 0,-1-1 0,1 1 1,-1-1-1,1 1 0,-1-1 1,0 1-1,0 0 0,0-1 0,0 1 1,-1 0-1,-2-4 0,3 5-3,0 0 0,-1 0-1,1 0 1,0 0 0,-1 1 0,1-1 0,0 0-1,-1 1 1,1-1 0,-1 1 0,1-1-1,-1 1 1,1 0 0,-1 0 0,0 0 0,1-1-1,-1 2 1,1-1 0,-1 0 0,1 0-1,-1 0 1,1 1 0,-3 0 0,0 0-24,-1 1 0,1 0-1,0 1 1,0-1 0,0 1 0,0-1 0,0 1 0,1 0 0,-5 5 0,-32 37-19,36-40 4,-30 40-5,3 1 0,1 2-1,2 1 1,3 1 0,-30 82 0,-66 278 23,44-93 32,-111 409 829,127-528-276,-141 305 0,-46-28-86,45-92-96,6-6-67,74-180-253,31-54-858,87-137-316,8-11-457,11-16-588,13-16 934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41.451"/>
    </inkml:context>
    <inkml:brush xml:id="br0">
      <inkml:brushProperty name="width" value="0.025" units="cm"/>
      <inkml:brushProperty name="height" value="0.025" units="cm"/>
    </inkml:brush>
  </inkml:definitions>
  <inkml:trace contextRef="#ctx0" brushRef="#br0">0 1 1840,'190'206'6773,"-12"10"-3466,-48-57-2419,-59-68-777,-4 4 0,-4 2 0,-4 3 0,68 161 0,-35-32-67,64 257 1,-68-193 47,13-4 0,142 285 0,-167-420 31,177 385 937,-219-464-932,16 44 3,-47-103-154,-6-12-124,-5-11-177,-6-13-244,1-1-1,-14-29 1,25 46 512,-114-232-4041,40 62 2849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42.020"/>
    </inkml:context>
    <inkml:brush xml:id="br0">
      <inkml:brushProperty name="width" value="0.025" units="cm"/>
      <inkml:brushProperty name="height" value="0.025" units="cm"/>
    </inkml:brush>
  </inkml:definitions>
  <inkml:trace contextRef="#ctx0" brushRef="#br0">885 1284 4889,'-482'-880'8459,"448"824"-8321,-76-94-1,88 124-104,-2 2-1,0 1 0,-1 1 1,-1 1-1,-40-25 1,53 39-8,7 2-12,-1 1 0,0 0 0,-1 0 0,1 1-1,-16-5 1,28 24-50,18 25 17,2-2 0,2-1-1,44 49 1,13 17 21,22 44-6,110 143 2,197 260 47,-298-374 1,116 242 1,-43-15-11,24 48 0,28 24-7,58 121 183,-288-577-173,-3-8 25,-1 1 0,0 0-1,-1 0 1,6 27 0,-11-40-50,0 0 0,0 1 0,0-1 0,0 1 0,1-1 1,-1 1-1,0-1 0,0 1 0,0-1 0,0 1 0,0-1 0,0 0 0,0 1 0,0-1 0,-1 1 0,1-1 0,0 1 0,0-1 0,0 1 0,0-1 1,-1 1-1,1-1 0,0 0 0,0 1 0,-1-1 0,1 0 0,0 1 0,-1 0 0,-11-6 181,-15-21 0,-25-35-631,-83-128 0,-26-84-1619,-6-46-1080,-244-655 0,324 714 2349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06.150"/>
    </inkml:context>
    <inkml:brush xml:id="br0">
      <inkml:brushProperty name="width" value="0.025" units="cm"/>
      <inkml:brushProperty name="height" value="0.025" units="cm"/>
    </inkml:brush>
  </inkml:definitions>
  <inkml:trace contextRef="#ctx0" brushRef="#br0">0 278 216,'4'13'110,"-2"-12"9,-1-8 475,0 7-550,-1-1 0,1 0 0,0 1 0,-1-1 0,1 1 0,-1-1 0,1 1 1,0-1-1,0 1 0,-1-1 0,1 1 0,0 0 0,0-1 0,-1 1 0,1 0 0,1-1 0,1 0 82,23-10 362,1 1 1,54-12-1,247-40 1646,50-11-116,-306 58-1688,0 2 1,130-4-1,-114 16-307,71-3 132,-130 2-283,0-2 0,-1-1-1,39-12 1,-45 8-1382,-3-2 690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6:06.516"/>
    </inkml:context>
    <inkml:brush xml:id="br0">
      <inkml:brushProperty name="width" value="0.025" units="cm"/>
      <inkml:brushProperty name="height" value="0.025" units="cm"/>
    </inkml:brush>
  </inkml:definitions>
  <inkml:trace contextRef="#ctx0" brushRef="#br0">1 7 3809,'-1'-3'2609,"2"2"-2594,-1 1 0,1-1-1,0 1 1,-1 0 0,1-1 0,0 1 0,-1 0-1,1 0 1,0-1 0,-1 1 0,1 0-1,0 0 1,0 0 0,-1 0 0,1 0-1,0 0 1,0 0 0,0 0 0,354 51 98,-276-37-82,-24-6 470,0 4 1,-1 1-1,71 29 1,-119-40-325,0 1 0,0 0 0,-1 0 0,1 0 0,-1 1 0,0 0 0,0 0 0,4 5 0,-7-7-126,-1-1 1,0 1-1,0 0 1,1 0-1,-1 0 1,0-1-1,-1 1 1,1 0-1,0 1 1,-1-1-1,1 0 1,-1 0-1,1 0 1,-1 0-1,0 0 1,0 0-1,0 0 0,0 1 1,-1-1-1,1 0 1,0 0-1,-1 0 1,1 0-1,-1 0 1,0 0-1,-1 3 1,-6 7 51,1 1 1,-2-1-1,0 0 0,0-1 1,-1 0-1,-17 15 1,0-1-29,-82 82 19,-69 72-958,166-166 477,7-8-128,0 0 1,1 0 0,-1 1-1,1-1 1,1 1 0,-7 11 0,4 11-1031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54.567"/>
    </inkml:context>
    <inkml:brush xml:id="br0">
      <inkml:brushProperty name="width" value="0.025" units="cm"/>
      <inkml:brushProperty name="height" value="0.025" units="cm"/>
    </inkml:brush>
  </inkml:definitions>
  <inkml:trace contextRef="#ctx0" brushRef="#br0">79 467 5929,'2'-6'373,"1"0"0,-1 0 0,0-1 0,0 1 0,-1 0 0,1-1 0,-1 1 0,0-8 0,-2 13-319,1 0-1,0 0 1,0 0 0,0 0 0,-1 0-1,1 0 1,-1 0 0,1 0 0,0 0 0,-1 0-1,0 0 1,1 0 0,-1 1 0,1-1-1,-1 0 1,0 0 0,0 1 0,1-1-1,-1 0 1,0 1 0,0-1 0,0 1-1,-1-1 1,2 0-35,-1 1 1,1 0-1,0 0 0,-1 0 1,1-1-1,-1 1 1,1 0-1,0 0 0,-1 0 1,1 0-1,-1 0 0,1 0 1,-1 0-1,1 0 0,0 0 1,-1 0-1,1 0 0,-1 0 1,1 0-1,-1 0 0,1 0 1,0 1-1,-1-1 1,1 0-1,-1 0 0,1 0 1,0 1-1,-1-1 0,1 0 1,0 0-1,-1 1 0,1-1 1,0 0-1,0 1 0,-1-1 1,1 0-1,0 1 1,0-1-1,-1 0 0,1 1 1,0-1-1,0 1 0,0-1 1,0 0-1,0 1 0,-1-1 1,1 1-1,0-1 0,0 1 1,0 27 11,1-1 1,1 1-1,1-1 1,2 0-1,0 0 1,2 0-1,1 0 1,1-1-1,1-1 1,23 42 0,-25-55 13,-1 0 0,2-1 0,0-1 0,0 1 0,0-1 0,1-1 0,1 0 0,0 0 0,0-1 0,1-1 0,16 9 0,-19-11 10,0-1-1,1 0 1,-1-1 0,1 0 0,0-1-1,0 1 1,0-2 0,0 0 0,0 0-1,0-1 1,0 0 0,0 0 0,0-1-1,0-1 1,0 0 0,11-3 0,-15 3 15,0-1 0,0 0 0,0 0 1,0 0-1,-1-1 0,0 0 1,1 0-1,-1 0 0,0-1 1,-1 1-1,5-7 0,-2 1 90,0 1 1,-1-1-1,0-1 0,-1 1 0,7-20 0,-4 1 156,-1 0-1,-1 0 1,-2-1-1,2-30 1,-4 24-107,-2 1 0,-1 0 1,-1 0-1,-2 0 1,-2 0-1,-1 1 1,-19-56-1,19 74-138,0 0 1,0 1-1,-2 0 0,0 0 0,0 1 1,-2 0-1,-18-19 0,19 24-40,0 0-1,0 1 0,-1 0 1,0 1-1,-1 0 0,1 1 1,-1 0-1,-1 0 0,1 2 0,-23-6 1,26 7-32,0 1-1,0 1 1,-1 0 0,1 0 0,0 1 0,0 0-1,0 1 1,-1 0 0,1 0 0,0 1 0,0 0-1,0 1 1,1 0 0,-1 0 0,1 1-1,-1 0 1,1 0 0,0 1 0,1 0 0,-10 8-1,4-1-23,1 1-1,1 1 1,0 0-1,0 0 1,1 1-1,1 1 1,1 0-1,0 0 1,1 0-1,1 1 1,0 0-1,2 0 1,0 0-1,0 1 1,2 0-1,-1 33 1,3-34-388,1 0 0,0 0 1,2-1-1,0 1 1,1 0-1,0-1 0,1 0 1,1 0-1,1-1 1,0 1-1,11 16 0,25 28-1280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13.559"/>
    </inkml:context>
    <inkml:brush xml:id="br0">
      <inkml:brushProperty name="width" value="0.025" units="cm"/>
      <inkml:brushProperty name="height" value="0.025" units="cm"/>
    </inkml:brush>
  </inkml:definitions>
  <inkml:trace contextRef="#ctx0" brushRef="#br0">158 49 2328,'0'-3'339,"0"2"-306,0 1-1,0 0 0,0-1 1,0 1-1,0 0 1,0-1-1,-1 1 0,1 0 1,0-1-1,0 1 1,0 0-1,0-1 0,1 1 1,-1 0-1,0-1 1,0 1-1,0 0 0,0-1 1,0 1-1,0 0 1,0-1-1,1 1 0,-1 0 1,0 0-1,0-1 0,0 1 1,1 0-1,-1 0 1,0-1-1,0 1 0,1 0 1,-1 0-1,0 0 1,0-1-1,1 1 0,-1 0 1,1 0-1,0 0 179,-1 1-133,0 0-1,1 1 1,-1-1 0,1 0-1,-1 0 1,1 0 0,0 1-1,0-1 1,-1 0 0,1 0-1,0 0 1,0 0 0,2 1-1,0 1 116,18 17 365,27 18-38,-44-36-477,-1-1 0,0 1-1,1-1 1,-1 0 0,1 0 0,-1 0 0,1 0 0,0 0 0,-1-1 0,1 0 0,0 0 0,-1 0 0,1 0 0,0-1 0,-1 1-1,1-1 1,0 0 0,-1 0 0,1 0 0,-1 0 0,0-1 0,4-1 0,-1 0-10,57-26 194,-59 27-202,1-1 0,0 0-1,-1 0 1,0 0 0,0-1-1,0 0 1,0 1 0,0-2-1,-1 1 1,6-8 0,-9 11 10,1 0 0,-1 1 0,1-1-1,-1 0 1,1 0 0,-1 0 0,0 1 0,0-1 0,1 0 0,-1 0 0,0 0 0,0 0 0,0 0 0,0 1 0,0-1 0,0 0 0,0 0 0,0 0 0,0 0-1,0 0 1,-1 1 0,1-1 0,0 0 0,-1 0 0,1 0 0,0 0 0,-1 1 0,1-1 0,-1 0 0,1 1 0,-1-1 0,0 0 0,1 1 0,-1-1 0,0 1-1,1-1 1,-1 0 0,0 1 0,1 0 0,-1-1 0,0 1 0,0-1 0,0 1 0,0 0 0,1 0 0,-1 0 0,0-1 0,0 1 0,0 0 0,-1 0 0,-5-1 118,0 1 1,0-1 0,0 1 0,-13 2 0,2 1-62,0 1 1,0 1-1,1 0 1,-1 2-1,1-1 0,1 2 1,-1 1-1,2 0 1,-1 1-1,1 0 0,0 1 1,1 1-1,-23 25 1,31-31-80,1 1 0,0 0 0,1-1 0,0 1 0,0 1 0,0-1 0,1 1 0,0-1 1,-3 12-1,5-14-12,0-1 1,1 1 0,-1-1 0,1 1-1,0 0 1,0-1 0,0 1 0,1 0-1,-1-1 1,1 1 0,0-1-1,1 1 1,-1-1 0,1 1 0,0-1-1,0 0 1,0 0 0,4 4 0,-5-6-2,1 0 0,0 0 1,0 0-1,0-1 1,1 1-1,-1-1 1,0 1-1,1-1 1,-1 0-1,0 0 0,1 0 1,0 0-1,-1-1 1,1 1-1,-1 0 1,1-1-1,0 0 1,-1 0-1,1 0 1,0 0-1,-1 0 0,1 0 1,0-1-1,-1 1 1,1-1-1,0 0 1,-1 0-1,4-2 1,1 1 5,-1-1 0,0 0 1,1 0-1,-1-1 0,-1 0 1,1 0-1,-1 0 0,1-1 1,-1 1-1,6-8 0,-6 4 48,0 1 0,0 0 0,0-1 0,-1 0-1,0 0 1,5-16 0,-8 22-12,-1 0 0,1 0 0,-1 0 0,0 0 0,0-1 0,0 1 0,0 0 0,0 0 0,0 0 0,0-1 0,-1 1 0,1 0 0,-1 0 0,1 0 0,-1 0 1,0 0-1,0 0 0,0 0 0,0 0 0,0 0 0,-1 0 0,1 1 0,-1-1 0,1 0 0,-1 1 0,1 0 0,-1-1 0,0 1 0,0 0 0,0-1 0,1 1 0,-1 0 0,-3 0 0,-1-2 6,-1 1 0,1 0 0,-1 0 0,0 1 0,1 0 0,-1 0 0,0 1 0,0 0 0,0 0 0,0 1 0,0-1 0,1 1 0,-1 1 0,0-1-1,0 1 1,-8 4 0,6-2-21,0 0-1,1 0 0,-1 1 0,1 0 0,0 0 0,1 1 1,-1 0-1,1 0 0,0 1 0,1 0 0,-9 11 1,10-11-21,1 0 0,0 0 0,1 1 0,-1-1 0,1 1 0,1 0 0,-1 0 0,1 0 1,1 0-1,-2 17 0,3-22-9,0 1 0,0 0 0,1-1 1,-1 1-1,1-1 0,0 1 0,0 0 1,0-1-1,0 0 0,0 1 0,1-1 0,0 0 1,0 1-1,0-1 0,0 0 0,0-1 0,0 1 1,1 0-1,-1 0 0,1-1 0,0 0 0,0 1 1,0-1-1,0 0 0,0-1 0,7 4 1,-8-4-1,1 0 1,-1-1 0,1 1 0,-1-1 0,1 1 0,0-1 0,-1 0 0,1 0-1,0 0 1,-1 0 0,1-1 0,0 1 0,-1-1 0,1 1 0,-1-1 0,1 0-1,-1 0 1,1 0 0,-1 0 0,0-1 0,1 1 0,2-3 0,4-3 4,-1-1 1,0 1 0,14-19-1,-18 21 1,8-10 14,0 0 1,15-28-1,-24 39-2,-1 0-1,1-1 1,-1 0 0,-1 1-1,1-1 1,-1 0 0,0 0-1,0 0 1,0 0-1,0 0 1,-1 0 0,0 0-1,0 0 1,-1 0 0,-1-9-1,1 12 4,0 0 0,0 0 0,0 0 1,-1 0-1,1 1 0,0-1 0,-1 0 0,0 1 0,1-1 0,-1 1 0,0-1 0,0 1 0,0 0 0,1 0 0,-1 0 0,-1 0 0,1 0 1,0 0-1,0 0 0,0 1 0,0-1 0,0 1 0,-1 0 0,1 0 0,-5 0 0,0-1 9,0 1-1,0 1 1,0-1 0,0 1-1,0 0 1,0 1-1,-7 2 1,9-2-19,0 1-1,0 0 1,0 0 0,1 0 0,-1 0-1,1 1 1,0 0 0,0 0-1,0 0 1,1 0 0,-1 0 0,1 1-1,0 0 1,-4 8 0,2-3 3,1 0 0,0 0 0,1 0 0,0 1 0,1-1 0,-2 19 0,4-24-13,0 0 0,0 0-1,1 0 1,0 0-1,0 0 1,0-1-1,1 1 1,-1 0-1,1-1 1,0 1 0,1-1-1,-1 0 1,1 1-1,0-1 1,0-1-1,0 1 1,0 0 0,5 3-1,-5-4 1,0 0 0,0-1 0,0 1 0,1-1 0,-1 0-1,1 0 1,-1 0 0,1 0 0,0-1 0,-1 0 0,1 1 0,0-1 0,0-1 0,0 1 0,0 0-1,0-1 1,0 0 0,0 0 0,0 0 0,0-1 0,0 1 0,7-3 0,-2 0 3,-1-1 0,0 0 1,0 0-1,-1 0 0,1-1 1,-1-1-1,0 1 0,9-10 1,-13 12 5,-1 0 0,1 0 0,0-1 0,-1 1 0,0 0 0,1-1 0,-1 0 1,-1 1-1,1-1 0,-1 0 0,1 0 0,-1 0 0,0 0 0,0 0 0,-1 0 1,1 0-1,-1-1 0,0 1 0,0 0 0,-1-6 0,0 7 1,0 0 0,-1 1 0,1-1 0,0 0-1,-1 1 1,0-1 0,1 1 0,-1-1 0,0 1 0,0 0 0,-1 0-1,1 0 1,0 0 0,-1 0 0,1 0 0,-1 1 0,1-1 0,-1 1 0,0 0-1,0-1 1,0 2 0,0-1 0,1 0 0,-7 0 0,3-1-8,0 1 1,-1 1 0,1-1-1,0 1 1,-1 0 0,1 1-1,0-1 1,-1 1 0,1 0-1,-12 5 1,12-4-4,0 1-1,1 0 1,-1 1-1,1-1 0,0 1 1,-1 0-1,2 0 1,-1 1-1,1 0 1,-1 0-1,1 0 1,0 0-1,-3 6 1,6-9 0,0 1 0,0-1 0,0 1 0,0 0 0,0-1 1,0 1-1,1 0 0,-1-1 0,1 1 0,0 0 1,0 0-1,0-1 0,0 1 0,0 0 0,1 0 0,-1-1 1,1 1-1,0 0 0,-1-1 0,1 1 0,1-1 1,-1 1-1,0-1 0,1 1 0,-1-1 0,1 0 0,-1 0 1,1 1-1,0-1 0,0-1 0,0 1 0,3 2 0,-3-2 2,1 0 0,0 0-1,0 0 1,0-1 0,0 1-1,0-1 1,0 0 0,1 0 0,-1 0-1,0 0 1,1 0 0,-1-1-1,0 0 1,1 1 0,-1-1-1,1 0 1,-1-1 0,0 1-1,1-1 1,-1 1 0,0-1-1,1 0 1,-1 0 0,0-1-1,0 1 1,0-1 0,0 1-1,0-1 1,0 0 0,2-3-1,6-3 4,0-1-1,-1-1 1,0 1-1,-1-2 1,0 1-1,8-15 1,-5 8 9,-2-1-1,0 0 1,10-26 0,-17 35 9,0 0 0,0 0 0,-1-1 0,0 1 0,0-1 0,-1 0 1,-1 1-1,1-1 0,-2-11 0,0 18-6,1 0 1,-1 0-1,0 1 1,1-1-1,-1 0 1,0 0-1,-1 1 1,1-1 0,0 1-1,-1-1 1,1 1-1,-1-1 1,0 1-1,0 0 1,0 0-1,0 0 1,0 0-1,-1 0 1,1 1-1,0-1 1,-1 0-1,1 1 1,-1 0-1,0 0 1,1 0-1,-1 0 1,0 0-1,0 0 1,0 1-1,1-1 1,-1 1-1,0 0 1,0 0-1,0 0 1,0 0-1,-3 1 1,-1 0 6,1 0 0,0 0 0,0 0 0,0 1 0,0 0 0,0 0 0,0 0 0,1 1-1,-1 0 1,1 0 0,-1 0 0,1 1 0,0 0 0,1 0 0,-9 9 0,10-9-16,0 0-1,1 0 1,0 1 0,-1-1 0,-1 8-1,4-11-5,-1 0-1,1 0 0,-1 1 0,1-1 0,0 1 1,-1-1-1,1 0 0,0 1 0,0-1 0,0 1 0,0-1 1,0 0-1,1 1 0,-1-1 0,0 1 0,1-1 1,-1 0-1,1 1 0,-1-1 0,1 0 0,0 0 1,1 2-1,-1-2-1,0 0 1,0-1-1,0 1 1,0-1-1,0 1 1,0-1 0,0 0-1,0 1 1,0-1-1,0 0 1,0 0-1,0 0 1,0 0-1,1 0 1,-1 0-1,0 0 1,0 0 0,0 0-1,0 0 1,0-1-1,2 0 1,23-9-12,-22 8 10,165-72-774,-164 72 282,1 0-1,0 0 1,0 1-1,0 0 0,9-1 1,3 1-532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14.306"/>
    </inkml:context>
    <inkml:brush xml:id="br0">
      <inkml:brushProperty name="width" value="0.025" units="cm"/>
      <inkml:brushProperty name="height" value="0.025" units="cm"/>
    </inkml:brush>
  </inkml:definitions>
  <inkml:trace contextRef="#ctx0" brushRef="#br0">15 796 2369,'-11'-10'6019,"10"10"-5928,1 0 0,0-1 0,0 1 0,-1 0 0,1-1 0,0 1 0,0 0 0,0 0 0,-1-1 0,1 1 0,0 0 0,0-1 0,0 1 0,0-1 0,0 1 0,0 0 0,0-1 0,0 1 0,0 0 0,0-1 0,0 1 0,0 0 0,0-1 0,0 1 0,0-1-1,0 1 1,0 0 0,0-1 0,0 1 0,1 0 0,-1-1 0,0 1 0,0 0 0,0-1 0,1 1 0,-1 0 0,0 0 0,0-1 0,1 1 0,-1 0 0,0 0 0,0-1 0,1 1 0,-1 0 0,0 0 0,1 0 0,-1-1 0,18-5-78,0 1 0,0 0 0,32-4 0,-20 4 19,64-19 151,115-44 0,17-5-6,330-82 1310,-19-47-1186,-464 173-250,2 2 0,153-32 0,-206 52-37,0 0 0,0-1 0,0-1 0,34-21-1,-46 25-8,-9 5-17,-1 0 0,0 0 1,1 0-1,-1 0 0,1 0 1,-1 0-1,0-1 0,1 1 1,-1 0-1,0 0 0,1 0 1,-1 0-1,0-1 0,0 1 1,1 0-1,-1 0 0,0-1 1,1 1-1,-1 0 0,0-1 1,0 1-1,0 0 0,1-1 1,-1 1-1,0 0 1,0-1-1,0 1 0,0 0 1,0-1-1,1 1 0,-1 0 1,0-1-1,0 1 0,0-1 1,0 1-1,0 0 0,0-1 1,0 1-1,-1 0 0,1-1 1,0 1-1,0-1 0,-18-11-1951,-10-2 1090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15.068"/>
    </inkml:context>
    <inkml:brush xml:id="br0">
      <inkml:brushProperty name="width" value="0.025" units="cm"/>
      <inkml:brushProperty name="height" value="0.025" units="cm"/>
    </inkml:brush>
  </inkml:definitions>
  <inkml:trace contextRef="#ctx0" brushRef="#br0">151 146 9066,'-14'5'1051,"-1"0"-1,0-1 1,-15 3 0,-26 7-177,55-13-876,0-1-1,-1 0 1,1 1-1,0-1 1,0 1-1,0 0 1,0-1-1,0 1 1,0 0-1,0 0 1,0-1-1,1 1 1,-1 0 0,0 0-1,0 0 1,1 0-1,-1 0 1,0 0-1,1 0 1,-1 0-1,1 1 1,0-1-1,-1 0 1,1 0-1,0 0 1,0 0 0,-1 1-1,1-1 1,0 0-1,0 0 1,0 1-1,1-1 1,-1 0-1,0 0 1,0 0-1,1 0 1,-1 1-1,1 1 1,0-1-3,0 1 0,1-1 0,-1 0 1,0 1-1,1-1 0,0 0 0,-1 0 0,1 0 0,0 0 0,0 0 0,0 0 1,0-1-1,0 1 0,0-1 0,1 1 0,2 0 0,2 0 20,0 0-1,0-1 1,0 0 0,1 0-1,-1-1 1,0 0-1,1 0 1,9-2-1,63-14 425,-38 6-229,66-14 203,-29 5-132,0 4 1,100-6-1,-69 18 12,169-13-10,57-57 271,-183 35-372,-91 28-144,-45 8-5,0 0 0,27-8 0,-53 12 903,4-1-913,0 0 0,0 0 0,1 0 0,-1 1 0,1 0 0,-1 0 0,1 0 0,-6 5 0,-209 158 140,56-47-108,-47 33 9,56-48-55,-200 176 0,102-67 6,226-192-35,0 0 1,-41 45-1,60-52 95,11-24-3369,-3 6 2741,0-1 0,0 1-1,1-1 1,0 1 0,0-1 0,1 1 0,-1 0 0,1 0-1,4-5 1,44-66-1183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19.244"/>
    </inkml:context>
    <inkml:brush xml:id="br0">
      <inkml:brushProperty name="width" value="0.025" units="cm"/>
      <inkml:brushProperty name="height" value="0.025" units="cm"/>
    </inkml:brush>
  </inkml:definitions>
  <inkml:trace contextRef="#ctx0" brushRef="#br0">46 364 10882,'-10'1'1550,"-20"6"520,29-7-2062,1 1-1,0-1 1,-1 0-1,1 0 0,0 0 1,-1 0-1,1 1 1,0-1-1,0 0 0,0 0 1,-1 0-1,1 1 1,0-1-1,0 0 0,0 0 1,-1 1-1,1-1 1,0 0-1,0 1 0,0-1 1,0 0-1,0 1 1,0-1-1,0 0 1,-1 1-1,1-1 0,0 1 1,10 11-166,0-6 155,0 0 0,1 0-1,-1-1 1,1-1 0,0 0-1,0 0 1,0-1-1,1 0 1,-1-1 0,1 0-1,23 0 1,9-3 210,81-11 0,-97 8-106,363-61 198,-280 45-283,108-34 51,-146 34 17,-52 11 118,-21 9-192,0 0 0,0 0-1,0 0 1,0 0-1,1 0 1,-1-1-1,0 1 1,0 0 0,0 0-1,0 0 1,0 0-1,0 0 1,0-1 0,0 1-1,0 0 1,0 0-1,0 0 1,0 0-1,0-1 1,0 1 0,0 0-1,0 0 1,0 0-1,0 0 1,0-1 0,0 1-1,0 0 1,0 0-1,0 0 1,0 0 0,0 0-1,0-1 1,0 1-1,0 0 1,0 0-1,0 0 1,0 0 0,-1 0-1,1-1 1,0 1-1,0 0 1,0 0 0,0 0-1,0 0 1,0 0-1,-1 0 1,1 0-1,0 0 1,0 0 0,-1 0-1,-3-2 66,0 1-1,0 0 1,0 0 0,0 0-1,0 0 1,-7 0-1,-215 8 8,113 0-128,-228-9 33,319-2 17,21 4-6,1-1-1,-1 1 0,1-1 1,0 0-1,-1 1 0,1-1 1,-1 1-1,1-1 1,0 0-1,-1 1 0,1-1 1,0 0-1,0 1 1,0-1-1,-1 0 0,1 1 1,0-1-1,0 0 0,0 1 1,0-1-1,0 0 1,1 0-1,4-2-25,11 0 20,1 1 0,-1 0-1,1 1 1,0 0 0,-1 2 0,1 0 0,0 1 0,-1 0 0,27 8 0,209 78-24,-191-65 33,-59-22 3,1 0 0,-1 0-1,1 0 1,0 0 0,-1 0 0,1-1 0,0 1 0,-1-1-1,1 0 1,0 0 0,0 0 0,-1 0 0,1 0 0,0 0 0,0-1-1,2 0 1,-8 0 14,0 1 0,1-1 0,-1 1-1,0 0 1,0 0 0,0 0 0,0 1-1,-4 0 1,-100 22 20,-120 10 0,183-29-33,0-2 1,0-2-1,1-2 1,-1-2-1,-73-17 0,98 16-2,-32-13-1,47 17-3,0-1 0,-1-1 0,1 1 0,0 0 0,0-1 0,0 0-1,0 0 1,1 0 0,-1-1 0,1 1 0,0-1 0,-3-4 0,6 8-1,0-1 0,-1 1-1,1 0 1,0 0 0,0-1 0,0 1 0,0 0-1,0-1 1,0 1 0,0 0 0,0-1 0,0 1-1,0 0 1,0-1 0,0 1 0,0 0 0,0-1 0,0 1-1,0 0 1,0 0 0,0-1 0,0 1 0,0 0-1,0-1 1,1 1 0,-1 0 0,0 0 0,0-1-1,0 1 1,1 0 0,-1-1 0,1 0-7,0 1 1,0-1 0,0 1-1,0-1 1,1 1-1,-1-1 1,0 1-1,0 0 1,0 0-1,0-1 1,1 1-1,1 0 1,92 1-26,145 21-1,-224-20 32,162 12-14,-152-13 19,0-2 0,0-1-1,-1-1 1,51-12 0,-73 14 2,0 0 0,0 0 0,0 0 0,0 0 0,0-1 0,-1 1 0,1-1 0,0 1 0,-1-1 0,1 0 0,-1 0 0,0 0 0,2-3 0,-32 3 89,-38 8-95,-78 17 0,126-20 1,-385 48-19,395-50-4,9 0-10,19 2-13,16 1 37,0-2 0,0-2 1,57-7-1,110-26 4,-119 18-1,182-39 7,-242 44 14,-22 9 2,-6 5-2,-5 5-4,-206 190 9,-78 82 4,85-48-31,180-191-39,31-44 43,0 0 0,0 0 1,0 0-1,-1-1 0,1 1 0,-1-1 0,0 1 1,3-5-1,10-11-10,316-312-89,-225 228 111,133-100-1,-222 189-5,0 1 0,1 0 1,0 2-1,1 0 0,0 1 1,38-13-1,-52 22 9,-6 2 2,-11 9 11,-28 17 16,36-26-36,-239 167 15,119-81-61,99-69 27,19-14 5,0 0 1,-1 0-1,0-1 1,-8 5 0,15-9 4,0 0 1,0 0-1,-1 0 1,1 0 0,0-1-1,0 1 1,0 0-1,0 0 1,0 0 0,0 0-1,0 0 1,-1 0-1,1 0 1,0 0 0,0 0-1,0 0 1,0-1-1,0 1 1,0 0 0,0 0-1,0 0 1,0 0-1,0 0 1,0 0 0,0 0-1,0-1 1,0 1-1,0 0 1,0 0 0,0 0-1,0 0 1,0 0-1,0 0 1,0-1 0,0 1-1,0 0 1,0 0-1,0 0 1,0 0 0,0 0-1,0 0 1,0-1-1,0 1 1,0 0 0,0 0-1,0 0 1,0 0-1,0 0 1,0 0 0,0 0-1,1-1 1,-1 1-1,0 0 1,0 0 0,0 0-1,0 0 1,0 0-1,0 0 1,0 0 0,1 0-1,8-18-187,14-21-86,-5 7 202,-1-1 1,-2-1 0,-1 0-1,-2-1 1,9-37 0,-20 66 76,0 0 0,0 0 0,0 0 0,0 0 0,-1 0 0,-1-8 0,1 11-2,-1 1 1,1 0-1,-1-1 1,1 1-1,-1 0 1,0 0-1,0-1 1,0 1-1,0 0 1,0 0-1,-1 0 1,1 0-1,-1 0 1,1 0-1,-1 1 0,0-1 1,0 1-1,-3-3 1,-3-1-3,1 2 0,-1-1 0,-1 1 0,1 0 0,0 1-1,-1 0 1,1 0 0,-15-1 0,-75 2 8,59 1 7,-68-1 79,-145 5 326,178 10-398,60-11-22,0 1 1,0-2-1,-1 0 0,1-1 1,0 0-1,-17-2 0,11-3-21,19 3-1,5 0-4,40-2-51,-17 4 77,-1 0 0,0 2 1,0 1-1,-1 0 0,26 9 1,147 66 8,-140-52 3,1-4 0,75 21 0,-116-40-5,0-1-1,0-1 1,1 0 0,-1-2 0,23-1-1,-33 1 28,0-1 0,0-1-1,1 1 1,-1-1 0,0 0-1,-1-1 1,1 0 0,0 0 0,-1-1-1,0 0 1,0 0 0,0-1-1,11-8 1,-18 12-8,0 1-1,1 0 1,-1 0 0,1-1-1,-1 1 1,1 0 0,-1-1-1,0 1 1,1 0 0,-1-1-1,0 1 1,0-1 0,1 1-1,-1-1 1,0 1-1,0-1 1,1 1 0,-1-1-1,0 1 1,0-1 0,0 1-1,0-1 1,0 1 0,0-1-1,0 1 1,0-1 0,0 1-1,0-1 1,0 0 0,-1 0 10,-1 1 0,1-1 0,0 0 1,0 1-1,0-1 0,-1 1 1,1 0-1,0-1 0,0 1 1,-1 0-1,1 0 0,0 0 0,-1 0 1,0 0-1,-38-1-4,22 1-22,1-1 0,-1 0 0,1-2 0,-27-6 0,36 7 0,0 0-1,0 0 1,1-1-1,0 0 1,-13-7-1,19 9-6,0 0 0,0 0 0,0 0 0,0 1 0,0-1 0,0 0 0,0-1 1,0 1-1,0 0 0,0 0 0,1 0 0,-1 0 0,0-1 0,1 1 0,-1 0 0,1 0 0,-1-1 0,1 1 0,0 0 0,0-1 0,0 1 0,0-1 0,0 1 0,0 0 0,0-1 0,0 1 0,0 0 0,0-1 0,1 1 0,-1-1 0,1 1 0,-1 0 0,1 0 0,-1-1 0,1 1 0,0 0 0,-1 0 0,1 0 0,0 0 0,2-2 0,4-5-8,-1 0 1,2 0-1,-1 1 0,1 0 1,0 1-1,1 0 1,0 0-1,-1 0 0,2 2 1,-1-1-1,1 1 0,16-5 1,-6 3-7,1 2-1,0 0 1,0 1 0,0 1 0,29 1 0,-39 2 7,1-1 0,-1 2 0,18 4 0,-26-6 6,0 1-1,-1 0 1,1 0 0,0 0-1,0 0 1,-1 0-1,1 1 1,-1-1 0,1 1-1,-1 0 1,0-1-1,0 1 1,1 0-1,-1 0 1,0 1 0,-1-1-1,1 0 1,0 1-1,1 2 1,-3-3 2,1-1 1,-1 1-1,0 0 1,0 0-1,0 0 1,0 0-1,0-1 0,0 1 1,0 0-1,0 0 1,-1 0-1,1-1 1,-1 1-1,1 0 0,-1 0 1,0-1-1,0 1 1,1-1-1,-1 1 1,-2 1-1,-26 30 57,24-29-49,-54 49 55,-3-4-1,-104 64 0,75-53-39,62-40-29,0 1-1,2 2 1,0 1 0,2 1 0,0 1 0,-37 53 0,53-63-22,9-16 26,0 0 1,0 0 0,0 0-1,0 0 1,0 0 0,-1 0-1,1 0 1,0 1 0,0-1-1,0 0 1,0 0-1,0 0 1,0 0 0,0 0-1,0 0 1,0 0 0,0 0-1,0 0 1,0 1-1,0-1 1,0 0 0,0 0-1,0 0 1,0 0 0,1 0-1,-1 0 1,0 0 0,0 0-1,0 0 1,0 0-1,0 1 1,0-1 0,0 0-1,0 0 1,0 0 0,0 0-1,0 0 1,0 0 0,0 0-1,0 0 1,1 0-1,-1 0 1,0 0 0,0 0-1,0 0 1,0 0 0,0 0-1,0 0 1,0 0-1,0 0 1,0 0 0,1 0-1,-1 0 1,0 0 0,0 0-1,0 0 1,0 0 0,0 0-1,0 0 1,0 0-1,0 0 1,0 0 0,0 0-1,1 0 1,-1 0 0,26-19-29,113-117 11,-48 43 0,105-98 26,-226 235 14,-85 83-7,-19 24 12,95-104-21,14-17-5,-40 60 0,59-83-1,3-9-1,2-13-6,7-9-4,15-41 0,-2 7 2,54-150 26,-64 178 49,-14 33-76,-4 11-23,-31 81 3,-14 33 25,-70 112 36,118-231 14,6-13-11,8-19 11,-6 16-36,91-312 59,-90 310-69,5-15 9,6-30 0,-13 47-16,0 0 0,0-1 0,-1 1 0,0 0 0,0-1 0,0 1 0,-1 0 0,-3-13 0,7 43-36,-1 0 0,-1 0 0,-3 37 0,0-13 37,2 2 4,0-6 9,-8 78-1,-8-229 385,7 51-354,3 23 4,-17-64 0,17 83-30,0 0 0,0 1 0,-1-1 0,-1 1 0,0 1 0,-14-17 1,-141-163-49,153 179 21,-1 0-1,2 0 0,0-1 1,1 0-1,-12-29 0,12 24 2,-2 0 0,-18-31-1,21 43-253,10 18 208,13 23 69,2-2-14,29 38-1,-39-58 6,1 0 0,0-1 0,1-1 0,0 0 0,1 0-1,-1-1 1,22 13 0,-13-12 4,0-2-1,0 0 0,0-1 1,0 0-1,26 2 1,100 6 19,-113-12-19,111 0 41,-44-1-9,-50 6-8,-70-6 238,-3 2-274,-7-2 11,0-1-1,0-2 0,0-1 0,0-1 0,1-2 1,-37-11-1,-61-39 9,-7-2 17,115 52-29,0 0 1,0 1-1,0 1 1,0 1-1,-24-1 1,37 4-10,1 1 0,-1 0 0,0 0 0,0 1 0,1 0 0,-1 0 0,1 0 0,0 1 0,-1 0 1,1 0-1,0 1 0,1 0 0,-1 0 0,1 0 0,0 0 0,-9 11 0,9-1-1,5-15 12,0-4-10,27 8-29,18 3 57,-22-4-12,-21-2-5,25 3 6,1-2-1,42-4 0,148-6-6,-20 1-3,327-66 19,-429 56-15,-39 6 0,88-6 1,-120 17 4,-2 0 0,0 0-1,43 5 1,-95-1 135,6 1-60,14-2-80,1 1 0,0-1 0,0 1 0,0 1 0,0-1 0,0 2 0,1-1 0,-1 1 0,1 0 0,-12 11 0,11-9 0,-102 89-7,23-17-2,-141 93-23,109-86 4,-116 111 0,141-101 28,-12 12 0,83-87 0,-2-1 0,-47 31 0,42-31-1,22-14 0,-1 0 0,1-1 0,-1 1 0,0-2 0,0 1 0,-1-1 0,1-1 0,-19 5 0,27-8-81,1 0 0,-1 0 0,1 0 0,0 0 0,-1 0 0,1 0-1,0 0 1,-1 0 0,1 0 0,0 0 0,-1 0 0,1 0 0,0 0-1,-1 0 1,1 0 0,0-1 0,-1 1 0,1 0 0,0 0-1,-1 0 1,1-1 0,0 1 0,0 0 0,-1 0 0,1-1 0,0 1-1,0 0 1,0 0 0,-1-1 0,1 1 0,0 0 0,0-1 0,0 1-1,0 0 1,0-1 0,0 1 0,-1 0 0,1-1 0,0 1-1,0-1 1,0 1 0,0 0 0,0-1 0,0 1 0,0 0 0,1-1-1,-1 1 1,0 0 0,0-1 0,7-17-4707,-7 17 5145,7-13-1792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20.937"/>
    </inkml:context>
    <inkml:brush xml:id="br0">
      <inkml:brushProperty name="width" value="0.025" units="cm"/>
      <inkml:brushProperty name="height" value="0.025" units="cm"/>
    </inkml:brush>
  </inkml:definitions>
  <inkml:trace contextRef="#ctx0" brushRef="#br0">426 1 3345,'-55'29'1485,"54"-29"-1395,0 1-1,0-1 0,0 0 1,-1 1-1,1-1 0,0 0 1,0 0-1,-1 1 1,1-1-1,0 0 0,-1 0 1,1 0-1,0-1 0,0 1 1,-1 0-1,1 0 0,0-1 1,0 1-1,0-1 0,-1 1 1,-1-2-1,-9-2 325,10 5-411,0 1 1,1-1-1,-1 1 1,0-1 0,1 1-1,-1 0 1,0 0 0,1 0-1,0 0 1,0 0 0,-1 0-1,1 0 1,-1 4-1,-6 8 17,3-7-21,1 0 0,1-1-1,-1 1 1,1 0 0,0 1-1,1-1 1,0 1 0,0-1-1,0 1 1,0 10 0,2-15-1,0 1 0,0-1 0,1 0 0,-1 1 0,1-1 0,0 0 1,0 0-1,0 1 0,0-1 0,0 0 0,1 0 0,-1 0 0,1-1 0,0 1 1,0 0-1,0-1 0,0 1 0,0-1 0,1 1 0,-1-1 0,1 0 1,0 0-1,-1 0 0,1 0 0,0-1 0,0 1 0,3 0 0,-2 0 22,0-1-1,0 0 1,0 1-1,0-2 1,0 1-1,1 0 1,-1-1-1,0 0 1,0 0-1,0 0 1,0 0-1,1-1 1,-1 1-1,0-1 1,0 0-1,0-1 1,0 1-1,0-1 0,6-3 1,-6 2 169,0 1 0,-1-1 0,1 0 0,-1 0 0,0 0 0,0 0 0,0-1 0,-1 1 0,1-1 0,3-7 0,-5 9-128,0 0 1,-1 0-1,1-1 0,-1 1 1,1 0-1,-1 0 0,0 0 0,0-1 1,0 1-1,0 0 0,0 0 1,-1 0-1,1-1 0,-1 1 0,1 0 1,-1 0-1,0 0 0,0 0 1,0 0-1,0 0 0,0 0 0,0 0 1,-2-2-1,0 1-31,0-1 0,-1 1-1,1 0 1,-1 0 0,1 0 0,-1 1-1,0-1 1,0 1 0,0 0 0,0 0-1,-1 0 1,1 1 0,-1-1 0,1 1-1,-1 0 1,1 1 0,-1-1 0,1 1 0,-1 0-1,0 0 1,1 0 0,-6 1 0,2 0 20,0 0 1,-1 1-1,1 0 1,0 1-1,0-1 1,0 1-1,1 1 1,-1 0-1,1 0 1,0 0-1,-9 7 1,4 0-25,1 0 0,1 0-1,-1 1 1,-14 24 0,20-30-22,1 1 0,1 0 0,-1 0 0,1 0 0,1 0 0,-1 0 0,1 1-1,0-1 1,1 1 0,0 0 0,-1 11 0,2-18-3,1 0 0,-1 0-1,0 1 1,1-1 0,-1 0 0,0 0 0,1 0 0,-1 0-1,1 0 1,0 1 0,-1-1 0,1 0 0,0-1-1,0 1 1,-1 0 0,1 0 0,0 0 0,0 0-1,0-1 1,0 1 0,0 0 0,0-1 0,1 1 0,-1-1-1,0 1 1,0-1 0,0 1 0,0-1 0,1 0-1,-1 0 1,0 0 0,0 1 0,0-1 0,1 0-1,1-1 1,5 1 16,-1 0-1,1-1 1,-1-1 0,11-2-1,-2 0 13,0-1 0,-1-1 0,1-1 0,-1 0 0,-1-1 0,18-11 0,-26 14 44,1 0-1,0 0 0,-1-1 1,0 0-1,-1 0 0,1 0 1,-1-1-1,0 0 0,-1 0 1,1 0-1,-2 0 0,1-1 1,-1 0-1,3-9 0,-6 15-16,1 0 0,-1 0-1,0 0 1,0 0 0,-1 0-1,1 0 1,0 0-1,-1 0 1,1 0 0,-1 0-1,0 0 1,1 0 0,-1 1-1,0-1 1,0 0 0,0 0-1,0 1 1,-1-1-1,1 1 1,0-1 0,-1 1-1,1 0 1,-1-1 0,1 1-1,-1 0 1,0 0 0,1 0-1,-1 0 1,0 0-1,-3-1 1,-3-1 23,-1-1 1,0 1-1,0 1 0,0-1 1,-12-1-1,10 3-67,1 1 0,0 0 0,-1 0 0,1 1 0,0 0 0,-1 0 0,1 2 0,0-1 0,0 1 1,0 0-1,1 1 0,-1 1 0,-14 8 0,17-9-19,0 1-1,0 1 1,1-1 0,0 1 0,0 0 0,0 0 0,1 1-1,0-1 1,0 1 0,1 1 0,-1-1 0,2 0 0,-1 1-1,1 0 1,0 0 0,1 0 0,-3 12 0,5-16 4,-1-1 1,1 1 0,-1 0-1,1-1 1,0 1 0,1 0-1,-1 0 1,0-1 0,1 1-1,0-1 1,0 1-1,0 0 1,1-1 0,-1 0-1,1 1 1,0-1 0,-1 0-1,2 0 1,-1 0 0,0 0-1,0 0 1,1 0-1,0-1 1,0 1 0,-1-1-1,1 0 1,0 0 0,1 0-1,-1 0 1,0 0-1,5 1 1,-2-1-1,0 0 0,0 0 0,1-1 0,-1 0 0,0 0 0,1 0 0,-1-1 0,0 0 0,1 0 0,-1-1 0,0 0 0,1 0 0,-1 0 0,0-1 0,0 0 0,0 0 0,11-6 0,-3-1 20,-1 0 0,0-1-1,0-1 1,-1 0 0,0 0-1,-1-1 1,18-27 0,-21 28 4,-1 0 0,0-1-1,-1 0 1,-1 0 0,0 0 0,0-1 0,-1 1 0,-1-1-1,0 0 1,2-16 0,-5 25 9,0 1 0,0-1 0,-1 1 0,1-1 0,-1 1 0,1-1 0,-1 1 0,0-1 0,-1 1 0,1 0 0,0 0 0,-1-1 0,0 1 0,0 0 0,0 0 0,0 1 0,0-1 0,0 0 0,-1 1 0,1-1 0,-1 1 0,0 0 0,0 0 0,0 0 0,0 0 0,0 0 0,0 1 0,0 0 0,-1-1 0,1 1 0,0 0 0,-1 0 0,-3 0 0,-2 0 8,0-1 0,-1 1-1,1 1 1,-1 0 0,1 0 0,-1 1 0,1 0 0,0 1-1,0 0 1,-1 0 0,-13 6 0,9-1-30,1 1 1,-1 0-1,2 1 1,-1 1-1,2-1 0,-1 2 1,-12 14-1,6-4-17,1 1 1,0 0-1,-15 30 0,27-43-11,0 1 0,1-1 0,1 1 0,-1 0 0,1 0 0,1 0 0,0 0 0,-1 11 0,3-18-117,-1 1-1,1 0 1,0-1 0,1 1-1,-1-1 1,1 1 0,-1-1-1,1 0 1,0 1 0,0-1-1,1 0 1,-1 1 0,1-1-1,-1 0 1,1 0 0,0 0-1,0 0 1,0-1 0,1 1 0,-1 0-1,1-1 1,-1 0 0,1 0-1,0 1 1,0-2 0,5 4-1,25 7-1027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26.688"/>
    </inkml:context>
    <inkml:brush xml:id="br0">
      <inkml:brushProperty name="width" value="0.025" units="cm"/>
      <inkml:brushProperty name="height" value="0.025" units="cm"/>
    </inkml:brush>
  </inkml:definitions>
  <inkml:trace contextRef="#ctx0" brushRef="#br0">104 122 5073,'-2'5'594,"0"0"0,0 0 0,0 0 1,1 1-1,-1 5 0,-1 50-262,3-44-129,-13 126 220,7-98 70,0 90 0,5 59 519,1-190-1002,0-1 0,-1 1-1,1 0 1,-1 0-1,0-1 1,0 1-1,0-1 1,-3 8-1,3-9-7,1 9 27,0-10 9,-1-6 28,0 1-33,-15-119 137,9 48-40,2 35-30,-18-261 1943,22 285-1745,2 9-48,6 22-128,1 4-98,2 3 27,-2 0 0,0 0 0,-1 0 0,-2 1 0,5 31 0,20 321 225,-29-369-15,2-14-23,0-17 113,9-63 149,2-18-340,-13-194-76,-10 65-64,8 227-16,1 0 0,-1 0 0,2 0 0,1-14 0,-2 22-4,0 0 0,0 0 0,0 0-1,0 0 1,0 1 0,0-1 0,0 0 0,1 0-1,-1 0 1,0 0 0,0 0 0,0 0 0,0 0 0,0 0-1,0 0 1,0 0 0,0 0 0,0 0 0,0 0 0,1 0-1,-1 0 1,0 0 0,0 0 0,0 0 0,0 0 0,0 0-1,0 0 1,0 0 0,0 0 0,0-1 0,0 1 0,0 0-1,0 0 1,1 0 0,-1 0 0,0 0 0,0 0 0,0 0-1,0 0 1,0 0 0,0 0 0,0 0 0,0 0 0,0 0-1,0 0 1,0-1 0,0 1 0,0 0 0,3 12-23,10 160-54,4 19 53,10 83 9,-26-267 17,0 2 8,0 1 1,1-1-1,1 0 0,3 10 1,-12-40 156,1-1 0,-3-25 1,5 26-133,0 2-31,0-1 1,-1 0-1,-2 1 0,0 0 0,-11-24 0,5 29-48,12 14 28,0 0 1,0 0-1,-1 0 1,1 1 0,0-1-1,0 0 1,0 0-1,-1 0 1,1 0-1,0 0 1,0 0 0,0 1-1,-1-1 1,1 0-1,0 0 1,0 0-1,0 1 1,0-1-1,0 0 1,0 0 0,-1 0-1,1 1 1,0-1-1,0 0 1,0 0-1,0 1 1,0-1 0,0 0-1,0 0 1,0 1-1,0-1 1,0 0-1,0 0 1,0 0 0,0 1-1,0-1 1,0 5-380,0 0 0,1 0 0,-1-1 0,1 1 1,2 6-1,9 20-1986,3 7 990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27.366"/>
    </inkml:context>
    <inkml:brush xml:id="br0">
      <inkml:brushProperty name="width" value="0.025" units="cm"/>
      <inkml:brushProperty name="height" value="0.025" units="cm"/>
    </inkml:brush>
  </inkml:definitions>
  <inkml:trace contextRef="#ctx0" brushRef="#br0">17 593 7082,'-16'0'2970,"34"1"-2406,21 1-323,-37-2-250,18 1 421,0 0 0,1-1-1,-1-2 1,25-3 0,489-98 1200,-308 59-583,-5-19-194,-174 49-722,141-45 330,76-22-183,6 22-47,-190 48 20,360-69 2382,-129 6-1505,-309 73-1128,0 1 0,-1-1 1,1 1-1,0 0 0,0 0 0,0-1 1,0 1-1,0 1 0,0-1 0,0 0 1,0 0-1,0 1 0,0-1 0,0 1 1,0 0-1,0-1 0,0 1 0,2 2 0,-4-3-93,0 0-1,0 0 1,0 0-1,0 0 1,0 0-1,0 0 0,0 1 1,0-1-1,0 0 1,0 0-1,0 0 0,0 0 1,0 0-1,0 0 1,0 0-1,0 0 1,0 1-1,0-1 0,0 0 1,0 0-1,0 0 1,0 0-1,0 0 0,-1 0 1,1 0-1,0 0 1,0 0-1,0 0 0,0 0 1,0 0-1,0 1 1,0-1-1,0 0 1,0 0-1,0 0 0,-1 0 1,1 0-1,0 0 1,0 0-1,0 0 0,0 0 1,0 0-1,0 0 1,0 0-1,0 0 1,-1 0-1,1 0 0,0 0 1,0 0-1,0 0 1,0 0-1,0 0 0,0 0 1,0 0-1,0 0 1,0-1-1,-1 1 0,1 0 1,0 0-1,0 0 1,-2-1-1416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27.771"/>
    </inkml:context>
    <inkml:brush xml:id="br0">
      <inkml:brushProperty name="width" value="0.025" units="cm"/>
      <inkml:brushProperty name="height" value="0.025" units="cm"/>
    </inkml:brush>
  </inkml:definitions>
  <inkml:trace contextRef="#ctx0" brushRef="#br0">22 36 4169,'-21'-5'7417,"25"3"-4937,147-18 144,-116 16-2493,0 1 0,0 1 0,0 2 0,53 8 0,-86-9-94,-1 2-1,1-1 1,-1 0-1,1 0 1,-1 0 0,1 1-1,-1-1 1,0 1-1,1-1 1,-1 1 0,1-1-1,-1 1 1,0 0-1,0 0 1,1 0 0,-1 0-1,0 0 1,0 0-1,0 0 1,0 0 0,0 0-1,0 0 1,0 1-1,-1-1 1,1 0 0,0 0-1,-1 1 1,1-1 0,-1 1-1,1-1 1,-1 1-1,0-1 1,1 1 0,-1-1-1,0 1 1,0-1-1,0 1 1,0-1 0,0 1-1,-1-1 1,1 0-1,0 1 1,-1-1 0,1 1-1,-2 2 1,-1 3 59,0 0 0,-1 0 0,0 0-1,0 0 1,-1 0 0,-10 11 0,-21 16 2,-74 57-1,-4 1-349,111-89 218,-52 51-1727,25-15-2509,13-16 2190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28.456"/>
    </inkml:context>
    <inkml:brush xml:id="br0">
      <inkml:brushProperty name="width" value="0.025" units="cm"/>
      <inkml:brushProperty name="height" value="0.025" units="cm"/>
    </inkml:brush>
  </inkml:definitions>
  <inkml:trace contextRef="#ctx0" brushRef="#br0">137 16 8690,'0'-1'164,"0"1"0,0-1 1,0 0-1,0 1 0,1-1 0,-1 1 1,0-1-1,0 0 0,0 1 0,-1-1 1,1 0-1,0 1 0,0-1 0,0 1 1,0-1-1,0 1 0,-1-1 1,1 0-1,0 1 0,-1-1 0,1 1 1,0-1-1,-1 1 0,1-1 0,-11 12-107,-11 16 54,-55 45 288,75-70-382,0 0 0,0 0 1,0 0-1,0 0 0,1 1 1,-1-1-1,0 0 0,1 1 0,0-1 1,0 1-1,-1-1 0,1 1 1,1 0-1,-1-1 0,0 1 0,1 0 1,-1 0-1,1-1 0,0 5 1,1-4 2,-1 0 0,1 1 1,0-1-1,0 0 1,1 0-1,-1 0 0,1 1 1,-1-1-1,1-1 0,0 1 1,0 0-1,0 0 1,5 3-1,0 1 77,1 0 0,0-1 0,1 0 0,-1-1 0,1 0 0,1 0-1,-1-1 1,0 0 0,16 4 0,48 7 333,95 5-1,51 10-2864,-149-13 1523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0.285"/>
    </inkml:context>
    <inkml:brush xml:id="br0">
      <inkml:brushProperty name="width" value="0.025" units="cm"/>
      <inkml:brushProperty name="height" value="0.025" units="cm"/>
    </inkml:brush>
  </inkml:definitions>
  <inkml:trace contextRef="#ctx0" brushRef="#br0">1 147 1128,'0'-3'376,"1"1"0,-1 0 0,1-1 0,0 1-1,0 0 1,0-1 0,0 1 0,2-3 0,2-3 243,20-41 948,-17 35-1074,-1 0 0,6-17 0,-8 24-28,-2 8-74,-2 8 435,-16 199 401,-1-10-664,20 70-243,-1-214-272,-3-27 12,1-1 1,2 1-1,0-1 0,2 0 0,10 31 0,-14-55-55,0 0 1,0 0-1,0 0 0,0 0 0,0 0 0,0 0 0,0-1 0,1 1 0,-1 0 0,1-1 0,-1 1 0,3 1 1,-3-3-26,0 1 0,0-1 0,0 1 1,0-1-1,-1 0 0,1 1 1,0-1-1,0 0 0,0 0 0,0 0 1,0 0-1,0 0 0,0 0 0,0 0 1,0 0-1,0 0 0,0 0 1,0 0-1,0-1 0,0 1 0,0 0 1,0-1-1,-1 1 0,1-1 0,0 1 1,0-1-1,0 1 0,0-1 1,0 0-1,14-16-238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54.905"/>
    </inkml:context>
    <inkml:brush xml:id="br0">
      <inkml:brushProperty name="width" value="0.025" units="cm"/>
      <inkml:brushProperty name="height" value="0.025" units="cm"/>
    </inkml:brush>
  </inkml:definitions>
  <inkml:trace contextRef="#ctx0" brushRef="#br0">1 7 2729,'0'-1'193,"0"1"1,0 0 0,0-1 0,1 1 0,-1-1 0,0 1 0,1 0 0,-1-1 0,0 1 0,1 0 0,-1 0-1,0-1 1,1 1 0,-1 0 0,1 0 0,-1-1 0,1 1 0,-1 0 0,0 0 0,1 0 0,-1 0 0,1 0-1,-1 0 1,1 0 0,-1 0 0,1 0 0,-1 0 0,1 0 0,0 0 0,4 13 4722,-4-8-4783,1-1 0,-1 0 0,1 0-1,-1 0 1,5 6 0,14 16 196,0-1-1,31 28 1,-30-33-235,1 0 1,1-2-1,0-1 1,51 29-1,-56-37-232,0-1-1,1 0 1,0-2-1,0 0 0,0-1 1,1-1-1,0 0 0,22 0 1,4-6-305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1.085"/>
    </inkml:context>
    <inkml:brush xml:id="br0">
      <inkml:brushProperty name="width" value="0.025" units="cm"/>
      <inkml:brushProperty name="height" value="0.025" units="cm"/>
    </inkml:brush>
  </inkml:definitions>
  <inkml:trace contextRef="#ctx0" brushRef="#br0">34 382 5537,'-2'0'211,"1"-1"0,-1 1 0,0 0-1,0-1 1,0 1 0,1-1 0,-1 0 0,0 1-1,1-1 1,-1 0 0,1 0 0,-1 0-1,1 0 1,-1 0 0,1 0 0,0-1 0,-1 1-1,-1-3 1,3 3-182,0 0 0,-1 0 0,1 0-1,0 0 1,0-1 0,0 1 0,-1 0 0,1 0-1,1 0 1,-1-1 0,0 1 0,0 0 0,0 0-1,0 0 1,1 0 0,-1 0 0,1-1 0,-1 1-1,1 0 1,-1 0 0,1 0 0,0 0 0,-1 0-1,1 0 1,0 1 0,0-1 0,-1 0 0,1 0-1,2-1 1,7-7-14,1 1 0,1 0 0,-1 1 0,1 0 0,1 0 0,-1 1 0,1 1 0,0 0 0,0 1 0,25-4 0,11 0 145,84-2 1,-77 8 72,158-13 168,232-46 1,-148-16-328,-133 31-51,-125 35-16,0 2 0,1 2 0,77-3 0,-102 10 2,0 0 0,0 2 0,0 0 0,-1 0 0,1 2 1,0 0-1,-1 0 0,0 2 0,0 0 0,-1 0 1,1 2-1,20 13 0,-20-10 32,-1 0 0,-1 1 0,0 0 0,0 1 0,18 25 0,-25-29-12,0 1-1,0 0 1,-1 1-1,-1-1 1,0 1-1,0-1 1,-1 1-1,0 0 1,-1 1 0,1 13-1,-2 129 191,-3-108-186,2 0 0,8 61 1,-2-69-10,2 1 0,1-2 0,2 1 0,2-1 1,1-1-1,2-1 0,23 37 0,-39-71 16,1-1 0,-1 1 0,0-1 0,1 1 0,-1 0-1,1-1 1,-1 1 0,0-1 0,1 1 0,-1 0 0,0-1 0,0 1 0,1 0 0,-1-1-1,0 1 1,0 0 0,0-1 0,0 1 0,0 0 0,0-1 0,0 1 0,0 0 0,0-1-1,0 1 1,0 0 0,-1-1 0,1 1 0,0 0 0,-1 0 0,-1 0 158,0 0 1,1 0-1,-1 0 1,0-1-1,0 1 1,0-1-1,0 1 0,0-1 1,0 0-1,0 0 1,-3 0-1,-56 5 333,-68 0 96,-122-12 517,112 1-719,-196 16 1,131 17-384,-207 56 0,276-48-59,-77 18-147,208-52 109,-10 1-410,-1 1-1,1 1 1,0 0-1,0 1 1,0 0-1,0 1 1,-13 8-1,15-4-2122,12-10 2556,-1 0 0,1 0 1,0 0-1,0 0 0,0 0 0,0 1 1,0-1-1,0 0 0,0 0 0,0 0 1,0 0-1,0 0 0,0 0 1,0 1-1,0-1 0,0 0 0,0 0 1,0 0-1,0 0 0,0 0 0,0 0 1,0 1-1,0-1 0,0 0 0,0 0 1,0 0-1,0 0 0,1 0 0,-1 0 1,0 0-1,0 1 0,0-1 0,0 0 1,0 0-1,0 0 0,0 0 0,0 0 1,0 0-1,1 0 0,-1 0 1,0 0-1,0 0 0,0 0 0,0 0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2.618"/>
    </inkml:context>
    <inkml:brush xml:id="br0">
      <inkml:brushProperty name="width" value="0.025" units="cm"/>
      <inkml:brushProperty name="height" value="0.025" units="cm"/>
    </inkml:brush>
  </inkml:definitions>
  <inkml:trace contextRef="#ctx0" brushRef="#br0">38 8 4313,'-12'-8'2628,"5"11"-1944,0 26-1061,6-20 663,-4 24 172,2-1 0,1 1 0,1 0 1,2-1-1,1 1 0,2-1 0,9 37 1,-9-54-233,15 40 309,-18-51-530,1-1 1,0 1 0,0-1-1,0 0 1,0 0 0,0 0 0,1 0-1,-1 0 1,1 0 0,0-1-1,0 1 1,3 1 0,0-4-457,-8-8-4205,-3-5 3129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3.151"/>
    </inkml:context>
    <inkml:brush xml:id="br0">
      <inkml:brushProperty name="width" value="0.025" units="cm"/>
      <inkml:brushProperty name="height" value="0.025" units="cm"/>
    </inkml:brush>
  </inkml:definitions>
  <inkml:trace contextRef="#ctx0" brushRef="#br0">1 189 2425,'-1'-2'238,"1"0"0,0 0 0,0 0 0,1 0 0,-1 0 0,0 0 0,1 0 0,-1 0 0,1 1 0,0-1 1,-1 0-1,1 0 0,0 0 0,0 0 0,3-2 0,-1-1 36,1 2 1,0-1-1,-1 0 0,2 1 0,7-6 0,5-1 190,0 1 0,26-9 0,-42 18-433,58-22 645,1 3-1,104-18 1,-111 30-636,-1 3 1,1 2-1,-1 3 1,1 2-1,-1 2 0,56 12 1,-100-15-28,0-1 0,-1 1 0,1 1 0,0-1 0,-1 1 0,10 5 0,-15-6 5,0-1 1,0 0 0,-1 1-1,1 0 1,0-1 0,0 1 0,-1 0-1,1 0 1,-1 0 0,1 0-1,-1 0 1,0 0 0,0 0 0,0 0-1,0 0 1,0 1 0,-1-1 0,1 0-1,0 1 1,-1-1 0,0 0-1,0 1 1,0-1 0,0 1 0,0 3-1,-12 75 312,7-55-310,1 1 0,1 0 0,1 0 0,4 48 0,-2-74-6,0 0 1,1 0-1,-1 0 0,0 1 1,0-1-1,0 0 1,0 0-1,0 0 0,0 1 1,0-1-1,0 0 1,-1 0-1,1 1 0,0-1 1,-1 0-1,1 0 1,-1 0-1,1 0 1,-1 0-1,0 0 0,1 0 1,-3 2-1,1-2 60,-1 0 0,1 0 0,-1 0 0,0 0 0,1 0 0,-1-1 0,0 1 0,1-1 0,-4 0 0,4 0-48,-371 42 1704,339-37-1686,1 0 0,-60 19 0,81-20-187,1 0 0,1 1-1,-1 0 1,0 0 0,1 1 0,0 1-1,1-1 1,0 2 0,0-1 0,0 1-1,-15 18 1,21-21-169,1-1 0,-1 1 0,1-1 1,-1 1-1,-1 5 0,-1 24-786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4.866"/>
    </inkml:context>
    <inkml:brush xml:id="br0">
      <inkml:brushProperty name="width" value="0.025" units="cm"/>
      <inkml:brushProperty name="height" value="0.025" units="cm"/>
    </inkml:brush>
  </inkml:definitions>
  <inkml:trace contextRef="#ctx0" brushRef="#br0">109 1 4289,'-5'16'3599,"4"30"-3209,3-29-346,1-1 1,0 0 0,1-1 0,9 21-1,6 27 162,0 57 181,-6-34 76,-12-79-321,1 0 0,0 0 1,0 0-1,1 0 1,0 0-1,0-1 0,0 1 1,1-1-1,0 0 1,0 0-1,1 0 0,7 8 1,-7-6 226,-11-18-689,-51-92-1407,33 64 800,-117-181 42,141 219 911,-1-1 0,1 1 0,0 0 0,-1-1 0,1 1 1,0 0-1,0-1 0,0 1 0,-1 0 0,1-1 0,0 1 0,0 0 1,0-1-1,0 1 0,0-1 0,0 1 0,0 0 0,-1-1 0,1 1 1,0-1-1,1 1 0,-1 0 0,0-1 0,0 1 0,0-1 1,0 1-1,0 0 0,0-1 0,1 0 0,11-2 365,26 9-33,-29-4-142,75 8 539,0-4-1,99-5 1,-28-15-665,8 1-28,-159 13-63,-1 0 1,0 0 0,0 1-1,0 0 1,0-1 0,0 1-1,0 0 1,-1 1 0,1-1-1,0 0 1,0 1 0,-1-1-1,1 1 1,-1 0 0,1 0-1,-1 0 1,0 0 0,0 1-1,0-1 1,0 0 0,0 1-1,-1 0 1,1-1 0,-1 1-1,1 0 1,-1 0 0,0 0-1,0 0 1,1 5 0,2 10 1,-1-1 1,-1 1 0,-1-1 0,0 19-1,-1-25 9,0 4 6,-1 0 1,-1-1 0,-5 19 0,4-24 0,1 1 0,0-1 1,1 0-1,0 1 0,0-1 0,1 1 1,0-1-1,0 1 0,2-1 1,3 18-1,0-15 146,1 6-394,-5-12 1244,-3-6 1568,-17-6-2046,2 2-447,-16-5-20,0 2-1,-1 1 1,-66-2 0,44 11-357,-1 2 1,1 3-1,-64 17 1,77-9-1220,7 8 629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6.486"/>
    </inkml:context>
    <inkml:brush xml:id="br0">
      <inkml:brushProperty name="width" value="0.025" units="cm"/>
      <inkml:brushProperty name="height" value="0.025" units="cm"/>
    </inkml:brush>
  </inkml:definitions>
  <inkml:trace contextRef="#ctx0" brushRef="#br0">106 146 4657,'-13'2'3340,"16"6"-2802,1 1-606,1 3 76,0-1 0,-1 1-1,0 0 1,2 20 0,-5-30-6,0 7 63,0-1-1,-1 0 1,0 0-1,0 0 0,-3 16 1,2-18 4,0-1 1,0 1-1,1 0 0,0 0 1,0 0-1,0 0 1,3 9-1,7 22 200,-3-14-172,6 39 0,-12-60-93,-1 0 0,1 1 0,0-1 0,0 0 0,0 0 0,0 1 0,0-1 0,0 0 0,1 0 1,-1 0-1,1-1 0,-1 1 0,1 0 0,0-1 0,2 3 0,-3-3-11,-1-1-1,1 0 1,0 1-1,-1-1 1,1 0-1,-1 1 1,1-1 0,0 0-1,-1 0 1,1 0-1,0 0 1,-1 1 0,1-1-1,-1 0 1,1 0-1,0 0 1,-1 0-1,1-1 1,0 1 0,-1 0-1,1 0 1,0 0-1,0-1-29,0 0-1,0 1 0,0-1 1,-1 0-1,1 0 0,0 0 1,-1 1-1,1-1 0,-1 0 1,1 0-1,-1 0 0,1 0 1,-1 0-1,1 0 0,-1 0 1,0 0-1,0 0 0,0 0 1,1-1-1,-1-7-460,1 0-1,-1 1 1,0-1-1,-1 0 1,0 1 0,0-1-1,-4-12 1,-23-59-2378,20 57 2296,-19-41 445,-35-65 0,-8 5 7018,71 124-6844,-1-1-1,0 1 0,0 0 1,1-1-1,-1 1 0,0 0 0,0-1 1,1 1-1,-1 0 0,0 0 0,1 0 1,-1-1-1,1 1 0,-1 0 1,0 0-1,1 0 0,-1 0 0,0-1 1,1 1-1,-1 0 0,1 0 0,-1 0 1,0 0-1,1 0 0,-1 0 1,1 0-1,-1 0 0,0 0 0,1 0 1,-1 1-1,1-1 0,-1 0 1,1 0-1,26 2 59,-22-2-1,15 2 9,4 0 161,35-2 0,-28-1-63,0 2 1,0 0 0,0 3 0,0 0 0,47 14 0,-54-11-193,-1 1 0,0 1 0,-1 2 0,1 0 0,-2 1 1,0 1-1,29 24 0,-46-34-3,0 0-1,-1 1 1,1-1 0,-1 1 0,0-1 0,0 1-1,-1 0 1,1 1 0,-1-1 0,0 0 0,0 1-1,0-1 1,0 1 0,-1-1 0,0 1-1,0 0 1,1 7 0,-2-2 7,-1-1 1,0 0-1,0 0 1,-1 0-1,0-1 0,-1 1 1,0 0-1,-5 10 1,4-9-11,0 0 1,1 1 0,0-1 0,0 1-1,1 0 1,0 0 0,1 19 0,1-24-3,0 1-1,1-1 1,0 1 0,1-1 0,-1 1 0,1-1 0,1 0 0,-1 0 0,1 0 0,0 0 0,0-1 0,1 1 0,-1-1 0,7 7 0,-8-10 116,0 0 0,0 0 0,0 0 0,0-1 0,0 1 1,0 0-1,0-1 0,0 0 0,1 1 0,-1-1 0,1 0 0,-1 0 0,1 0 0,5 0 1152,-21-11 1387,-4 6-2510,0 1 1,-1 1-1,-21 0 0,-4 0-14,-13-2-120,14 1 55,-1 1-1,-76 6 0,107-2-150,0 0 0,0 0 0,1 1 0,-1 1 0,1 0 0,-1 0 0,1 1 0,0 0 0,1 1 0,0 1 0,0 0 0,0 0 0,1 1 0,-14 13 0,23-21 50,0 0-71,-1 1 0,1-1-1,-1 0 1,1 1 0,0-1-1,-1 1 1,1-1 0,0 0-1,-1 1 1,1-1 0,0 1-1,0-1 1,-1 1 0,1-1-1,0 1 1,0-1 0,0 1-1,0-1 1,0 1 0,0-1 0,-1 1-1,1-1 1,0 1 0,1-1-1,-1 1 1,0 0 0,0-1-1,0 1 1,0-1 0,0 1-1,1 0 1,5 6-1153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6.872"/>
    </inkml:context>
    <inkml:brush xml:id="br0">
      <inkml:brushProperty name="width" value="0.025" units="cm"/>
      <inkml:brushProperty name="height" value="0.025" units="cm"/>
    </inkml:brush>
  </inkml:definitions>
  <inkml:trace contextRef="#ctx0" brushRef="#br0">1 2 24,'0'-1'8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7.840"/>
    </inkml:context>
    <inkml:brush xml:id="br0">
      <inkml:brushProperty name="width" value="0.025" units="cm"/>
      <inkml:brushProperty name="height" value="0.025" units="cm"/>
    </inkml:brush>
  </inkml:definitions>
  <inkml:trace contextRef="#ctx0" brushRef="#br0">30 117 3569,'14'17'8027,"1"12"-7794,-4-10-144,-1 0 1,0 1 0,-2 1 0,10 34-1,-13-36-9,-2-6 12,1 0-1,-2 0 1,0 0-1,1 14 1,-4-19-36,2-1-1,-1 1 1,1 0 0,1 0 0,-1 0 0,1 0 0,0-1 0,4 9 0,-2 5 2,-4-15-19,-3-13 60,-64-190-165,53 159 49,-14-23 12,20 47 7,1-1-1,1 1 1,0-1-1,-6-28 1,12 40-4,-1 0 1,1-1 0,0 1 0,0 0 0,0 0 0,0 0 0,1 0 0,-1-1 0,1 1 0,-1 0 0,1 0 0,0 0 0,1 0-1,-1 0 1,0 1 0,1-1 0,0 0 0,-1 1 0,1-1 0,0 1 0,5-5 0,-4 4 0,1 0 0,0 0 0,0 1 0,0 0-1,0-1 1,0 1 0,1 1 0,-1-1 0,1 1 0,-1-1 0,1 1 0,-1 1 0,9-2 0,206 4 17,-76 1-15,-128-2 5,-1-1 0,20 4-1,-30-3-3,0 0-1,0 0 1,0 0 0,-1 0-1,1 0 1,0 1 0,-1-1-1,1 1 1,-1 0 0,0 0-1,1 1 1,-1-1 0,4 5-1,-6-5 3,0-1-1,0 0 1,-1 0-1,1 1 1,-1-1-1,1 1 1,-1-1-1,1 0 1,-1 1-1,0-1 1,0 1-1,0-1 1,0 1-1,0-1 1,0 1-1,0-1 1,0 1-1,-1-1 1,1 2-1,-14 32 100,3-5-78,9-20-26,2 1 1,-1 0-1,1-1 1,1 1-1,0 0 1,0-1 0,1 1-1,0-1 1,1 1-1,1-1 1,5 14 0,9 13 3,35 56 0,-44-79-2,74 110 322,-82-123-286,0 0 0,0 1 1,0-1-1,0 1 0,0-1 0,0 1 0,0-1 1,-1 1-1,1 0 0,-1-1 0,1 1 0,-1 0 1,0-1-1,0 1 0,1 0 0,-1-1 0,0 1 1,0 0-1,-1 0 0,1 2 0,-1-2-9,0 0 1,0 1-1,-1-1 0,1 1 0,0-1 1,-1 0-1,0 0 0,1 0 0,-1 0 1,0 0-1,-4 3 0,-5 3 41,0-1-1,-1-1 1,0 0-1,-15 6 0,21-9 18,-6 2 3,1 0 0,-1-1 0,0 0 0,0-1 0,-1 0 0,1-1 0,-1 0 0,1-1 0,-1-1 0,1 0 0,-1 0 0,0-1 0,-17-4 0,-19-8-4,27 7-47,0 1-1,0 0 0,-42-2 1,63 7-45,-1 0 1,0 0 0,1 0-1,-1 1 1,0-1 0,0 0 0,1 1-1,-1-1 1,0 1 0,1-1-1,-1 1 1,1 0 0,-1 0-1,1-1 1,-1 1 0,1 0 0,-3 3-1,4-4-55,0 0-1,0 0 0,0 0 0,0 0 1,0 0-1,0-1 0,0 1 1,0 0-1,0 0 0,0 0 1,0 0-1,0 0 0,0 0 0,0 0 1,0 0-1,0 0 0,0 0 1,0 0-1,0 0 0,0 0 1,0 0-1,-1 0-63,1 0 64,0 0-1,0 0 0,0 0 1,0 0-1,0 0 0,0 0 1,0 0-1,0 0 0,0-1 0,0 1 1,0 0-1,0 0 0,0 0 1,0 0-1,0 0 0,0 0 0,0 0 1,0 0-1,0 0 0,-1 0 1,1 0-1,0 0 0,0 1 1,0-1-1,0 0 0,0 0 0,0 0 1,0 0-1,0 0 0,0 0 1,0 0-1,0 0 0,0 0 1,0 0-64,0-2-1031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8.565"/>
    </inkml:context>
    <inkml:brush xml:id="br0">
      <inkml:brushProperty name="width" value="0.025" units="cm"/>
      <inkml:brushProperty name="height" value="0.025" units="cm"/>
    </inkml:brush>
  </inkml:definitions>
  <inkml:trace contextRef="#ctx0" brushRef="#br0">78 117 5337,'-2'-2'329,"-5"-4"997,1 0 0,1-1-1,-8-10 1,20 33 218,-3-6-1578,1-1 0,10 17 0,5 2 34,-11-19 0,-2 1 0,1 0 0,-2 1 0,1-1 1,-1 1-1,4 13 0,70 193 69,-78-213-75,-1-1 0,0 1 0,0 0 0,0 0 0,0-1 0,0 1 0,-1 0 0,0 7 0,-24-35-2927,-128-103 2850,145 121 168,-1 0-1,1-1 1,0 0-1,1 0 1,0-1-1,0 1 1,-6-12-1,11 18-64,1 0 0,0 0-1,0 1 1,0-1-1,0 0 1,-1 0-1,1 1 1,0-1-1,0 0 1,0 0 0,0 0-1,1 1 1,-1-1-1,0 0 1,0 0-1,0 1 1,1-1-1,-1 0 1,0 1-1,1-1 1,-1 0 0,0 1-1,1-1 1,-1 0-1,2 0 1,15-13 137,-13 12-128,6-4 34,0 0 0,1 1 0,-1 0-1,16-3 1,11-6 166,-21 7-105,8-4 193,1 0 0,24-16 0,110-59 767,-115 64-929,-37 19-136,8-5 11,0 0 1,1 1 0,0 1-1,0 1 1,28-6 0,-43 11-28,1 0 0,-1 0 1,0 0-1,0 0 0,1 0 0,-1 1 1,0-1-1,1 0 0,-1 1 1,0-1-1,0 1 0,0-1 1,1 1-1,-1 0 0,0 0 0,0-1 1,0 1-1,0 0 0,0 0 1,0 0-1,-1 0 0,1 0 1,0 0-1,0 0 0,-1 0 0,1 1 1,0-1-1,-1 0 0,1 0 1,-1 0-1,0 1 0,1-1 1,-1 0-1,0 1 0,0 1 0,2 8 23,-1 1 0,0-1 0,-2 15 0,1-12 0,15 188 94,-9-163-116,1 1 0,3-1 1,13 38-1,-19-69 8,-1 1-1,1-1 0,1 0 1,0-1-1,0 1 1,0-1-1,1 0 1,0 0-1,1 0 1,-1-1-1,1 0 1,0-1-1,1 1 1,15 8-1,-53-18-3173,17 3 1991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9.051"/>
    </inkml:context>
    <inkml:brush xml:id="br0">
      <inkml:brushProperty name="width" value="0.025" units="cm"/>
      <inkml:brushProperty name="height" value="0.025" units="cm"/>
    </inkml:brush>
  </inkml:definitions>
  <inkml:trace contextRef="#ctx0" brushRef="#br0">565 94 3057,'34'-75'2149,"-39"61"1710,5 14-3766,0 0 1,0-1 0,0 1 0,0 0-1,0 0 1,0-1 0,0 1 0,0 0-1,0 0 1,-1-1 0,1 1 0,0 0-1,0 0 1,0 0 0,-1 0 0,1-1-1,0 1 1,0 0 0,0 0 0,-1 0-1,1 0 1,0 0 0,0-1 0,-1 1-1,1 0 1,0 0 0,0 0 0,-1 0-1,1 0 1,0 0 0,0 0 0,-1 0-1,1 0 1,0 0 0,0 0 0,-1 0-1,1 0 1,0 0 0,0 0 0,-1 0-1,1 1 1,0-1 0,0 0 0,-1 0-1,1 0 1,0 0 0,0 0 0,0 1-1,-1-1 1,1 0 0,0 0 0,0 0-1,0 0 1,-1 1 0,1-1 0,0 1-1,-32 63-51,18-41-39,0-1 1,2 0 1,1 1-1,-13 34 0,-161 450 328,123-344-172,-34 146 30,26-73-123,68-229-65,-1 3 2,0 1 0,-1-1 1,0 1-1,-1-1 1,0-1-1,0 1 0,-1-1 1,0 1-1,-8 7 1,9-11-148,16-18-655,29-52-3157,-9 12 2580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49.550"/>
    </inkml:context>
    <inkml:brush xml:id="br0">
      <inkml:brushProperty name="width" value="0.025" units="cm"/>
      <inkml:brushProperty name="height" value="0.025" units="cm"/>
    </inkml:brush>
  </inkml:definitions>
  <inkml:trace contextRef="#ctx0" brushRef="#br0">36 22 448,'-31'-18'2136,"26"14"6774,31 31-8793,-7-7-63,0 1-1,-1 0 1,-1 2 0,25 43 0,227 343 214,-208-327-193,74 105 155,-102-137 253,47 99 0,-73-134-375,-1 0 0,-1 0 0,6 30 1,-10-39-95,0 0 1,0 1-1,-1 0 1,0-1 0,0 1-1,-1-1 1,0 1 0,0-1-1,0 1 1,-1-1-1,0 0 1,-4 9 0,-1 3-130,-10 18 353,17-35-398,-1 1 0,0 0 0,0-1 1,0 1-1,0 0 0,-1-1 0,1 0 0,0 1 1,-1-1-1,1 0 0,-1 1 0,1-1 0,-1 0 1,-2 1-1,-2-3-2187,1-6 936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55.269"/>
    </inkml:context>
    <inkml:brush xml:id="br0">
      <inkml:brushProperty name="width" value="0.025" units="cm"/>
      <inkml:brushProperty name="height" value="0.025" units="cm"/>
    </inkml:brush>
  </inkml:definitions>
  <inkml:trace contextRef="#ctx0" brushRef="#br0">2 119 9554,'-1'-1'993,"1"1"-944,0 0 0,0-1 0,0 1 0,0 0 0,0 0 0,0 0 0,0 0 0,0 0 0,0-1 1,0 1-1,0 0 0,0 0 0,0 0 0,0-1 0,0 1 0,0 0 0,0 0 0,0 0 0,0 0 0,0-1 1,0 1-1,0 0 0,0 0 0,0 0 0,0 0 0,0-1 0,1 1 0,-1 0 0,0 0 0,0 0 0,0 0 1,0 0-1,0 0 0,0-1 0,1 1 0,-1 0 0,0 0 0,0 0 0,0 0 0,0 0 0,0 0 0,1 0 1,-1 0-1,0 0 0,0 0 0,0 0 0,1 0 0,-1 0 0,0 0 0,0 0 0,0 0 0,0 0 0,1 0 0,1 3-37,2 8-8,1 0-1,0-1 0,1 0 0,0 0 0,1 0 0,0 0 0,10 10 0,-6-6 2,-11-14-5,6 8 30,0 0 0,1 0 0,-1-1 0,1 1 0,12 8 0,-17-15-2,1 0-1,-1 0 1,0 0 0,0 0 0,1 0 0,-1-1 0,1 1 0,-1-1 0,0 1 0,1-1 0,-1 0-1,1 0 1,-1 0 0,1-1 0,-1 1 0,1 0 0,-1-1 0,0 0 0,1 1 0,-1-1 0,0 0 0,1 0-1,2-2 1,1-1 57,0 0 0,-1 0 0,1-1 0,-1 0 0,0 0 0,0 0 0,-1 0 0,1-1 0,-1 1 0,0-1 0,-1 0 0,6-12 0,-5 8-33,0 1 0,-1-1 1,0 0-1,0 0 1,-1 0-1,0 0 1,-1-1-1,0-9 1,-1 16-20,0 0 1,0 0-1,-1 1 1,1-1 0,-1 0-1,0 1 1,0-1-1,0 0 1,-1 1 0,1 0-1,-1-1 1,0 1-1,0 0 1,0 0 0,0 0-1,0 0 1,-1 0-1,-2-2 1,0 1 29,0 1 0,0 0 0,0 1 0,0-1 0,0 1 0,0 0 0,-1 0 0,1 0 0,-1 1 1,1 0-1,-8 0 0,0-1 44,-1 1 0,0 1 0,1 0 0,-1 1 0,-21 3 0,31-3-95,0 0-1,1 0 1,-1 1-1,0-1 1,0 1-1,1 0 0,-1 0 1,1 0-1,0 0 1,-5 4-1,6-4-17,1 0 0,-1 0 0,1 0 0,-1 0 0,1 0 1,0 0-1,0 0 0,0 0 0,0 1 0,0-1 0,1 0 0,-1 1 0,1-1 0,0 0 0,-1 1 0,1-1 0,0 0 0,0 1 0,1 2 0,-1-2-69,1 1-1,0-1 1,0 0-1,0 0 1,0 1-1,0-1 1,1 0-1,-1 0 1,1 0-1,0 0 1,0-1-1,0 1 1,0 0-1,5 3 1,-1 0-537,1-1 0,-1-1 1,1 1-1,0-1 0,8 3 1,32 13-1198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0.061"/>
    </inkml:context>
    <inkml:brush xml:id="br0">
      <inkml:brushProperty name="width" value="0.025" units="cm"/>
      <inkml:brushProperty name="height" value="0.025" units="cm"/>
    </inkml:brush>
  </inkml:definitions>
  <inkml:trace contextRef="#ctx0" brushRef="#br0">514 20 488,'-5'-19'1174,"4"19"-1147,1 0-1,0 0 0,0 0 0,0 0 1,-1 0-1,1 0 0,0 0 1,0 0-1,-1 0 0,1 0 1,0 0-1,0 0 0,-1 0 1,1 0-1,0 0 0,0 0 1,-1 1-1,1-1 0,0 0 0,0 0 1,0 0-1,-1 0 0,1 0 1,0 1-1,0-1 0,0 0 1,0 0-1,-1 0 0,1 1 1,0-1-1,0 0 0,0 0 1,0 0-1,0 1 0,0-1 1,0 0-1,0 0 0,-1 1 0,-14 41 1467,10-25-1126,-31 75 1521,-36 108 115,-19 129-1093,-43 141-613,104-371-176,-30 86 777,35-136-442,18-37-355,1 0 0,-8 20 0,9-8-1787,7-29-496,-1 2 875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0.440"/>
    </inkml:context>
    <inkml:brush xml:id="br0">
      <inkml:brushProperty name="width" value="0.025" units="cm"/>
      <inkml:brushProperty name="height" value="0.025" units="cm"/>
    </inkml:brush>
  </inkml:definitions>
  <inkml:trace contextRef="#ctx0" brushRef="#br0">0 0 8146,'52'25'3087,"122"72"-3127,-140-74 42,-1 2-1,-1 1 1,54 59 0,70 105 19,-91-107-6,16 16 2,8 9 19,78 126-1,-157-222-28,-8-9-5,0-1 0,0 0 0,0 1 0,0-1 0,0 1 0,-1-1 0,1 1 0,-1 0 0,0 0 0,2 5 0,-3-7-4,0-1 1,0 0-1,0 1 0,0-1 1,0 0-1,-1 1 0,1-1 1,0 0-1,0 1 0,0-1 1,-1 0-1,1 0 0,0 1 1,0-1-1,-1 0 0,1 0 0,0 1 1,-1-1-1,1 0 0,0 0 1,-1 0-1,1 0 0,0 0 1,-1 1-1,1-1 0,0 0 1,-1 0-1,1 0 0,0 0 1,-1 0-1,0 0 0,-4-3-2568,4 2 1651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0.875"/>
    </inkml:context>
    <inkml:brush xml:id="br0">
      <inkml:brushProperty name="width" value="0.025" units="cm"/>
      <inkml:brushProperty name="height" value="0.025" units="cm"/>
    </inkml:brush>
  </inkml:definitions>
  <inkml:trace contextRef="#ctx0" brushRef="#br0">506 3 6241,'2'-3'2663,"2"11"-2193,3 16-690,-7-15 223,0 1 1,-1 0-1,0 0 0,0 0 0,-1-1 1,-1 1-1,-3 11 0,-32 65 123,22-52-11,-28 64 256,5 1 1,-35 134 0,40-82-329,-57 198 38,72-293-71,1 3 56,-2-2 0,-3 0-1,-42 72 1,62-123-82,0 0 0,0 0 0,0 0 1,-3 13-1,1-2-652,4-9-592,7-8 544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1.222"/>
    </inkml:context>
    <inkml:brush xml:id="br0">
      <inkml:brushProperty name="width" value="0.025" units="cm"/>
      <inkml:brushProperty name="height" value="0.025" units="cm"/>
    </inkml:brush>
  </inkml:definitions>
  <inkml:trace contextRef="#ctx0" brushRef="#br0">1 0 6537,'0'6'2385,"7"3"-1713,25 12-680,7 7-16,21 18 24,4 9 0,-1 16 0,3 7 8,-4 9-8,-2 0 8,6-1 0,-4 1 0,0-9-8,-4-2 0,-3-7-1576,-2 0 1176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2.294"/>
    </inkml:context>
    <inkml:brush xml:id="br0">
      <inkml:brushProperty name="width" value="0.025" units="cm"/>
      <inkml:brushProperty name="height" value="0.025" units="cm"/>
    </inkml:brush>
  </inkml:definitions>
  <inkml:trace contextRef="#ctx0" brushRef="#br0">15 391 11626,'-2'-6'683,"-1"1"-1,1 0 0,0-1 0,1 1 0,-1-1 0,-1-10 0,3 12-638,0-1-1,1 0 1,-1 0 0,1 1 0,0-1 0,0 0 0,0 1-1,1-1 1,-1 1 0,1 0 0,0-1 0,1 1 0,-1 0-1,4-4 1,8-11-24,0 1 0,1 1 0,25-22 0,58-42 4,-80 66-14,-4 5-4,0-1 1,1 2-1,0 0 1,0 1-1,1 0 1,26-9-1,-33 15-6,0 0 0,1 0 0,-1 0 0,0 1 0,0 0 0,1 1 0,-1 0 0,0 1 0,1 0 0,-1 0 0,0 1 0,0 0 0,0 1 0,9 3 0,-13-3-3,1 0-1,-1 0 1,0 0-1,0 0 1,0 1 0,0 0-1,-1 0 1,1 0-1,-1 1 1,0-1 0,0 1-1,-1 0 1,0 0-1,0 1 1,0-1 0,0 0-1,-1 1 1,0 0-1,0 0 1,0-1 0,1 13-1,-2-7 8,0 1 0,0 0 0,-1-1-1,-1 1 1,0-1 0,0 1 0,-1-1-1,-1 0 1,0 1 0,-8 17 0,-108 227 144,109-225-444,5 1 136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2.706"/>
    </inkml:context>
    <inkml:brush xml:id="br0">
      <inkml:brushProperty name="width" value="0.025" units="cm"/>
      <inkml:brushProperty name="height" value="0.025" units="cm"/>
    </inkml:brush>
  </inkml:definitions>
  <inkml:trace contextRef="#ctx0" brushRef="#br0">47 307 11835,'0'2'538,"1"1"0,-1-1 0,0 1 0,0-1 0,0 1 1,0-1-1,-1 1 0,0 3 0,1-7-601,0 0 0,0 0 0,0 0 1,0 0-1,0-1 0,0 1 0,1 0 0,-1 0 0,0 0 0,1 0 0,-1 0 0,1 0 0,-1 0 0,1 0 0,0-2 0,1 0-227,30-55-3010,2-3 1989,-30 53 1677,-1 0-1,0 0 0,0 0 0,-1 0 0,0 0 1,0-9-1,-2 1 1324,1-13 683,-1 29-2357,0-1-1,1 1 1,-1-1 0,0 0-1,0 1 1,1-1 0,-1 1-1,0 0 1,1-1-1,-1 1 1,1-1 0,-1 1-1,0 0 1,1-1 0,-1 1-1,1 0 1,-1-1-1,1 1 1,-1 0 0,1 0-1,-1-1 1,1 1 0,0 0-1,-1 0 1,1 0-1,-1 0 1,1 0 0,-1 0-1,1 0 1,0 0 0,-1 0-1,1 0 1,-1 0 0,1 0-1,-1 0 1,1 0-1,-1 0 1,1 1 0,0-1-1,-1 0 1,1 1 0,0-1-1,-1 1-15,1-1-1,-1 0 1,1 1 0,-1-1-1,1 1 1,-1-1 0,1 1-1,-1 0 1,1-1-1,-1 1 1,1-1 0,-1 1-1,0 0 1,1-1 0,-1 1-1,0 0 1,0-1 0,0 1-1,0 0 1,1 0-1,-1-1 1,0 1 0,0 0-1,0-1 1,0 1 0,-1 0-1,1 0 1,0-1-1,0 1 1,-1 1 0,-7 26-39,5-22 31,-1 8 24,-1-1-1,-1 1 0,0-1 0,-1 0 0,0-1 0,-1 0 0,-13 16 0,18-26 27,0 1 1,0 0 0,0-1 0,-1 1 0,1-1 0,-1 0 0,1 0 0,-1 0 0,0-1 0,-6 3 0,9-4-26,-1 1 0,1-1-1,0 0 1,0 0 0,-1 1 0,1-1 0,0 0 0,0 0 0,-1 0 0,1 0 0,0 0 0,-1-1 0,1 1-1,0 0 1,0-1 0,0 1 0,-1-1 0,1 1 0,0-1 0,0 1 0,0-1 0,0 0 0,0 0-1,0 1 1,0-1 0,0 0 0,0 0 0,0 0 0,0 0 0,1 0 0,-1 0 0,0 0 0,1 0-1,-1-1 1,1 1 0,-1 0 0,1-2 0,-2-4-9,0-1 1,1 1-1,0-1 0,0 0 0,1 0 0,0 0 1,0 1-1,1-1 0,0 0 0,1 0 1,-1 1-1,1-1 0,1 1 0,0 0 1,6-13-1,-3 9-325,0 1 0,1 0 0,0 1 0,1-1 0,0 1 0,1 1 0,0-1 1,0 2-1,18-13 0,0 4-504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3.200"/>
    </inkml:context>
    <inkml:brush xml:id="br0">
      <inkml:brushProperty name="width" value="0.025" units="cm"/>
      <inkml:brushProperty name="height" value="0.025" units="cm"/>
    </inkml:brush>
  </inkml:definitions>
  <inkml:trace contextRef="#ctx0" brushRef="#br0">35 15 9122,'0'-3'1114,"0"-8"3619,2 22-4459,-1-4-250,1 18 110,-1 1 0,-2-1 0,0 0 0,-2 0 0,-1 0 0,-9 32 0,0 10 339,11-56-431,0 1 0,1 0-1,1 0 1,0-1 0,0 1-1,1 0 1,1-1 0,0 1-1,4 14 1,-4-20-186,1 0-1,-1 1 1,1-1 0,1 0-1,-1 0 1,1-1-1,0 1 1,0-1 0,1 0-1,-1 0 1,1 0 0,0-1-1,0 1 1,1-1 0,0 0-1,-1-1 1,9 4-1,12 3-580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7:53.990"/>
    </inkml:context>
    <inkml:brush xml:id="br0">
      <inkml:brushProperty name="width" value="0.025" units="cm"/>
      <inkml:brushProperty name="height" value="0.025" units="cm"/>
    </inkml:brush>
  </inkml:definitions>
  <inkml:trace contextRef="#ctx0" brushRef="#br0">1917 455 9322,'-4'-12'1052,"0"1"0,0 0 1,-1 0-1,0 1 0,-1 0 0,0 0 1,-10-13-1,5 10-458,-1 1 1,0 0-1,-1 1 1,-20-14-1,-9-1-530,-1 1 0,-71-28 1,99 47 87,-71-29-153,-1 4 0,-2 3 0,-1 5 0,-1 3 0,0 5 0,-1 3 0,-1 5 0,-118 5 0,181 3-11,0 2 0,0 1 0,0 1 0,0 2 0,-29 10-1,41-10-4,1 0 0,0 1 0,0 1 0,1 1 0,0 0 0,1 2 0,0-1 0,1 2 0,-13 13-1,-1 6-11,2 1 0,1 1 0,2 0-1,1 2 1,1 1 0,3 1-1,-26 73 1,30-65 16,2 1-1,2 0 0,2 1 1,2 0-1,3 0 1,3 75-1,10-21-3,4-1 0,5-1 0,45 139 0,-45-179 15,3 0 0,2-2 0,2 0 0,52 80 0,-56-105 0,1-1 0,2-2 0,1 0 0,1-1 0,2-2 0,1-1 0,1-1 0,47 28 0,-39-30-4,1-2-1,0-2 1,2-2-1,0-1 1,0-3-1,2-1 1,-1-2 0,2-2-1,-1-2 1,1-2-1,-1-2 1,1-2-1,0-2 1,0-1 0,-1-3-1,0-2 1,0-1-1,0-3 1,-2-1 0,0-2-1,79-41 1,-77 31 24,0-3 0,-2-1 0,-2-2 0,0-2 0,-2-2 1,-2-1-1,-1-2 0,32-46 0,-32 35 113,-3-2 0,-2-2-1,-2 0 1,-3-2 0,-1-1 0,24-93 0,-36 96 26,-1 1 1,-4-2-1,-1 1 1,-3-1-1,-2 1 0,-11-95 1,4 103 33,-2 1 0,-2 0 0,-2 1 0,-2 0 0,-2 1-1,-1 1 1,-2 0 0,-37-56 0,39 72-32,-1 1 0,-1 1-1,-28-26 1,26 31 1,-1 1-1,0 1 1,-40-21-1,27 16-22,34 21-135,-16-10 14,-1 1-1,-33-12 1,-176-48-277,171 55 44,-1 3 0,0 3 0,-1 2 0,0 2 0,-89 7 0,94 3-168,1 2 0,-1 2 0,1 3 1,1 2-1,1 2 0,-72 35 0,-140 89-650,245-131 983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24.720"/>
    </inkml:context>
    <inkml:brush xml:id="br0">
      <inkml:brushProperty name="width" value="0.025" units="cm"/>
      <inkml:brushProperty name="height" value="0.025" units="cm"/>
    </inkml:brush>
  </inkml:definitions>
  <inkml:trace contextRef="#ctx0" brushRef="#br0">3820 822 936,'-22'-48'1347,"15"31"-1056,-2 0 0,-18-29 1,17 32 59,-1-4 781,-20-21-1,26 34-970,0 0 0,0 0 0,-1 1 0,1-1-1,-1 1 1,0 1 0,0-1 0,-8-3 0,11 6-133,-23-10 89,-1 0 1,-1 2-1,-33-7 0,-207-28 2743,222 34-2406,1-2 0,-50-19 0,54 16-198,0 2 0,-71-13-1,-30 13-154,-170 8-1,209 6 114,32 0-183,0 3 0,0 4 0,1 2 0,1 4 0,0 3 0,-121 45 1,136-39-36,-2-3 1,0-3 0,-89 17-1,89-29 126,-1-1-1,-109-10 0,150 5-110,0 0 1,-1 1-1,1 1 0,-1 1 0,1 0 0,0 1 0,0 1 0,0 0 1,0 1-1,-24 12 0,33-14-12,0-1-1,-1 0 1,1 0 0,0 0-1,-1-1 1,-13 1 0,-13 3-7,32-4 4,-1-1 0,0 2 0,1-1 0,-1 0 0,1 0 1,-1 1-1,1-1 0,0 1 0,-1 0 0,1 0 0,0 0 1,0 0-1,1 0 0,-1 0 0,0 0 0,1 1 0,-1-1 1,-1 3-1,-3 8-20,1-1 1,-7 21-1,7-16 17,-63 175-25,65-185 32,0 1 0,-1-1 0,0 0 0,-1 0 0,0 0 0,0 0 0,0-1 0,-12 11 0,15-14-1,0 0 1,0-1-1,0 1 1,1 0-1,-1 0 0,1 0 1,-1 0-1,1 0 1,0 0-1,0 1 0,1-1 1,-1 0-1,1 1 1,-1-1-1,1 4 0,-5 23-5,5-26 4,0 0 0,-1 0 0,1 0 0,1-1 0,-1 1 0,0 0 0,1 0 0,0 0 0,0 0 0,0-1 0,1 1 0,-1 0 0,4 5 0,6 19-9,-7-12 10,1-1 0,0 0 0,1 0 0,1-1 0,0 1 0,1-1 0,1-1 0,0 0 0,1 0 0,0-1 0,1 0 0,0-1 0,1 0 0,0 0 0,1-2 0,24 16 0,-20-16 4,1 0 1,-1-1-1,2-1 0,-1 0 1,21 4-1,4-3 11,52 4 0,320 54 26,-99-11 65,-253-48 75,1-3 0,112-8 0,125-35 574,-248 31-723,-1 3-1,2 1 1,-1 4 0,0 1-1,66 10 1,12 11-21,123 13 56,-237-35-49,1-1-1,-1-1 1,0 0 0,0-1 0,0-1-1,-1-1 1,1 0 0,19-9-1,18-12 143,52-34 0,-69 39 12,-18 8-112,0 0 1,-1-1-1,0-1 0,-1-1 1,-1 0-1,0-1 1,-2-1-1,26-39 1,14-18-25,-33 47-22,0 0 1,-3-1-1,27-55 1,-36 62 8,-1 0 1,-1-1-1,-1 0 1,-1 0-1,3-38 1,-7 46-11,-1 1 0,0-1 1,-1 1-1,-1 0 0,-1 0 1,0 0-1,0 0 1,-1 0-1,-1 0 0,-10-19 1,2 12-11,0 1 1,-1 1 0,-1 0 0,-22-21 0,-16-19-1,30 30-12,-2 2 0,-1 0 0,-1 2 1,-1 1-1,-36-24 0,38 32 0,-1 1 1,0 1-1,-1 1 0,-1 1 0,0 2 1,-47-11-1,-29 1-16,57 12 25,0-2 0,1-2-1,0-2 1,-45-20 0,25 3 7,-126-37 0,150 56-25,-1 3 0,0 1 1,0 2-1,-56 0 1,-107-1-17,-91 2 36,200 13-23,0 5 0,-157 39 0,-180 81-30,410-125 52,-172 64-7,171-60 0,0 1 1,2 1-1,-1 1 0,2 1 1,-30 25-1,23-10-16,0 0-1,-44 63 1,-38 79-6,100-154 23,1 0 0,1 1 0,0 1 0,-12 40 0,20-53 2,1 0 0,-1 0 0,1 0 1,1 0-1,-1 0 0,1 0 0,1 1 0,0-1 1,0 0-1,0 0 0,1 0 0,0 0 1,1 0-1,0 0 0,0-1 0,6 10 0,12 17 1,1-2 0,2-1 0,47 48 0,95 69-1,-141-130 8,1-1 0,0-1 0,1-1 0,1-1 0,49 17 0,156 33 37,-56-18-26,235 58 25,162-38 50,-485-62-55,121-11-1,88-26 34,-193 20-62,-41 4 8,0-3 0,0-3 0,-1-3 0,-1-3 0,-1-2 0,107-57 0,-141 64 8,0-1 1,-2-1-1,0-1 0,-1-1 0,23-26 0,-18 13 14,-1-1-1,-2-1 1,24-41-1,-42 62-27,-1 0 1,0 0-1,-1-1 1,-1 1-1,0-1 0,-1-1 1,-1 1-1,0 0 1,-1-1-1,-1 0 1,0 1-1,-1-1 0,-1 0 1,0 0-1,-1 1 1,-1-1-1,-1 1 1,0 0-1,0 0 0,-2 0 1,-8-16-1,-4-7 8,-3 2-1,0 0 1,-3 1-1,-1 2 0,-1 0 1,-1 2-1,-2 1 1,-2 1-1,0 2 1,-2 1-1,-59-36 0,37 30-16,-2 3 0,-1 2 0,-2 3 0,0 3 0,-1 2 0,-126-22 0,-131 0-72,70 9 48,117 16 2,-151 0-1,194 17-11,-1 4 0,-149 28 0,135-11-3,2 6-1,0 3 1,3 5-1,0 4 1,3 5-1,-171 107 1,13 30-12,203-140 31,1 2 0,-75 86 0,111-115 12,2 2 0,-1-1-1,2 2 1,0-1 0,2 1-1,0 1 1,0 0 0,-7 32 0,10-27 0,2-1 1,0 1-1,2 0 1,0-1-1,2 1 1,1 0-1,4 23 1,0-14 1,1 0 0,2 0 0,2-1 1,0 0-1,2-1 0,20 34 0,-24-49 3,0-1 1,1 0-1,1-1 0,0 0 1,1-1-1,1 0 0,0-1 1,0-1-1,1 0 0,1 0 1,0-2-1,0 0 0,28 12 1,-12-10 3,0-2 0,1-2 0,0 0 0,48 2 0,137-4 15,-125-5-14,682 30-15,-341-16 67,-308-20-28,182-30 1,-260 27-21,340-74 31,-341 69-28,-1-1-1,0-3 1,-2-2 0,0-1 0,-1-2-1,47-36 1,-14-2 53,-2-3 1,93-109 0,-154 160-60,-1-1 1,0-1 0,-1 0-1,-1 0 1,0-1 0,-1 0-1,-1 0 1,0-1 0,-1 0-1,-1 0 1,-1 0 0,0-1-1,1-25 1,-4 30-2,-1 1-1,0-1 1,-1 1-1,0-1 1,-1 0 0,0 1-1,-1 0 1,-9-24 0,4 19 1,-1 0 0,0 0 0,-1 1 0,-1 0 0,-17-19 0,-16-12 29,-2 1-1,-2 2 1,-64-44-1,-171-102 153,249 168-168,-4-2-13,-2 2 0,0 1 0,-1 2 0,-1 2 0,0 2 0,-2 2 0,1 1 0,-1 3 0,-1 1 0,0 3 0,-69-1 0,-171 28-75,3 22 2,221-34 62,38-6 8,-516 107-31,477-93 30,1 3 0,1 2 0,1 3 0,1 2 0,1 3 0,-76 55 0,119-74-9,0 0-1,1 0 1,1 2 0,0 0-1,-14 20 1,-42 81-48,43-69 45,13-21 4,2 0 0,0 0 0,2 1 0,1 0 0,0 0 0,-3 50 0,9-70 5,1-1 0,-1 1 0,2 0 0,-1 0 0,1-1 1,-1 1-1,2 0 0,-1-1 0,1 1 0,-1-1 0,1 0 0,5 8 1,-3-5-1,1-1 1,0 0 0,1 0 0,-1-1 0,1 0 0,0 0 0,12 8 0,2 0 1,1-1 1,0-1 0,1-2-1,45 17 1,172 67 0,-128-47 4,158 44 1,-194-74 11,0-4-1,1-2 1,0-5 0,107-3 0,366-25 40,-172 6 6,-171-2-15,-171 12-33,1-1 1,-1-2 0,58-23 0,-76 24-3,1-1 1,-2-1-1,1-1 0,-2 0 1,1-1-1,-2-1 1,1 0-1,-2-1 1,0 0-1,0-1 0,-2 0 1,0-1-1,11-22 1,-8 13 14,-3-1 0,0-1 1,-1 0-1,-2 0 0,0-1 1,-2 0-1,-2 0 0,3-38 1,-7 46-25,-1 0 1,0 0-1,-2 0 1,0 0-1,-12-38 1,-44-92-11,56 142 6,-4-9 0,-1 1 0,0-1 1,-2 1-1,0 1 0,0 0 0,-1 0 0,-1 1 1,-1 1-1,0 0 0,0 0 0,-1 2 0,-19-13 0,-11-2-6,-2 2 0,-56-21 0,-99-27 7,104 42-1,-149-27-1,189 49-14,-1 1 0,0 4 0,0 2 0,-66 7 0,-222 51-78,29-4 79,257-45 1,1 2 0,-68 21 0,96-21-5,1 1 1,0 2 0,1 1 0,0 1-1,-45 33 1,16-3-12,2 3 1,2 2-1,2 2 1,2 3-1,-69 100 1,105-135 19,1 1 1,1 1-1,1 0 0,-13 37 1,20-48 4,1 0 1,0 1-1,1 0 1,1 0-1,-1-1 0,2 1 1,0 0-1,0 0 1,1 0-1,1 0 1,4 18-1,2 0-6,2 0 0,22 46-1,-25-62 10,1-2 0,0 1 0,0-1 0,1 0 1,1-1-1,0 0 0,20 18 0,1-6-2,1-2 1,1-1-1,60 28 1,116 28-7,-145-59 16,122 16 1,71-10 15,-153-16-17,43 1 19,-1-7 0,0-7 0,197-32 0,104 2 16,-406 35-23,0-1 0,-1-2 0,71-17 0,-98 17-6,0 0 0,0 0 0,0-2 0,-1 0-1,0 0 1,0-1 0,0 0 0,-1-1 0,0 0-1,-1-1 1,0 0 0,0-1 0,-1 0 0,16-23-1,-9 5 11,0-1 0,-2-1-1,-1 0 1,17-63 0,-14 20 17,10-80 0,-18 53 27,-5-110 0,-3 134-63,0 66-2,-1 0 0,1 1-1,-2-1 1,1 0-1,-1 0 1,-1 1 0,0-1-1,0 1 1,-1-1 0,0 1-1,0 0 1,-1 1-1,0-1 1,-1 1 0,0 0-1,-9-10 1,-3-1-5,-2 0 0,1 1 0,-2 1 0,0 1 0,-2 1 0,-26-14 0,15 12-15,0 2 1,-1 1 0,-63-15-1,-4 10-20,-1 4 1,-122-3-1,208 17 40,-124-1-11,120 3 6,0 1-1,0 1 1,0 1 0,-31 10-1,-87 42-83,2-1 28,-284 84-66,183-63 13,-176 69-268,379-130 115,1 1 0,-35 23 0,59-32-150,0 0 1,0 1 0,0 0-1,1 1 1,1 0 0,0 0-1,0 1 1,0-1-1,1 2 1,-6 12 0,-8 23-986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2.147"/>
    </inkml:context>
    <inkml:brush xml:id="br0">
      <inkml:brushProperty name="width" value="0.025" units="cm"/>
      <inkml:brushProperty name="height" value="0.025" units="cm"/>
    </inkml:brush>
  </inkml:definitions>
  <inkml:trace contextRef="#ctx0" brushRef="#br0">0 1010 6929,'16'-25'1051,"-12"19"-714,0 0 0,0-1 0,-1 1 0,0-1 0,0 0 0,0 0-1,-1 0 1,0 0 0,1-13 0,17-75 437,7-42-205,-4-208 1230,-4 29-36,-16 305-1676,0 11-20,2 21-10,56 448-14,-47-261-35,14 136-26,-27-336 9,1 8-83,1-1 0,0 0 0,6 17 0,-3-20-364,2-12-1157,-7-1 1302,0-1 1,0 1-1,1-1 1,-1 1-1,0-1 1,0 0-1,0 0 1,-1 1 0,1-1-1,0 0 1,0-3-1,8-37-1429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55.716"/>
    </inkml:context>
    <inkml:brush xml:id="br0">
      <inkml:brushProperty name="width" value="0.025" units="cm"/>
      <inkml:brushProperty name="height" value="0.025" units="cm"/>
    </inkml:brush>
  </inkml:definitions>
  <inkml:trace contextRef="#ctx0" brushRef="#br0">223 19 12331,'-8'-4'1819,"-24"-9"880,30 13-2686,1-1-1,-1 1 1,0 0-1,0 0 1,1 0-1,-1 0 1,0 0-1,0 0 1,1 0-1,-1 0 1,0 1-1,0-1 1,1 1-1,-1-1 1,0 1-1,1 0 1,-3 1-1,-14 11-28,-1 1 0,-25 26 0,36-32 8,0 1 0,0 0 1,1 1-1,0-1 0,1 1 0,-10 20 1,15-25 4,-1-1 1,0 1 0,1 0-1,0 1 1,0-1 0,1 0-1,-1 0 1,1 0 0,0 0-1,1 1 1,-1-1 0,2 6-1,-1-8 1,0 0 0,0 1 0,1-1 0,-1 0 0,1 0 0,-1 0 0,1 0 0,0-1 0,0 1 0,0 0 0,0-1 0,1 0 0,-1 1 0,1-1 0,0 0 0,-1 0 0,1 0 0,0-1 0,5 3 0,7 2-2,0-2 0,0 0 1,0 0-1,21 1 0,67 3-9,-70-7 12,13 1 3,91 8 23,-122-8-21,-1 1 0,1 1 0,-1 0 0,1 0 0,-1 2 1,24 12-1,-35-17 0,-1 1 0,1-1 1,0 1-1,-1 0 1,1 0-1,-1 0 1,0 1-1,0-1 0,0 0 1,0 1-1,0 0 1,0-1-1,-1 1 0,1 0 1,-1 0-1,1 0 1,-1 0-1,0 0 0,-1 0 1,1 0-1,0 5 1,-1-3 14,0 0 1,-1 0-1,0 0 0,0 1 1,0-1-1,0 0 1,-1 0-1,0-1 0,0 1 1,0 0-1,-1 0 1,-3 4-1,-14 19 125,-1-2 0,-1 0 0,0-2 0,-3 0 0,0-1 0,-1-2 0,0-1 0,-2-1 0,-40 21 0,28-25-591,2-1-1050,37-12-946,4 2 992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2.689"/>
    </inkml:context>
    <inkml:brush xml:id="br0">
      <inkml:brushProperty name="width" value="0.025" units="cm"/>
      <inkml:brushProperty name="height" value="0.025" units="cm"/>
    </inkml:brush>
  </inkml:definitions>
  <inkml:trace contextRef="#ctx0" brushRef="#br0">1122 244 12963,'-17'-37'2940,"6"11"-2396,-16-27-1,23 45-623,-1 1 0,0-1-1,-1 1 1,0 1 0,0-1-1,0 1 1,-14-10-1,5 7 90,-1 0-1,0 2 0,0 0 0,0 0 0,-1 2 0,0 0 1,0 1-1,-1 0 0,1 2 0,-1 0 0,1 1 0,-1 0 0,-29 4 1,1 3 83,0 1 0,1 3 1,0 1-1,-44 18 1,51-15-96,1 2 0,1 1 0,0 1 1,-54 38-1,72-42-13,-1 1 0,2 0 1,0 2-1,1 0 0,0 1 0,2 0 0,0 1 0,1 1 0,-15 29 1,16-20 2,1-1 1,2 1 0,1 1-1,1 0 1,1 0 0,-2 44 0,6-12 7,2 0 0,10 74 1,-3-76 9,3-1 0,3 1 1,2-2-1,38 96 1,-40-124 2,0-2 1,2 1 0,1-2-1,2 0 1,0-1 0,2-1-1,1-1 1,0 0 0,2-2 0,41 32-1,-50-44 7,0-2 0,0 1 0,1-2 0,0 0 0,1 0 0,-1-2 0,1 0-1,0-1 1,0 0 0,1-1 0,-1-1 0,1-1 0,-1 0 0,1-1 0,-1-1 0,1-1-1,-1 0 1,1-1 0,-1 0 0,0-2 0,0 0 0,-1 0 0,25-14 0,-11 2 25,0-2 0,0-1 0,34-33 1,-19 11 18,41-50 1,-52 52-28,-2-1 1,-1-2 0,-3-1-1,30-63 1,-41 70-16,-1 0 0,-3-1 0,-1-1 0,-1 1 0,-2-2 0,2-47 0,-8 52 30,-1-1-1,-2 0 0,-2 1 0,-1-1 0,-2 1 0,-1 0 1,-2 1-1,-1 0 0,-2 0 0,-25-51 0,26 66 0,0-1 0,-1 2 0,0-1 0,-2 2 0,0 0 0,-1 0 0,-1 1 0,0 1 0,-1 1 0,-1 0 0,0 2 0,-1 0 0,0 0 0,-1 2 0,0 1 0,-1 0-1,-42-11 1,45 16-104,1 0-1,-1 2 1,0 0 0,0 0-1,0 2 1,0 0-1,0 2 1,0 0-1,0 0 1,0 2-1,1 0 1,0 1-1,0 1 1,0 0 0,0 2-1,1 0 1,-19 12-1,19-8-173,1 0-1,0 1 1,1 0-1,1 1 1,0 1-1,1 0 0,0 1 1,1 0-1,1 1 1,-12 27-1,11-13-33,1 1-1,-6 34 1,16-62 249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3.827"/>
    </inkml:context>
    <inkml:brush xml:id="br0">
      <inkml:brushProperty name="width" value="0.025" units="cm"/>
      <inkml:brushProperty name="height" value="0.025" units="cm"/>
    </inkml:brush>
  </inkml:definitions>
  <inkml:trace contextRef="#ctx0" brushRef="#br0">346 423 6473,'-32'21'1794,"16"-9"-2528,-1 1-1,-16 18 1,26-24 534,0 0 1,-1-1-1,1 0 1,-1 0-1,-1-1 1,-10 6-1,14-9 450,1 0 0,-1-1-1,1 1 1,-1-1 0,0 0 0,1-1-1,-1 1 1,0-1 0,0 0 0,0 0-1,1 0 1,-1-1 0,0 1 0,0-1-1,-5-2 1,4 1 188,0 0-1,0 0 1,1-1 0,-1 0-1,0 0 1,1 0 0,0-1-1,0 0 1,0 0 0,0 0-1,1 0 1,0-1-1,0 0 1,0 0 0,-5-8-1,6 8-323,1-1 0,0 1 0,0-1 0,0 0 1,0 0-1,1 0 0,0 0 0,0 0 0,1 0 0,0 0 0,0 0 0,0 0 0,1 0 0,0 0 0,0 0 0,3-8 0,1-2-94,1 1 0,1 0 0,1 0 0,0 1 0,0 0 0,2 0 0,0 1 0,0 0 0,1 1 0,20-18 0,-1 5-11,1 1 0,2 2 0,44-25 0,-49 32-4,0 1 0,1 1-1,0 1 1,1 2 0,40-9 0,-58 17-9,0 0 1,0 1-1,1 0 0,-1 0 0,0 2 1,1-1-1,-1 2 0,0 0 0,0 0 1,0 1-1,0 0 0,0 1 0,-1 1 0,0 0 1,0 0-1,15 10 0,-21-11-4,1 0 0,0 1 0,-1-1 0,0 1 0,0 0 0,-1 1 0,1-1-1,-1 1 1,0 0 0,-1 0 0,1 0 0,-1 1 0,0-1 0,2 10 0,-3-6-6,0 0 0,0 0 0,-1 0 0,-1 0 0,0 1 1,0-1-1,-1 0 0,-4 20 0,-4 3-19,-2-1 0,-1 0 0,-1 0 0,-32 53 0,-170 253 47,198-309 25,17-28-36,0-1 0,-1 1 0,1-1 0,0 1 0,0 0 0,-1-1 0,1 1 0,0 0 0,0-1-1,0 1 1,0 0 0,0-1 0,0 1 0,0 0 0,0-1 0,0 1 0,0 0 0,0-1-1,1 1 1,-1-1 0,0 1 0,0 0 0,1-1 0,-1 1 0,0-1 0,1 1 0,-1-1 0,0 1-1,1-1 1,-1 1 0,1-1 0,-1 1 0,1-1 0,-1 1 0,1-1 0,-1 0 0,1 1 0,0-1-1,-1 0 1,1 0 0,0 1 0,16 2 135,-1-1-1,0-1 1,1 0-1,-1-1 1,21-2 0,-15 0-12,175-13 529,-53 2-508,-23 2-114,55-3-1221,-136 17-3755,-33-3 3212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4.501"/>
    </inkml:context>
    <inkml:brush xml:id="br0">
      <inkml:brushProperty name="width" value="0.025" units="cm"/>
      <inkml:brushProperty name="height" value="0.025" units="cm"/>
    </inkml:brush>
  </inkml:definitions>
  <inkml:trace contextRef="#ctx0" brushRef="#br0">2076 734 4649,'3'-12'704,"5"-35"1856,-8 44-2361,0-1 1,0 1-1,-1 0 1,1-1-1,-1 1 1,0 0-1,0 0 1,0 0-1,0 0 1,0 0-1,-1 0 1,-2-5-1,-20-22 1002,-1 1 1,-1 1-1,-48-40 0,62 58-1021,-56-46 198,-2 4 0,-2 2 0,-3 4 0,-134-61 0,138 76-407,-2 3 0,-149-36 1,170 53 7,0 3 0,0 2 0,-1 2 0,1 3 0,-72 7 0,93-2 0,0 2 1,1 1-1,0 2 0,0 1 0,1 1 1,0 1-1,-48 29 0,53-26 12,1 1 1,0 1-1,1 1 0,1 1 1,1 0-1,1 2 0,0 1 1,-28 43-1,22-21 10,2 2 0,2 0 0,2 1 0,2 1 1,2 1-1,2 0 0,3 0 0,2 2 0,1-1 0,3 1 0,3 51 0,4-58 0,3 0 0,1-1 0,1 0 0,3 0-1,2-1 1,1 0 0,31 60 0,-20-56-1,1-1 1,2-2-1,3-1 0,1-1 1,1-1-1,45 38 1,-21-26 3,2-2 1,3-3 0,1-3 0,118 61-1,-127-79 16,1-3-1,0-2 0,2-3 0,0-2 1,1-3-1,104 11 0,-110-21 66,1-2-1,-1-2 0,1-3 0,-1-1 1,0-3-1,64-19 0,-74 14 53,-1-1 0,-1-3 0,0-1-1,-2-2 1,0-1 0,-1-2 0,66-55 0,-68 46 24,-1 0 0,-2-3 0,-1 0 0,-2-2 0,39-65 0,-50 70-54,-1-1 0,-2 0 0,-2-1 0,-1-1 0,-2 0 0,-1 0-1,8-65 1,-13 49 16,-2 0 0,-2 1 0,-3-1 0,-1 1 0,-3 0 0,-2 0 0,-3 0 0,-1 2 0,-2-1 0,-3 2-1,-39-75 1,41 92-145,-1 2 0,-2 0 0,-1 1 0,-1 1 0,-1 0 0,-1 2 0,-1 1 0,-2 1 0,0 1 0,-1 1 0,-1 2 0,0 1 0,-2 0 0,0 3 0,-1 0 0,0 2 0,-1 1 0,-64-12 0,46 16-299,0 2 0,0 3 0,-1 1 1,-88 12-1,64 1-358,1 3 1,-113 38-1,-70 50-186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5.493"/>
    </inkml:context>
    <inkml:brush xml:id="br0">
      <inkml:brushProperty name="width" value="0.025" units="cm"/>
      <inkml:brushProperty name="height" value="0.025" units="cm"/>
    </inkml:brush>
  </inkml:definitions>
  <inkml:trace contextRef="#ctx0" brushRef="#br0">82 508 10970,'-6'-1'663,"0"0"-1,0-1 0,1 0 0,-1 0 1,1 0-1,-1 0 0,1-1 1,-8-5-1,11 6-632,0 1-1,0-1 1,0 0 0,1 0 0,-1 0 0,1 0 0,-1 0 0,1 0-1,-1 0 1,1-1 0,0 1 0,0 0 0,0-1 0,1 1-1,-1-1 1,0 1 0,1-1 0,0 1 0,-1-1 0,1 1-1,0-1 1,1-2 0,0-5-21,1 1-1,0 0 1,1 0-1,0 0 1,1 1-1,-1-1 1,2 1-1,-1 0 1,7-9-1,6-7 11,33-36 0,-18 27-17,2 1 0,0 2 1,2 1-1,1 2 0,2 1 1,53-27-1,-86 51-1,0-2 0,1 1 1,0 0 0,0 1 0,11-4-1,-17 6 0,0 0-1,0 0 0,1-1 1,-1 1-1,0 0 1,0 0-1,0 0 0,0 0 1,1 1-1,-1-1 0,0 0 1,0 0-1,0 1 0,0-1 1,0 0-1,0 1 0,0-1 1,0 1-1,0 0 0,0-1 1,0 1-1,0 0 1,0-1-1,0 1 0,0 0 1,-1 0-1,1 0 0,0 0 1,-1 0-1,1 0 0,0 0 1,-1 0-1,1 0 0,-1 0 1,0 0-1,1 2 0,1 7-1,-1 1-1,0-1 0,0 1 0,-1-1 0,-3 19 1,2-14-3,-3 15-7,0 0 1,-3-1-1,0 1 1,-2-1-1,-1-1 1,-22 45-1,27-64-12,1 0-1,0 1 1,1-1-1,0 1 1,0 0-1,1 0 1,-2 20-1,4-29 18,0-1 0,0 1 0,0 0-1,0 0 1,1 0 0,-1-1-1,0 1 1,0 0 0,0 0-1,1 0 1,-1-1 0,0 1 0,1 0-1,-1-1 1,0 1 0,1 0-1,-1-1 1,1 1 0,-1 0-1,1-1 1,0 1 0,-1-1 0,1 1-1,0-1 1,-1 1 0,1-1-1,0 0 1,-1 1 0,1-1-1,0 0 1,0 1 0,-1-1 0,1 0-1,0 0 1,0 0 0,0 0-1,-1 0 1,2 0 0,4 0 1,0-1 1,-1 1-1,1-1 1,8-3-1,-8 2 11,118-38 214,-86 26-146,0 1 0,1 2 1,0 2-1,43-5 1,63 7-78,-123 6-2,1 2 0,-1 1 1,0 1-1,40 10 0,-59-12 4,0 1 0,0-1 1,0 0-1,0 1 0,0 0 0,0 0 0,0-1 0,-1 2 0,1-1 0,-1 0 1,0 0-1,1 1 0,-1 0 0,0-1 0,0 1 0,-1 0 0,1 0 0,-1 0 1,1 0-1,-1 0 0,0 0 0,0 0 0,0 1 0,-1-1 0,1 0 1,-1 0-1,1 5 0,-1 4 11,-1 0-1,0 0 1,-1 0 0,0 0 0,-6 20 0,2-15 68,0 0-1,-1-1 1,-1 1 0,0-1 0,-2-1-1,1 0 1,-2 0 0,0-1 0,-1 0-1,0-1 1,-1 0 0,0-1 0,-20 14-1,4-7 142,-1-1 0,-1-1-1,0-1 1,-1-2 0,-67 20-1,82-29-204,-1 0 0,0-2 0,0 0 0,0-1 0,0 0-1,0-2 1,0 0 0,0-1 0,0-1 0,0 0 0,0-2 0,0 0-1,1-1 1,0-1 0,0 0 0,0-1 0,-28-17 0,4-3-341,-25-15-604,59 38 607,-1 1 0,0-1 0,0 1 0,0 0 0,0 1 0,-13-3 0,-4 7-429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36.259"/>
    </inkml:context>
    <inkml:brush xml:id="br0">
      <inkml:brushProperty name="width" value="0.025" units="cm"/>
      <inkml:brushProperty name="height" value="0.025" units="cm"/>
    </inkml:brush>
  </inkml:definitions>
  <inkml:trace contextRef="#ctx0" brushRef="#br0">2224 581 9610,'-9'-5'1091,"1"1"0,-1-1 0,-10-9 0,-44-40 278,34 27-683,-26-21-58,-2 2 0,-3 3 0,-1 3 0,-98-49 1,107 66-546,-1 1 1,-1 4 0,0 1 0,-1 3 0,-1 2-1,-77-6 1,73 15-117,0 2 0,0 3 0,0 3 0,1 2 0,0 3 1,-107 32-1,88-15 10,2 3 0,1 4 0,1 2 0,-100 68 0,157-92 17,0 0 0,0 1 0,1 1-1,1 0 1,0 1 0,1 1 0,1 0 0,0 1 0,1 0 0,1 1 0,1 0 0,0 1 0,1 0 0,1 1 0,-9 35-1,9-16-14,2 0 0,2 0 0,1 1 0,2-1-1,2 1 1,1 0 0,2-1 0,12 51 0,6 0-19,4-1 1,53 122 0,-53-154 31,2-1-1,3-1 0,2-2 1,72 87-1,-32-57 39,155 136 1,-174-175-3,2-2 0,1-2 1,3-3-1,0-3 0,3-2 0,0-3 1,2-2-1,71 17 0,-76-28 11,-1-3 0,2-3-1,-1-2 1,1-3 0,1-3-1,-1-3 1,0-2 0,0-2-1,88-21 1,-94 12-16,-1-2 0,0-2 0,-1-3 0,-1-2 0,-2-3 1,0-1-1,72-54 0,-86 52 26,-1 0 1,-1-3 0,-2 0-1,-2-2 1,-1-1 0,-1-2 0,-2-1-1,-2-1 1,37-79 0,-45 78 50,-1-2 1,-2 1 0,-2-2 0,-2 0 0,-2 0-1,-2 0 1,-1-1 0,-2 0 0,-3 1 0,-1-1-1,-10-56 1,-4 27 10,-2 1-1,-4 0 1,-3 2-1,-3 1 1,-70-125-1,63 134-71,-3 2 0,-3 2 0,-2 1 0,-2 3 0,-2 1-1,-3 3 1,-2 1 0,-58-39 0,69 58-66,-1 3 0,-1 1-1,-1 2 1,-1 2 0,-48-14 0,55 23-78,0 1 0,-1 3 0,0 1 1,0 2-1,0 1 0,-73 5 0,61 5-193,0 1-1,1 3 1,0 3-1,1 1 1,0 2-1,-63 33 1,-94 68-344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41.290"/>
    </inkml:context>
    <inkml:brush xml:id="br0">
      <inkml:brushProperty name="width" value="0.025" units="cm"/>
      <inkml:brushProperty name="height" value="0.025" units="cm"/>
    </inkml:brush>
  </inkml:definitions>
  <inkml:trace contextRef="#ctx0" brushRef="#br0">805 464 1008,'-27'0'237,"2"0"260,-29 3 0,42-1-370,1 0-1,-1 0 1,0 2 0,1-1 0,-1 2-1,1-1 1,0 1 0,-12 9-1,5-3-63,0 2 0,1 0 0,1 1 0,-15 17 0,-7 13-54,2 2 1,-41 68-1,24-25 171,-80 192 0,97-190 96,-24 98 0,45-127-135,2 1 0,-7 99 0,18-132-114,2 0-1,1 1 1,1-1 0,2 0-1,11 44 1,-13-63-22,2 1 1,0-1-1,0 0 0,1 0 0,0-1 0,1 1 0,0-1 1,1 0-1,0-1 0,0 0 0,1 0 0,0 0 0,1-1 1,0 0-1,0-1 0,19 11 0,-23-15 0,1 0-1,0-1 1,0 0-1,-1 0 1,1-1-1,0 1 1,1-1 0,-1-1-1,0 1 1,0-1-1,7 0 1,3-2 32,0-1 0,27-8 0,15-3 87,-53 14-97,0-1 1,0 1 0,0 0-1,0 1 1,-1-1 0,1 1-1,0 0 1,0 0 0,-1 0-1,1 1 1,0 0 0,-1 0 0,0 0-1,1 0 1,-1 0 0,0 1-1,0 0 1,0 0 0,-1 0-1,1 1 1,-1-1 0,0 1 0,6 7-1,4 8 168,-2 1 0,0 0 0,16 40 0,-13-27-34,17 35 121,3-3-1,84 122 1,-96-157-252,1-2 0,2 0 1,1-2-1,1-1 0,1-1 1,1-1-1,64 37 0,-78-52 20,0-1 1,0-1-1,1 0 0,0-1 1,1-1-1,-1 0 1,1-2-1,-1 0 0,1 0 1,0-2-1,0 0 0,-1 0 1,1-2-1,0 0 0,28-8 1,38-16 248,151-69 0,-185 73-264,268-127 83,69-30-103,-280 136-17,188-50 0,-252 84-1,0 2-1,0 1 1,61 1 0,-34 7 5,91 14 0,-80-5 15,99 1 0,-147-12 15,1-2 0,-1 0 1,0-3-1,-1-1 0,1-1 1,33-13-1,-36 9 53,0-2-1,-1-1 1,-1-1-1,-1-2 1,0 0-1,-1-2 1,-1-1-1,-1-1 1,-1 0-1,25-32 1,-18 15 62,-2-1 0,-1-1 0,-2-2 0,-2 0 0,-2-1 0,15-48 0,-5 5 182,-5-1-1,-3-1 0,-4 0 0,-4-2 1,4-115-1,-19 179 37,-6-42 0,4 52-326,1-1-1,1 0 1,0 0-1,1 0 1,5-33 0,-1 30-38,0 0 7,0 1-1,1-34 0,-5 47-6,0 0 0,0 1 0,-1-1 0,1 0 0,-2 1 0,1-1 0,0 1 0,-1-1 0,0 1 0,-1 0 0,1 0 0,-1 0 0,0 0 0,-4-6 0,-9-5-1,0 1 0,-1 0 0,-1 1 0,0 1 0,-29-16 0,12 8 2,-8-7-6,-341-209 258,289 185-119,-2 4 0,-119-40-1,158 70-115,0 2-1,-1 3 0,-71-6 1,30 11-28,-113 6 0,-164 12-7,203-5-32,-243 38-1,317-24-200,1 4 0,-165 63 0,216-65-680,-87 53-1,-25 36-1922,160-110 2846,-164 124-1714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42.967"/>
    </inkml:context>
    <inkml:brush xml:id="br0">
      <inkml:brushProperty name="width" value="0.025" units="cm"/>
      <inkml:brushProperty name="height" value="0.025" units="cm"/>
    </inkml:brush>
  </inkml:definitions>
  <inkml:trace contextRef="#ctx0" brushRef="#br0">2163 1236 2184,'-27'-54'1126,"-3"1"-1,-1 2 0,-3 0 0,-2 3 1,-2 1-1,-2 2 0,-67-60 0,75 80-692,0 1-1,-1 1 1,-2 2-1,0 1 1,-40-15 0,45 23-326,-2 1 1,1 1 0,-2 3-1,1 0 1,-1 2-1,-58-2 1,38 9-106,-1 2 0,1 3 0,0 2 0,1 2 0,0 2 0,0 3 0,-87 40 0,54-15-11,2 3 0,2 4 0,-118 94 0,163-115 7,2 3 1,1 1-1,-53 65 0,70-75 0,2 1 0,0 1 0,1 0 0,1 1-1,2 0 1,0 1 0,-12 49 0,7 4-1,4 1 0,3 1 0,3-1 1,4 1-1,15 127 0,-4-137 1,3 0 0,3 0 1,3-1-1,3-1 0,3-2 1,3 0-1,45 77 0,-55-112 2,2-1-1,1-1 0,1 0 0,1-2 0,1 0 0,35 28 0,-43-42-10,0-1 1,1-1-1,1 0 0,-1-1 0,1-1 0,1-1 1,0 0-1,0-2 0,0 0 0,1-1 0,0-1 1,30 2-1,-23-5-1,1-1 1,-1-2 0,44-7 0,76-27-23,-46 9 26,-87 24 10,0 0-1,0 0 1,0 2 0,0 0-1,28 1 1,-35 1 4,0 1 0,1-1 0,-1 1 1,0 1-1,0-1 0,0 1 0,0 0 0,0 1 0,0-1 0,-1 2 1,0-1-1,0 0 0,8 9 0,0 2 57,0 0-1,-1 2 1,16 24-1,32 65 221,-61-105-280,89 171 403,72 124-52,-133-252-338,2-1 1,2-1-1,1-2 0,56 52 1,-71-76-9,1-1 1,0 0-1,1-2 0,1 0 1,0-1-1,1-1 1,0-1-1,27 8 0,-34-14 11,1 0-1,0-1 0,0-1 0,0 0 1,1-1-1,-1-1 0,0 0 0,0-2 0,0 0 1,0 0-1,0-2 0,0 0 0,18-7 0,-12 1 22,-1 0-1,0-1 0,-1-1 0,0-1 1,-1-1-1,26-24 0,91-106 152,-75 76-138,40-37-23,103-79-38,-161 148 7,2 3 1,1 2 0,60-30-1,-91 54 15,1 1-1,0 0 1,0 1-1,1 1 0,-1 1 1,1 0-1,0 1 1,-1 1-1,1 0 1,27 3-1,-1 5 104,-1 1-1,67 22 1,-99-27-97,92 29 146,133 36 12,-203-61-165,0-2 0,1-1 0,-1-2-1,1-1 1,48-4 0,-61 0 3,-1-1 0,1-1-1,-1-1 1,0 0 0,0-2 0,0 0-1,-1-1 1,-1 0 0,1-2 0,-2 0-1,1-1 1,-2-1 0,0 0 0,18-20-1,6-13 8,-2-2 0,-1-1 0,41-79 0,-28 38-98,57-148-1,6-106 32,-76 222 132,52-218 345,-80 296-279,-2 0 0,-2-1 0,-2 1 0,-2-1 0,-11-80 0,-4 51 86,-4 1 1,-3 1 0,-53-118 0,33 79-231,-8-17-10,39 104 1,-2 1-1,0 0 0,-21-27 1,-34-39 64,-5 4 0,-85-78 0,121 129-65,-2 2 1,-2 1-1,0 2 1,-2 2-1,-1 2 1,-91-36-1,89 45-3,-2 3-1,0 2 0,0 2 0,-1 2 1,-76-1-1,18 9-25,-161 22 0,81 7-151,-358 104-1,317-56-1821,-247 120-1,165-42 557,307-154 1433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44.353"/>
    </inkml:context>
    <inkml:brush xml:id="br0">
      <inkml:brushProperty name="width" value="0.025" units="cm"/>
      <inkml:brushProperty name="height" value="0.025" units="cm"/>
    </inkml:brush>
  </inkml:definitions>
  <inkml:trace contextRef="#ctx0" brushRef="#br0">1537 780 13835,'-200'-254'6837,"154"191"-6353,22 28-389,-57-61 1,76 91-123,0 0 0,0 1 0,-1-1 0,0 1 0,0 0 1,0 0-1,0 1 0,-1-1 0,0 2 0,1-1 0,-1 1 0,0 0 0,0 0 0,-11-1 0,8 3-29,0 0 1,0 1-1,0 0 0,0 0 0,0 1 1,0 1-1,1-1 0,-1 2 0,-17 7 1,-6 5-93,1 2 0,1 0 0,-37 30 0,-77 77-210,121-104 303,-289 289-311,268-258 353,2 2 1,3 1 0,2 3 0,-43 87-1,68-118-15,1 2 0,1 0-1,2 0 1,1 0-1,2 1 1,0 0 0,-1 42-1,7-57-8,0 0-1,1 0 1,1-1-1,1 1 1,0-1 0,0 1-1,9 19 1,-8-24 11,1 0 1,0 0 0,1-1 0,0 1 0,1-1-1,0-1 1,0 1 0,1-1 0,0 0-1,16 11 1,-12-12 29,0 0-1,0-2 1,0 1 0,0-1-1,1-1 1,0 0-1,0-1 1,15 2-1,-11-2 14,0 0 0,0 2 0,0 0 1,17 9-1,-21-7-11,0 1 1,-1 1 0,0 0 0,-1 0 0,0 1 0,0 0 0,-1 1-1,-1 1 1,0-1 0,9 15 0,8 19 10,32 73 0,-51-103-14,156 300 4,-132-264-6,3-2-1,2-1 1,79 81-1,-99-113 16,2-1-1,0-1 1,1 0 0,0-2 0,1 0-1,0-1 1,1-1 0,0-1 0,1-1 0,25 7-1,-14-9 16,1 0-1,-1-2 1,1-2-1,-1-1 1,1-1-1,45-7 1,139-28 70,108-9-102,28 50-30,25-2-71,-330-7 68,0-3 1,0-2-1,-1-1 0,0-3 1,78-31-1,-73 19 21,0-3 0,-3-2 0,79-59-1,128-127-1,-83 64-29,12-17 0,-160 140 38,-1-1 1,-1-2-1,-2-1 1,27-49-1,-2-13-6,45-130 0,-70 158 4,-4 0 0,-2-1 1,7-71-1,-13 41 131,-4-1 0,-5 0 0,-15-135 0,10 204 67,-1 1 0,-1-1 0,-10-27 0,12 45-116,0 0-1,-1 1 1,0-1 0,-1 1-1,-1 0 1,1 0-1,-1 1 1,-1 0 0,0 0-1,-9-8 1,-2 3-54,-1 0 0,0 1 0,-1 1 1,0 1-1,-1 0 0,-28-8 0,-144-35-128,136 40 114,-5-2-9,-526-125 168,298 96 10,227 41-141,1 3 0,-107 11-1,40 8-336,0 6-1,2 5 1,0 6-1,-124 54 1,108-27-136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3.565"/>
    </inkml:context>
    <inkml:brush xml:id="br0">
      <inkml:brushProperty name="width" value="0.025" units="cm"/>
      <inkml:brushProperty name="height" value="0.025" units="cm"/>
    </inkml:brush>
  </inkml:definitions>
  <inkml:trace contextRef="#ctx0" brushRef="#br0">15 53 1400,'-2'-2'102,"1"-1"0,-1 1 0,1 0 0,-1 0 0,1-1 0,0 1 0,0-1 0,0 1 0,1-1 0,-1 0 0,0 1 0,1-1 0,-1-2 0,1 4-62,1 0-1,-1 1 1,0-1 0,0 0 0,0 1 0,0-1 0,0 1-1,1-1 1,-1 1 0,0-1 0,1 0 0,-1 1 0,0-1-1,1 1 1,-1 0 0,0-1 0,1 1 0,-1-1 0,1 1 0,-1-1-1,1 1 1,-1 0 0,2-1 0,-1 1 28,1-1 0,-1 1 0,1-1-1,0 1 1,-1 0 0,1 0 0,0 0 0,0 0 0,-1 0 0,1 0 0,0 1-1,2 0 1,0 0 71,0 1 0,0-1 0,0 1-1,0 0 1,0 0 0,-1 1-1,1-1 1,-1 1 0,0 0 0,0 0-1,0 0 1,0 0 0,0 0-1,3 5 1,5 9 435,15 32 1,-23-44-513,109 277 1581,-51-116-1289,-31-92-250,47 128 91,-69-176-165,-2 1-1,0 0 1,-2 1 0,-1-1 0,0 48 0,-4-65-26,0-1 1,0 0-1,-1 0 0,0 0 1,-1 0-1,0 0 1,0 0-1,-1 0 1,-7 12-1,11-21-25,0 0 0,-1 0 1,1-1-1,0 1 0,0 0 1,0 0-1,0 0 0,0 0 1,0 0-1,0 0 0,0 0 0,0 0 1,0 0-1,-1 0 0,1 0 1,0 0-1,0 0 0,0 0 0,0 0 1,0 0-1,0 0 0,0 0 1,0 0-1,-1 0 0,1 0 0,0 0 1,0 0-1,0 0 0,0 0 1,0 0-1,0 0 0,0 0 1,0 0-1,-1 0 0,1-4-102,0-27-200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4.045"/>
    </inkml:context>
    <inkml:brush xml:id="br0">
      <inkml:brushProperty name="width" value="0.025" units="cm"/>
      <inkml:brushProperty name="height" value="0.025" units="cm"/>
    </inkml:brush>
  </inkml:definitions>
  <inkml:trace contextRef="#ctx0" brushRef="#br0">105 18 4569,'-10'-6'988,"-12"-5"686,22 11-1637,-1 0 1,1-1-1,-1 1 1,0 0-1,1 0 0,-1 0 1,1 0-1,-1 0 0,1 1 1,-1-1-1,1 0 1,-1 0-1,0 0 0,1 0 1,-1 1-1,1-1 0,-1 0 1,1 0-1,-1 1 1,1-1-1,-1 0 0,1 1 1,0-1-1,-1 1 0,1-1 1,-1 1-1,1-1 1,0 0-1,0 1 0,-1-1 1,1 1-1,0 0 0,0-1 1,-1 1-1,1-1 0,0 2 1,-2 6 16,0 1 0,0 0-1,1 0 1,0-1 0,0 11 0,0 5-37,-5 73 22,-31 356 134,35-441-94,0-23 77,3-29-148,8-52 0,-2 36-6,-1 2 116,2 0 0,2 1 0,27-84 0,-35 134-51,-1-1 0,0 1 0,1 0 0,0-1 0,-1 1 0,1 0 0,1 0 0,-1 0 0,0 0-1,1 1 1,-1-1 0,1 1 0,0-1 0,0 1 0,0 0 0,0 0 0,0 0 0,1 1 0,2-2-1,-2 2-17,1 0-1,-1 0 0,0 1 1,0 0-1,0 0 0,0 0 0,0 0 1,0 1-1,0-1 0,0 1 1,0 0-1,0 1 0,0-1 0,0 1 1,0-1-1,-1 1 0,6 3 1,12 10-3,-1 1 0,0 0 1,-1 2-1,-1 0 1,19 24-1,17 18-7,63 48-87,32 33-2011,-90-70 1288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08.264"/>
    </inkml:context>
    <inkml:brush xml:id="br0">
      <inkml:brushProperty name="width" value="0.025" units="cm"/>
      <inkml:brushProperty name="height" value="0.025" units="cm"/>
    </inkml:brush>
  </inkml:definitions>
  <inkml:trace contextRef="#ctx0" brushRef="#br0">1 25 1464,'0'-1'107,"0"0"0,0-1 0,0 1-1,0-1 1,0 1 0,0 0 0,0-1-1,0 1 1,1-1 0,-1 1 0,1 0-1,0-3 1,0 4-96,-1-1 0,0 1 0,0 0 0,1-1 0,-1 1 0,0 0 0,1-1 0,-1 1 0,0 0 0,1 0 0,-1 0 0,1-1 0,-1 1 0,0 0 0,1 0 0,-1 0 0,1 0 0,-1 0 0,1 0 0,-1 0 0,0 0 0,1 0 0,-1 0 0,1 0 0,-1 0 0,1 0 0,-1 0 0,0 0 0,1 0 0,-1 0 0,1 0 1,-1 1-1,0-1 0,1 0 0,-1 0 0,0 0 0,1 1 0,-1-1 0,0 0 0,1 1 0,-1-1 0,0 0 0,1 1 0,-1-1 0,0 0 0,0 1 0,1-1 0,0 2 106,0 0 1,0 0-1,0 0 1,0 1-1,0-1 1,-1 0 0,1 0-1,-1 0 1,1 1-1,-1-1 1,0 0-1,0 0 1,0 1-1,0 3 1,0 7 506,5 42 1130,2-1 0,21 75 0,47 103-379,-55-178-1413,3-2 0,2 0-1,3-2 1,41 58-1,-55-92-195,-7-13-382,-7-11-998,-8-17-399,-6-9 838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56.254"/>
    </inkml:context>
    <inkml:brush xml:id="br0">
      <inkml:brushProperty name="width" value="0.025" units="cm"/>
      <inkml:brushProperty name="height" value="0.025" units="cm"/>
    </inkml:brush>
  </inkml:definitions>
  <inkml:trace contextRef="#ctx0" brushRef="#br0">186 88 9786,'-13'-5'3612,"10"6"-2075,15 15-1674,1-1 230,0 2-109,-9-13 20,0 1-1,-1-1 1,1 1 0,-1 0-1,0 0 1,-1 1 0,5 10 0,-7-16 13,0 0 0,0 1 0,0-1 0,0 0 0,0 0 0,1 1 0,-1-1 0,0 0 0,0 0 0,0 0 0,0 1 0,0-1 0,0 0 0,0 0 0,0 1 0,0-1 0,0 0 0,0 0 0,0 1 0,-1-1 0,1 0 0,0 0 0,0 0 0,0 1 0,0-1 0,0 0 0,0 0 0,0 0 0,-1 1 0,1-1 0,0 0 0,0 0 0,0 0 0,0 0 0,-1 1 0,1-1 0,0 0 0,0 0 0,0 0 0,-1 0 0,1 0 0,0 0 1,0 0-1,-1 0 0,1 0 0,0 0 0,0 0 0,0 0 0,-1 0 0,1 0 0,0 0 0,0 0 0,-1 0 0,1 0 0,0 0 0,0 0 0,-1 0 0,1 0 0,0 0 0,0 0 0,0 0 0,-1 0 0,1-1 0,0 1 0,0 0 0,0 0 0,-1 0 0,0-1 64,0 0 0,0 0 0,-1 0 0,1 1 0,0-1 0,0 0 0,0 0 0,0-1 0,0 1 0,0 0 0,0 0 0,1 0 0,-2-2 0,-1-4-79,0 0 1,0 1 0,-1-1 0,0 1 0,0 0 0,0 0-1,-10-9 1,9 9 1,0 0 1,0 0-1,0 0 0,1-1 0,0 1 0,0-1 1,-2-8-1,3 9 0,1 0 4,0 0 0,-1 1 0,0-1 0,-6-8 1,8 13-11,1 0 0,-1 1 1,1-1-1,-1 0 1,0 1-1,1-1 0,-1 0 1,0 1-1,0-1 0,1 1 1,-1-1-1,0 1 1,0-1-1,0 1 0,0 0 1,1-1-1,-1 1 0,0 0 1,0 0-1,0 0 1,0-1-1,0 1 0,0 0 1,0 0-1,0 1 0,0-1 1,0 0-1,0 0 1,0 0-1,0 1 0,1-1 1,-1 0-1,0 1 0,0-1 1,0 1-1,0-1 1,1 1-1,-1-1 0,-1 1 1,-5 7-216,0 0 0,0 0 0,1 1 0,0 0 0,1 0 1,0 0-1,0 1 0,1 0 0,-4 13 0,-13 34-563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4.844"/>
    </inkml:context>
    <inkml:brush xml:id="br0">
      <inkml:brushProperty name="width" value="0.025" units="cm"/>
      <inkml:brushProperty name="height" value="0.025" units="cm"/>
    </inkml:brush>
  </inkml:definitions>
  <inkml:trace contextRef="#ctx0" brushRef="#br0">0 0 736,'4'3'217,"-1"0"-1,0 0 1,0 0 0,0 0-1,-1 1 1,1-1-1,-1 1 1,1-1 0,-1 1-1,2 6 1,16 47 729,-12-30-558,87 205 1139,5 15-199,23 185 1010,-32-98-671,39 77 279,-123-387-1840,-4-13-44,0 0 0,10 19 0,-4-17 3,-9-13-65,0 0 0,0 0 1,0 0-1,0 0 0,0 1 0,0-1 1,0 0-1,0 0 0,0 0 0,0 0 0,1 0 1,-1 0-1,0 0 0,0 0 0,0 0 0,0 0 1,0 0-1,0 0 0,0 0 0,0 0 1,0 0-1,0 0 0,0 0 0,1 0 0,-1 0 1,0 0-1,0 0 0,0 0 0,0 0 1,0 0-1,0 0 0,0 0 0,0 0 0,0 0 1,0 0-1,0 0 0,1 0 0,-1 0 0,0 0 1,0 0-1,0 0 0,0 0 0,0 0 1,0 0-1,0 0 0,0 0 0,0 0 0,0 0 1,0-1-1,0 1 0,0 0 0,0 0 1,0 0-1,0 0 0,1 0 0,-1 0 0,0 0 1,0 0-1,-2-15-26,-11-35-443,-3 2 0,-34-76 0,0 2-1355,10 11-361,-2-6 911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5.231"/>
    </inkml:context>
    <inkml:brush xml:id="br0">
      <inkml:brushProperty name="width" value="0.025" units="cm"/>
      <inkml:brushProperty name="height" value="0.025" units="cm"/>
    </inkml:brush>
  </inkml:definitions>
  <inkml:trace contextRef="#ctx0" brushRef="#br0">113 24 2769,'-7'-6'811,"5"4"-482,0 1 0,0-1-1,0 0 1,-1 1-1,1-1 1,0 1-1,-1-1 1,1 1-1,-1 0 1,1 0-1,-6-1 1,8 2-291,-1 1 1,1-1-1,-1 0 0,1 1 1,-1-1-1,1 0 0,-1 1 1,1-1-1,0 1 1,-1-1-1,1 1 0,0-1 1,-1 1-1,1-1 0,0 1 1,-1-1-1,1 1 0,0-1 1,0 1-1,0 0 1,0-1-1,-1 1 0,1-1 1,0 1-1,0-1 0,0 1 1,0 0-1,-1 25 20,1-20 16,-2 150 61,2-21-62,-22 165 1,0-122-19,32-289-10,-31-301 434,16 361 14,4 50-459,1-1 0,0 1-1,0-1 1,0 1-1,0 0 1,0-1 0,0 1-1,0 0 1,0-1-1,1 1 1,-1 0-1,1-1 1,-1 1 0,1 0-1,-1 0 1,1-1-1,-1 1 1,1 0 0,1-1-1,-1 1-16,-1 1 0,1 0 0,0-1 0,0 1 0,0 0-1,0 0 1,-1-1 0,1 1 0,0 0 0,0 0 0,0 0 0,0 0 0,-1 0 0,1 0-1,0 0 1,0 0 0,0 1 0,0-1 0,-1 0 0,1 0 0,0 1 0,1-1 0,4 4 4,0-1 1,1 1 0,-2 0 0,1 1 0,0-1 0,4 6 0,124 142-38,-12-9-515,-16-41 295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6.383"/>
    </inkml:context>
    <inkml:brush xml:id="br0">
      <inkml:brushProperty name="width" value="0.025" units="cm"/>
      <inkml:brushProperty name="height" value="0.025" units="cm"/>
    </inkml:brush>
  </inkml:definitions>
  <inkml:trace contextRef="#ctx0" brushRef="#br0">126 1068 1392,'-7'3'498,"1"1"0,0 1 0,0-1 0,-6 7 0,12-10-495,0-1-1,0 0 1,0 0 0,0 1-1,1-1 1,-1 0 0,0 0-1,0 1 1,0-1-1,1 0 1,-1 0 0,0 0-1,0 1 1,0-1 0,1 0-1,-1 0 1,0 0-1,0 0 1,1 0 0,-1 1-1,0-1 1,1 0 0,-1 0-1,0 0 1,1 0-1,-1 0 1,0 0 0,0 0-1,1 0 1,-1 0 0,0 0-1,1 0 1,-1-1 0,6 2 8,0 0 1,0-1 0,0 0 0,0 0 0,0-1 0,0 0 0,0 0 0,-1 0 0,1 0 0,0-1-1,-1 0 1,1-1 0,5-2 0,-7 3 33,0-1 0,0 1 0,0-1 0,0 0 0,0 0 0,-1 0 0,0 0 0,1-1 0,-1 1 0,0-1 0,-1 0 0,5-6 0,-1-4 292,0 1-1,7-22 1,-11 29-233,9-34 900,-1 0 0,9-80 0,-8-87 775,-10 150-1503,-3-1 0,-12-76 0,10 109-252,-2 1 0,0-1 0,-1 1 0,-2 0 1,-1 1-1,0 0 0,-25-39 0,29 54-16,0 0 1,0 0-1,-1 0 0,0 1 0,0 0 1,-1 1-1,0-1 0,-9-4 0,14 9-6,1 0 0,-1 1 0,0 0 0,0 0 0,0 0-1,0 0 1,0 0 0,0 0 0,0 1 0,0-1-1,0 1 1,0 0 0,0 0 0,0 0 0,0 0 0,0 1-1,0-1 1,0 1 0,0 0 0,0 0 0,0 0-1,0 0 1,0 0 0,0 1 0,1-1 0,-1 1 0,1 0-1,-1-1 1,1 1 0,-4 4 0,1 0-1,1 0 1,0 0 0,-1 0-1,2 1 1,-1 0 0,1-1-1,0 1 1,1 1-1,-1-1 1,1 0 0,1 0-1,0 1 1,-1 10-1,0 15-1,4 58 0,-1-80 1,9 100 2,4-1 0,6-1 1,4 0-1,53 144 1,-62-206 0,-7-20-1,2 0 1,25 51 0,-31-73 0,0 1 1,0-1-1,1 0 1,0 0 0,0 0-1,0-1 1,1 0-1,-1 0 1,1 0 0,0-1-1,0 1 1,0-1 0,1-1-1,-1 1 1,11 1-1,3 1 28,1-1-1,0-1 0,38 1 0,-33-5-25,1-1-1,-1-2 1,43-10 0,4-1-109,-24 9 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6.832"/>
    </inkml:context>
    <inkml:brush xml:id="br0">
      <inkml:brushProperty name="width" value="0.025" units="cm"/>
      <inkml:brushProperty name="height" value="0.025" units="cm"/>
    </inkml:brush>
  </inkml:definitions>
  <inkml:trace contextRef="#ctx0" brushRef="#br0">136 359 5169,'-64'-69'5616,"64"69"-5590,0-1 1,-1 1-1,1-1 1,-1 1-1,1-1 1,-1 1 0,1 0-1,-1-1 1,1 1-1,-1 0 1,1-1-1,-1 1 1,1 0-1,-1 0 1,0 0-1,1-1 1,-1 1-1,1 0 1,-1 0-1,0 0 1,1 0-1,-1 0 1,0 0-1,0 1-16,0-1 1,1 1-1,-1-1 1,0 1-1,1 0 0,-1-1 1,1 1-1,-1 0 0,1-1 1,0 1-1,-1 0 1,1-1-1,0 1 0,-1 0 1,1 0-1,0 0 1,0-1-1,0 1 0,0 0 1,0 0-1,-1 0 0,2 0 1,-4 33 216,3 45-1,1-68-142,0 0 0,0 0 1,1 0-1,1-1 0,0 1 0,0 0 0,1-1 0,1 0 0,-1 0 0,11 15 0,-13-21-72,0-1-1,1 0 1,-1 0 0,1-1-1,-1 1 1,1 0-1,0-1 1,0 0-1,0 1 1,0-1 0,0 0-1,1-1 1,-1 1-1,1-1 1,-1 1-1,1-1 1,0 0 0,-1 0-1,1-1 1,0 1-1,0-1 1,-1 0-1,1 0 1,0 0 0,0 0-1,-1-1 1,1 1-1,0-1 1,-1 0-1,1 0 1,0-1 0,4-2-1,3-1 31,-2-1-1,1 0 1,-1 0-1,0-1 1,0-1 0,-1 0-1,0 0 1,0 0-1,-1-1 1,10-15-1,-4 5 123,-2-1 0,-1 0-1,-1-1 1,11-31-1,-16 38-40,-1 1 0,0-1 0,-1 1-1,-1-1 1,0 0 0,-1 0 0,0 0 0,-1 1-1,0-1 1,-1 0 0,-1 1 0,-1-1 0,-4-12-1,5 17-78,-1 0 0,0 0 0,-1 1 0,1 0 0,-2 0 0,1 0 0,-1 0 0,0 1 0,-1 0 0,0 0 0,0 1 0,0 0 0,-1 0-1,1 1 1,-2 0 0,1 0 0,0 1 0,-1 0 0,-16-5 0,19 7-58,-1 1 0,1-1 0,-1 1 0,0 1 0,1-1 0,-1 1 0,0 0 0,1 1 0,-1-1 0,0 1 0,1 1 0,-1-1 0,1 1 0,0 0 0,-1 1 0,1 0 0,0 0 1,0 0-1,1 0 0,-1 1 0,1 0 0,0 0 0,0 1 0,0-1 0,0 1 0,1 0 0,0 0 0,0 1 0,-4 6 0,2-1-213,0-1-1,0 1 1,2 1 0,-1-1 0,1 0 0,1 1 0,0 0-1,1 0 1,0 0 0,1 0 0,0 0 0,1 0-1,0 0 1,1 1 0,3 15 0,1-9-749,0-1 0,12 26 1,27 39-687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7.434"/>
    </inkml:context>
    <inkml:brush xml:id="br0">
      <inkml:brushProperty name="width" value="0.025" units="cm"/>
      <inkml:brushProperty name="height" value="0.025" units="cm"/>
    </inkml:brush>
  </inkml:definitions>
  <inkml:trace contextRef="#ctx0" brushRef="#br0">266 0 4457,'-29'10'2169,"23"-8"-1940,-1 1 0,1-1 0,0-1-1,-1 1 1,0-1 0,1 0 0,-1 0-1,0-1 1,-11 0 0,12-1-161,0 1 1,0 0-1,-1 0 1,1 0-1,0 1 0,0 0 1,0 0-1,0 1 1,0-1-1,0 1 0,0 1 1,1-1-1,-1 1 1,1 0-1,0 0 0,0 0 1,0 1-1,0 0 1,0 0-1,1 0 0,-1 1 1,1 0-1,1-1 1,-1 1-1,1 0 0,-1 1 1,1-1-1,1 1 1,-1-1-1,1 1 0,0 0 1,0 0-1,1 0 1,0 0-1,0 0 0,0 0 1,1 0-1,0 1 1,0-1-1,0 0 0,1 0 1,0 0-1,0 0 1,4 11-1,2-3-67,0 0 0,1-1-1,0 0 1,1-1 0,0 0 0,1 0 0,0-1 0,1 0 0,1-1-1,15 12 1,-21-19-3,-1 1 1,1-2-1,0 1 0,0 0 1,0-1-1,0 0 0,0-1 0,0 1 1,0-1-1,1 0 0,-1-1 0,1 1 1,-1-1-1,8-1 0,-11 0 3,0 1 0,0-1 0,0 0 0,0 0 0,0 0 0,0 0 0,-1 0 0,1-1 0,0 1-1,-1-1 1,1 0 0,-1 0 0,1 0 0,-1 0 0,0 0 0,0 0 0,0-1 0,0 1 0,0 0 0,-1-1 0,1 0 0,-1 1 0,0-1 0,1 0 0,-1 0 0,-1 0 0,1 0-1,0 0 1,-1 0 0,1 0 0,-1-4 0,0-3 14,0 1 0,0 0 0,-1-1-1,0 1 1,-1 0 0,0 0 0,-5-14 0,-4-4 20,-16-28 1,17 36-24,0 0 0,2-1 0,-10-31 0,17 34 11,1 17-17,1 0 0,-1-1 0,0 1-1,0 0 1,0 0 0,1 0 0,-1 0 0,0 0-1,0 0 1,1 0 0,-1 0 0,0 0 0,0 0 0,1 0-1,-1 0 1,0 0 0,0 0 0,1 0 0,-1 0-1,0 0 1,0 0 0,1 0 0,-1 0 0,0 0-1,0 1 1,0-1 0,1 0 0,-1 0 0,0 0 0,0 0-1,0 0 1,0 1 0,1-1 0,-1 0 0,0 0-1,3 4 90,1-1-1,-1 0 0,0 1 0,-1 0 0,5 6 0,30 61 580,-18-31-531,2-2 0,32 43 0,-45-69-150,1-2 1,0 1 0,1-1-1,0-1 1,1 0-1,0 0 1,0-1-1,1 0 1,0-1 0,1-1-1,14 7 1,-13-9-123,1 1 1,-1-2 0,0 0 0,1 0 0,17 0-1,-24-3-268,1 0 0,0 0 0,0-1 0,-1 0-1,1 0 1,0-1 0,-1-1 0,0 1 0,1-1-1,8-5 1,17-15-984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7.822"/>
    </inkml:context>
    <inkml:brush xml:id="br0">
      <inkml:brushProperty name="width" value="0.025" units="cm"/>
      <inkml:brushProperty name="height" value="0.025" units="cm"/>
    </inkml:brush>
  </inkml:definitions>
  <inkml:trace contextRef="#ctx0" brushRef="#br0">88 355 3481,'-3'-3'978,"-1"0"1,0 0 0,0 0-1,0 0 1,0 1 0,-9-5-1,12 7-898,0 0 0,-1 0-1,1-1 1,0 1 0,0 0-1,-1 0 1,1 0 0,0 1-1,0-1 1,-1 0 0,1 0 0,0 1-1,0-1 1,-1 1 0,1-1-1,0 1 1,0-1 0,0 1-1,0 0 1,0-1 0,0 1-1,0 0 1,0 0 0,0 0 0,0 0-1,0 0 1,1 0 0,-1 0-1,0 0 1,1 0 0,-2 2-1,0 1-56,0 0 0,0 0-1,0 0 1,0 0-1,1 0 1,0 0 0,0 0-1,0 0 1,0 0-1,0 1 1,1-1-1,0 0 1,0 1 0,0-1-1,1 0 1,1 7-1,-1-6-9,1 0-1,0 0 0,0 0 0,1 0 1,-1 0-1,1 0 0,0-1 1,1 0-1,-1 1 0,1-1 0,7 6 1,-4-4-9,1 0 0,0-1 0,0 0 0,0 0 0,1-1 1,0 0-1,-1 0 0,1-1 0,1 0 0,-1-1 0,0 0 0,0 0 1,1-1-1,15 0 0,-18-2 0,0 1-1,0-1 1,0-1 0,0 1-1,0-1 1,-1-1 0,1 1-1,-1-1 1,1 0 0,-1 0-1,0-1 1,0 0 0,10-9-1,-9 6 46,-1 0 0,1-1-1,-1 0 1,-1 0 0,1 0-1,-1-1 1,-1 0 0,8-18-1,-6 4 122,0 1-1,-1-1 0,-1 0 0,-2 0 0,0 0 1,-1 0-1,-5-41 0,3 50-98,-1 1 0,-1 0 0,0 0 0,-1 1 1,0-1-1,-1 1 0,-12-23 0,15 31-56,-1 0 0,1 0 1,-1 0-1,0 1 0,0-1 1,0 1-1,-1-1 0,1 1 1,-1 0-1,0 0 0,1 1 1,-1-1-1,-1 1 0,1 0 0,0 0 1,0 0-1,-1 1 0,1-1 1,-1 1-1,1 0 0,-1 0 1,0 1-1,1 0 0,-1-1 1,-6 2-1,5 0-13,0 1 0,0-1 0,0 2 0,0-1-1,1 0 1,-1 1 0,1 0 0,0 0 0,0 1 0,0-1 0,0 1 0,1 0 0,-1 1 0,1-1 0,0 1 0,0 0 0,1 0-1,-5 8 1,-2 4-16,1 1-1,1 0 1,0 0-1,-6 28 1,8-25-24,1 0 0,1 1-1,2 0 1,-1 22 0,3-33-112,0 0 0,1 1-1,0-1 1,1 0 0,0 0-1,1 0 1,0 0 0,1 0-1,7 13 1,-9-20-82,0-1-1,0 1 1,0-1 0,1 1-1,-1-1 1,1 0 0,0 0-1,0 0 1,0-1 0,0 1-1,1-1 1,-1 1 0,1-1-1,-1 0 1,1 0 0,0-1-1,0 1 1,4 0 0,-3-2 28,-1 0 0,1 0 0,0 0 0,-1-1 1,1 0-1,7-2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8.159"/>
    </inkml:context>
    <inkml:brush xml:id="br0">
      <inkml:brushProperty name="width" value="0.025" units="cm"/>
      <inkml:brushProperty name="height" value="0.025" units="cm"/>
    </inkml:brush>
  </inkml:definitions>
  <inkml:trace contextRef="#ctx0" brushRef="#br0">73 0 4657,'-6'5'319,"0"0"-1,1 0 1,-1 0 0,1 1 0,0 0 0,0 0-1,1 0 1,0 0 0,0 1 0,0 0-1,1 0 1,0 0 0,0 0 0,1 0-1,0 1 1,0-1 0,1 1 0,0-1-1,0 1 1,1 10 0,0 14-240,2 0 0,2 1 0,10 44 0,-11-60 46,122 497-47,-66-288 257,-44-167 243,43 112-1,-51-155-532,1 0 0,1 0 0,0 0 0,1-1-1,0 0 1,1-1 0,1 0 0,0-1-1,1-1 1,1 0 0,16 12 0,-22-19-188,0 0 0,1 0 0,0-1 0,0-1 0,1 1 0,-1-1 0,0-1 0,1 0 0,0 0 0,0-1 0,-1 0 0,1-1 0,0 0 0,0 0 0,0-1 0,0 0 0,16-5 0,16-7-835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49.083"/>
    </inkml:context>
    <inkml:brush xml:id="br0">
      <inkml:brushProperty name="width" value="0.025" units="cm"/>
      <inkml:brushProperty name="height" value="0.025" units="cm"/>
    </inkml:brush>
  </inkml:definitions>
  <inkml:trace contextRef="#ctx0" brushRef="#br0">104 804 1216,'-2'0'90,"0"1"0,0 0 0,0 0 0,0 0 0,1 0-1,-1 0 1,0 0 0,0 1 0,1-1 0,-1 0 0,-1 3 0,2-3-61,1 0 1,0 1-1,-1-1 1,1 0-1,-1 0 1,1 1-1,0-1 1,0 0 0,0 0-1,0 1 1,0-1-1,0 0 1,0 1-1,1-1 1,-1 0-1,0 0 1,1 1 0,-1-1-1,0 0 1,2 2-1,0 3 89,1 0-1,0 0 1,0-1 0,0 1-1,1-1 1,-1 0-1,1 0 1,1 0-1,-1-1 1,7 7 0,-9-10-16,0 0 1,0 0-1,1 0 1,-1 0-1,0 0 1,0 0-1,0 0 1,1-1-1,-1 1 1,0-1-1,1 0 1,-1 0 0,0 0-1,1 0 1,-1 0-1,0 0 1,1 0-1,-1-1 1,0 1-1,1-1 1,-1 0-1,0 0 1,0 0-1,0 0 1,0 0 0,0 0-1,0 0 1,0-1-1,0 1 1,0-1-1,0 1 1,1-3-1,6-5 237,-1 0 0,0-1 1,-1 0-1,1 0 0,-2-1 0,0 0 0,8-18 0,0-7 150,12-45 1,-22 65-423,14-44 51,-3-1 0,-2-1 0,4-65 0,-17 109-109,0-1 0,-2 1 1,0-1-1,-1 1 1,-1 0-1,0 0 1,-14-33-1,12 36 8,-1 2-1,0-1 0,-1 1 0,0 0 0,-1 1 0,0 0 0,-1 0 1,-1 1-1,-22-19 0,27 26 20,0 0 0,0 0 0,0 0 0,-1 1 0,1 0 0,-1 1 0,0-1 0,1 1 0,-1 1-1,-1-1 1,1 1 0,0 0 0,-14 1 0,16 0-3,1 0-1,-1 1 0,1 0 0,-1 0 1,1 1-1,-1-1 0,1 1 0,0 0 1,0 0-1,0 0 0,0 0 0,0 1 1,0 0-1,1 0 0,-1 0 0,1 0 1,0 0-1,0 1 0,0-1 0,1 1 1,-1 0-1,1 0 0,-3 5 1,-1 6-11,0-1 0,1 1 1,1 1-1,1-1 1,0 1-1,-1 17 0,1 101-18,8-37-8,4 0 0,4 0 1,5-1-1,3-1 1,63 168-1,-65-213 2,33 58 0,-39-86-1,0 0 1,2-1-1,1-1 0,28 30 1,-37-43 1,1 0 0,0 0 0,1-1 0,0 0-1,0 0 1,0-1 0,0 0 0,1-1 0,0 0 0,10 3 0,-14-5 3,1-1 0,-1 0-1,0 0 1,1-1 0,-1 0 0,1 0 0,-1 0 0,1-1 0,-1 0-1,1 0 1,-1-1 0,0 0 0,1 0 0,-1 0 0,0-1 0,-1 0-1,9-5 1,-5 1 39,0 0 0,0-2 0,-1 1 0,0-1 0,0 0 0,-1 0-1,0-1 1,0 0 0,-1 0 0,-1-1 0,0 0 0,0 0 0,5-23 0,-1 2 132,-2-1 0,-1 0 0,2-60-1,-7 46-53,-1 0 0,-7-54-1,5 86-102,0-1 0,-2 1-1,0 1 1,0-1 0,-1 0-1,-1 1 1,-1 0 0,0 0-1,0 1 1,-14-18 0,19 28-17,0 1 1,0-1 0,0 1-1,0-1 1,0 1 0,-1 0-1,1 0 1,-1 0 0,0 0-1,1 0 1,-1 1 0,0-1-1,0 1 1,0 0 0,0 0 0,0 0-1,0 0 1,-1 0 0,1 1-1,0-1 1,0 1 0,0 0-1,-1 0 1,1 0 0,0 1-1,0-1 1,0 1 0,-1-1-1,1 1 1,0 0 0,0 0-1,0 1 1,0-1 0,0 1-1,1-1 1,-1 1 0,0 0 0,1 0-1,-1 0 1,1 0 0,-4 5-1,-13 14-32,2 0 1,0 1-1,1 1 0,2 1 0,0 0 0,1 0 0,2 2 0,1-1 1,0 2-1,-10 50 0,17-58-115,1-1 0,1 1 1,1 0-1,0 0 0,2-1 0,0 1 1,0 0-1,8 21 0,28 64-337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0.011"/>
    </inkml:context>
    <inkml:brush xml:id="br0">
      <inkml:brushProperty name="width" value="0.025" units="cm"/>
      <inkml:brushProperty name="height" value="0.025" units="cm"/>
    </inkml:brush>
  </inkml:definitions>
  <inkml:trace contextRef="#ctx0" brushRef="#br0">351 1096 6561,'-33'2'1700,"-111"0"1345,138-2-3042,1 0 1,-1 0-1,1 0 0,-1 1 0,0 0 0,1 0 0,0 0 0,-1 1 0,1-1 0,0 1 0,0 1 0,0-1 0,0 1 0,0 0 0,0 0 0,1 0 0,-1 1 0,1-1 0,0 1 1,0 0-1,1 1 0,-1-1 0,-5 9 0,2 1 106,-1 1 0,2 0-1,0 0 1,1 1 0,0-1 0,1 1 0,1 0 0,-2 30 0,3-15 101,2-1 1,1 1 0,9 55 0,-6-64-174,2 0 0,0 0 0,1-1 0,2 1 0,0-2 0,1 1 0,15 23 0,-18-34-40,1 1 0,0-1 0,0-1 1,1 1-1,0-1 0,0-1 0,1 0 0,0 0 0,1-1 0,0 0 0,0-1 0,0 0 0,1-1 0,16 5 0,-23-8-2,0-1-1,0 1 1,0-1 0,1 0 0,-1-1-1,0 1 1,0-1 0,1 0 0,-1-1-1,0 1 1,0-1 0,0 0 0,1 0-1,-1-1 1,0 1 0,0-1-1,-1 0 1,1-1 0,0 1 0,-1-1-1,1 0 1,-1 0 0,0 0 0,0 0-1,0-1 1,0 0 0,-1 0 0,0 0-1,1 0 1,-1 0 0,-1-1 0,1 0-1,-1 1 1,4-10 0,0-5 9,-1-1 1,0 1-1,-2-1 1,0 0-1,-1 0 1,-1 0 0,-2-27-1,-22-143 57,20 171-58,-6-46 12,4 20-5,-3 0 0,-1 0 0,-16-44 0,22 80-9,2 7-1,1 1 0,0-1 0,0 1 0,-1 0 0,1-1 0,-1 1 0,0 0 0,1-1 0,-1 1 0,0 0 0,0 0 0,1-1 0,-1 1 0,0 0 0,0 0 0,0 0 0,-1 0 0,0-1 0,2 2 0,-1 0 0,1 0 0,0 0 0,0 0 0,0 0 0,0 0 0,0 0 0,0 0 0,0 0 0,-1 0 0,1 0 0,0 0 0,0 0 0,0 0 0,0 0 0,0 0 0,0 1 0,0-1 0,0 0 0,0 0 0,-1 0 0,1 0 0,0 0 0,0 0 0,0 0 0,0 0 0,0 0 0,0 0 0,0 0 0,0 1 1,0-1-1,0 0 0,0 0 0,0 0 0,0 0 0,0 0 0,0 0 0,0 0 0,0 0 0,0 1 0,0-1 0,0 0 0,0 0 0,0 0 0,0 0 0,0 0 0,0 0 0,0 0 0,0 0 0,0 1 0,0-1 0,0 0 0,0 0 0,0 0 0,0 0 0,0 0 0,0 0 0,0 0 0,0 0 0,0 0 0,0 0 0,0 1 0,1-1 0,-1 0 0,13 48 19,21 87 17,-25-95-35,1 0 1,2 0-1,2-1 1,22 44-1,-27-64-5,2 0 1,0 0-1,1-1 0,1-1 0,0 0 0,2-1 0,-1-1 0,2 0 0,31 24 0,-42-36 2,0 0 1,0 0-1,0-1 0,0 0 1,0 1-1,1-1 1,-1-1-1,1 1 0,-1-1 1,1 0-1,0-1 1,-1 1-1,1-1 0,0 0 1,-1 0-1,1-1 1,0 0-1,-1 0 0,11-3 1,-9 1-1,0 0 0,0-1 1,-1 0-1,1 0 0,-1 0 1,0-1-1,0 0 0,0 0 0,0-1 1,-1 1-1,0-1 0,0-1 1,6-10-1,17-36 6,-3-2-1,-2 0 1,20-73 0,-31 85 3,-1-1 0,-3 0 0,-1 0 1,-3-1-1,-1 1 0,-2-1 0,-3 0 1,-8-60-1,-9-10 1,-5 0 1,-73-213-1,36 191 5,49 115-7,-1 0 1,-1 0-1,-30-34 1,43 55-7,-2-3 1,-1 0 0,1 1-1,-1-1 1,0 1 0,-7-4-1,10 6 0,0 1-1,0-1 0,0 1 0,0-1 1,0 1-1,0 0 0,0-1 0,0 1 1,-1 0-1,1 0 0,0 0 0,0 0 1,0 0-1,0 0 0,-1 0 0,1 0 1,0 1-1,0-1 0,0 0 0,0 1 1,0-1-1,0 0 0,0 1 0,0 0 1,0-1-1,0 1 0,0 0 0,0-1 1,0 1-1,-1 1 0,-2 3-3,1-1 0,-1 1 0,1-1 0,0 1 0,0 0 0,1 0 0,0 1 0,0-1 0,-2 8 0,-9 52-1,11-52 5,-7 60 3,4 0 0,2 1 0,4 0 1,3-1-1,3 0 0,3 0 0,3 0 0,4-1 0,3-1 1,3-1-1,2-1 0,57 104 0,-56-126 5,2-1 0,35 43 0,-44-66-1,0-1-1,2-1 1,0-1-1,1 0 0,29 18 1,-39-30-18,1-1 0,-1 0 1,1-1-1,0-1 0,1 0 0,-1 0 1,1-2-1,0 1 0,0-2 0,0 0 1,0-1-1,1 0 0,-1-1 0,0-1 1,0 0-1,16-3 0,-17 1-423,0-1 0,0 0 0,0-1-1,-1 0 1,1-1 0,13-9 0,23-19-817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0.849"/>
    </inkml:context>
    <inkml:brush xml:id="br0">
      <inkml:brushProperty name="width" value="0.025" units="cm"/>
      <inkml:brushProperty name="height" value="0.025" units="cm"/>
    </inkml:brush>
  </inkml:definitions>
  <inkml:trace contextRef="#ctx0" brushRef="#br0">346 356 7866,'-9'-7'1285,"0"0"1,-1 0-1,1 1 1,-2 1-1,1-1 1,-17-5-1,23 10-1201,0-1 0,-1 1 0,1 0 0,0 1 0,0-1 0,0 1 0,-1 0 0,1 0 0,0 0 0,0 1 0,-1-1 0,1 1 0,0 0 0,0 0 0,0 1 0,0-1 0,0 1 0,0 0 0,1 0 0,-1 0 0,-6 5 0,-3 5-89,1 0 0,1 1 0,0 0-1,0 1 1,1 0 0,1 0 0,0 1 0,-6 18 0,2-3-1,2 0 0,1 1-1,-9 46 1,15-52-3,1 1-1,1-1 0,1 1 1,1-1-1,1 1 0,2-1 1,10 45-1,-9-52-17,1 0-1,1 0 1,1-1 0,1 0-1,0-1 1,1 1 0,1-2-1,0 1 1,1-1 0,1-1-1,16 17 1,-23-27-3,-1 0 0,1 0 0,0-1 1,0 0-1,0 0 0,0 0 0,0 0 0,1-1 0,-1 0 1,1 0-1,0 0 0,0-1 0,9 1 0,-11-1 4,1-2-1,0 1 1,-1 0 0,1-1-1,0 0 1,-1 0-1,1 0 1,-1 0-1,0-1 1,1 0-1,-1 0 1,0 0 0,0 0-1,0-1 1,0 0-1,-1 0 1,7-5-1,-2-1 9,-1 1 0,0-1 0,-1-1 0,1 1 0,-2-1 0,1 0 0,-2-1-1,1 1 1,3-13 0,1-12 28,9-56 0,-12 40 2,-2 0 0,-2 0 1,-7-70-1,-30-149 55,34 261-62,-11-51 341,95 372-36,-74-281-291,79 209-3,-72-203-23,3-1-1,1-1 1,1 0-1,32 37 1,-50-67 3,1-1-1,-1-1 1,1 1 0,0-1 0,0 1 0,0-1 0,1 0-1,-1 0 1,1-1 0,-1 0 0,1 1 0,9 2-1,-11-5 2,0 0-1,0 1 1,-1-1-1,1 0 1,0 0-1,0-1 1,0 1-1,-1 0 1,1-1-1,0 0 1,0 0-1,-1 0 1,1 0-1,-1 0 0,1 0 1,-1-1-1,1 1 1,-1-1-1,0 0 1,0 1-1,1-1 1,-1 0-1,-1 0 1,4-4-1,1-2-1,0-1-1,-1-1 1,0 1-1,0-1 1,-1 0-1,0 0 1,-1 0-1,0 0 1,3-18-1,-1-10 5,1-55 0,-6-57 7,-23-185 0,21 315 3,2 11 8,-1 0-1,0 0 0,-1 0 1,0 0-1,0 0 0,-1 0 1,-4-11-1,7 20-14,0 0 1,0 0-1,0 0 0,0 0 1,0 0-1,-1 0 0,1 0 1,0 1-1,0-1 0,0 0 1,0 0-1,0 0 0,0 0 1,0 0-1,0 0 0,0 0 1,0 0-1,0 0 0,0 0 1,0 0-1,0 0 0,0 0 1,0 0-1,0 0 0,0 0 1,-1 0-1,1 0 0,0 0 1,0 0-1,0 0 0,0 0 1,0 0-1,0 0 0,0 0 1,0 0-1,0 0 0,2 10 39,30 121 77,20 68-79,-39-159-51,1-1 0,36 69 0,-44-98-2,0-1 1,0 1-1,1-2 0,0 1 1,17 15-1,-22-23 6,0 1 0,0 0 1,1-1-1,-1 1 0,1-1 1,-1 0-1,1 1 0,-1-1 0,1-1 1,0 1-1,0 0 0,4 0 0,-5-1 2,0 0 0,0 0 0,0-1 0,0 1 0,0-1 0,-1 1 0,1-1 0,0 0 0,0 1 0,-1-1 0,1 0 0,0 0 0,-1 0 0,1-1 0,-1 1 0,0 0 0,1 0 0,-1-1 0,0 1 0,0-1 0,2-1 0,3-7-1,-1 1 0,0-1 0,-1-1 0,0 1 0,0 0 0,-1-1 1,0 0-1,1-14 0,7-95 9,-11 118-2,-1-227 9,-2 132 10,11-115 0,-7 205-12,0-1 1,0 1 0,1-1-1,3-8 1,-5 16-6,0-1 0,0 1 0,1-1-1,-1 0 1,0 1 0,0-1 0,1 1 0,-1-1 0,1 1-1,-1-1 1,0 1 0,1-1 0,-1 1 0,1-1 0,-1 1-1,1 0 1,0-1 0,-1 1 0,1 0 0,-1 0 0,1-1-1,-1 1 1,2 0 0,-1 0 1,0 0 0,0 1 0,0-1 0,0 0 0,0 1 0,0-1 0,0 1 0,0-1 0,0 1 0,0 0 1,0 0-1,0-1 0,-1 1 0,1 0 0,0 0 0,0 0 0,-1 0 0,2 1 0,18 31 47,-2 0 1,-1 1-1,-1 0 0,12 44 1,-9-28-23,67 195 60,54 131-947,-136-367 343,-1 0-1,1-1 1,1 0-1,0 0 1,0-1-1,11 14 1,-15-20 451,0-1 0,0 1 1,-1-1-1,1 1 0,0-1 1,0 0-1,-1 1 0,1-1 1,0 0-1,0 0 0,0 0 1,0 0-1,-1 1 0,1-1 1,0 0-1,0-1 0,0 1 1,1 0-1,-2 0 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06.050"/>
    </inkml:context>
    <inkml:brush xml:id="br0">
      <inkml:brushProperty name="width" value="0.025" units="cm"/>
      <inkml:brushProperty name="height" value="0.025" units="cm"/>
    </inkml:brush>
  </inkml:definitions>
  <inkml:trace contextRef="#ctx0" brushRef="#br0">92 4 120,'0'0'16,"0"0"0,0 0 0,0 0 0,-1-1 0,1 1 1,0 0-1,0 0 0,0 0 0,0-1 0,0 1 0,0 0 0,0 0 0,0 0 0,-1 0 0,1 0 0,0-1 0,0 1 0,0 0 1,0 0-1,-1 0 0,1 0 0,0 0 0,0 0 0,0 0 0,0 0 0,-1 0 0,1 0 0,0 0 0,0-1 0,0 1 1,-1 0-1,1 0 0,0 0 0,0 0 0,0 1 0,-1-1 0,1 0 0,0 0 0,0 0 0,0 0 0,0 0 0,-1 0 0,1 0 1,0 0-1,0 0 0,-1 1 0,1 12 564,0 2-497,-1 85 885,-4-43 1308,-23 114 0,1-21 332,12-1-622,12-131-1629,2-15-284,0 1-1,0-1 0,1 0 0,-1 1 0,1-1 0,0 1 1,0-1-1,1 8 0,0-10-76,0 0 1,-1 0-1,1-1 1,0 1-1,0 0 1,0 0-1,0 0 1,0-1-1,0 1 1,1 0-1,-1-1 1,0 1-1,0-1 1,0 1-1,0-1 0,1 0 1,-1 0-1,0 1 1,1-1-1,-1 0 1,0 0-1,0 0 1,1 0-1,-1 0 1,0-1-1,0 1 1,2-1-1,36-7-1461,-19-2-626,1 0 856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1.896"/>
    </inkml:context>
    <inkml:brush xml:id="br0">
      <inkml:brushProperty name="width" value="0.025" units="cm"/>
      <inkml:brushProperty name="height" value="0.025" units="cm"/>
    </inkml:brush>
  </inkml:definitions>
  <inkml:trace contextRef="#ctx0" brushRef="#br0">315 405 10162,'-36'-41'4585,"-8"-29"-4303,41 66-319,0-1-1,0 1 1,0 0 0,0 0 0,-1 0 0,-6-6 0,8 9 28,0 0-1,1-1 0,-1 1 1,0 0-1,0 0 0,0 1 0,0-1 1,0 0-1,0 0 0,0 1 1,0 0-1,0-1 0,0 1 1,0 0-1,-1 0 0,1 0 1,0 0-1,0 0 0,0 1 0,-3 0 1,-3 2 57,0 0 1,0 1-1,1 0 1,-1 0 0,1 1-1,0 0 1,0 0-1,-9 10 1,7-5 59,0-1 1,0 2-1,1-1 0,-13 23 1,17-24-101,-1 0 0,1 1 0,1-1 0,0 1 0,0 0 0,1 0 0,0 1 0,1-1 0,0 0 0,1 0 0,0 1 0,2 11 0,0-7-13,1 0 0,1 0 0,0 0 0,1-1 0,1 1 0,0-1 0,12 19 0,1-5-6,1 0 0,1-2 0,1 0 0,1-2 0,1 0 1,48 34-1,-53-44 8,1-1 0,1-1 1,0-1-1,0-1 0,1-1 1,0-1-1,1-1 1,0-1-1,0-1 0,0-1 1,1 0-1,29-1 0,-36-3 3,-1 0-1,1-2 0,0 0 0,-1 0 0,0-2 1,1 0-1,-1 0 0,0-2 0,-1 0 0,0-1 1,0-1-1,0 0 0,-1 0 0,0-2 0,-1 0 1,0 0-1,0-2 0,11-12 0,4-13 13,-1-1-1,-2 0 1,-2-2-1,-2-1 0,-2-1 1,15-45-1,-27 66 22,0 0-1,-2 0 1,-1-1-1,0 0 0,-2 0 1,0 0-1,-1 0 1,-2 0-1,-4-33 0,3 44 16,0 1-1,-1 0 0,0 0 0,-1 0 0,0 0 0,-1 0 1,0 1-1,0 0 0,-9-13 0,8 16-9,1 0 0,-1 0 0,-1 1 1,1-1-1,-1 1 0,1 1 0,-1-1 0,-1 1 0,1 0 0,-1 1 1,1 0-1,-1 0 0,-11-2 0,13 3-36,0 1 0,-1 0 0,1 1 0,-1-1 0,1 1 1,-1 1-1,1-1 0,0 1 0,-10 2 0,12-2-5,1 0 0,-1 0 0,1 1 0,-1-1 0,1 1 0,0 0 0,-1 0 0,1 0 0,0 1 0,0-1 0,1 1 0,-1-1 0,0 1 0,1 0 0,0 0 0,-1 0 0,-2 7 0,0 2-9,0 0 1,2 1 0,-1 0-1,1-1 1,1 1 0,-1 16-1,1 85-40,2-84 41,1-1 2,0 0 1,3 0-1,0 0 1,2-1-1,1 0 1,11 30-1,-10-37 4,1 0 0,1-1 0,0 0 0,2-1 0,0 0 0,2-1 0,0 0 0,21 20 0,-28-31 3,0-1 1,0 0-1,0 0 1,1-1 0,0 0-1,0 0 1,0-1 0,1 0-1,0-1 1,-1 0-1,1 0 1,0-1 0,18 3-1,-19-5 1,0 0 0,-1 0-1,1-1 1,0 0 0,-1 0-1,1-1 1,-1 0 0,0-1 0,1 1-1,-1-1 1,0-1 0,-1 1-1,1-1 1,0 0 0,-1-1-1,0 0 1,6-6 0,6-6-9,-1-2 0,-1 0 0,0-1 1,-2-1-1,16-30 0,-11 15-6,-2-1-1,20-62 1,-30 72 20,0 0 0,-2-1 0,-1 0 0,-1 0 1,-2 0-1,-2-42 0,-4 25 86,-2-1 0,-1 2 0,-18-53 0,18 70 85,8 26-172,0 1-1,0 0 1,0 0 0,0 0-1,0 0 1,-1-1 0,1 1 0,0 0-1,0 0 1,0 0 0,0 0-1,0-1 1,0 1 0,0 0-1,0 0 1,0 0 0,0-1-1,0 1 1,0 0 0,0 0 0,0-1-1,0 1 1,0 0 0,0 0-1,0 0 1,0 0 0,0-1-1,0 1 1,1 0 0,-1 0 0,0 0-1,0-1 1,0 1 0,0 0-1,0 0 1,0 0 0,1 0-1,-1 0 1,0-1 0,0 1-1,0 0 1,0 0 0,1 0 0,-1 0-1,0 0 1,0 0 0,0 0-1,1 0 1,-1 0 0,0 0-1,0 0 1,0 0 0,1 0 0,-1 0-1,0 0 1,12 6 34,2 6-37,-1 0 0,0 0 1,-1 1-1,0 1 0,15 24 0,44 84-16,-46-77 14,46 85-37,-7-12-35,78 111-1,-137-221 145,-8-8 38,-11-12 32,-35-38 116,3-2 0,1-2 1,3-1-1,-54-97 0,92 145-233,-13-23 241,-15-37 0,28 57-167,1 0 0,0 1 0,0-1 0,1 0 0,0 0 0,1 0 0,0-1 0,1-15 0,1 21-90,0 1-1,0 0 1,0 0 0,1 0-1,0 0 1,-1 0 0,1 0-1,1 0 1,-1 1 0,0-1-1,1 1 1,0 0-1,0-1 1,0 1 0,0 1-1,0-1 1,1 0 0,6-3-1,3-2-13,0 1 0,1 1 0,-1 0 0,21-5 0,16-1-319,2 2 0,81-5 0,-10 1-2833,-38 0 1633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2.296"/>
    </inkml:context>
    <inkml:brush xml:id="br0">
      <inkml:brushProperty name="width" value="0.025" units="cm"/>
      <inkml:brushProperty name="height" value="0.025" units="cm"/>
    </inkml:brush>
  </inkml:definitions>
  <inkml:trace contextRef="#ctx0" brushRef="#br0">50 1 9482,'-25'0'3793,"7"0"-2217,17 2-1096,-5-2-176,10 5-184,5 32-208,17 62 64,-3-35-160,6 25 128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3.424"/>
    </inkml:context>
    <inkml:brush xml:id="br0">
      <inkml:brushProperty name="width" value="0.025" units="cm"/>
      <inkml:brushProperty name="height" value="0.025" units="cm"/>
    </inkml:brush>
  </inkml:definitions>
  <inkml:trace contextRef="#ctx0" brushRef="#br0">291 0 6753,'-2'0'297,"0"1"-1,0-1 0,0 0 0,0 1 0,0-1 0,0 1 1,0-1-1,1 1 0,-1 0 0,0 0 0,1 0 1,-1 0-1,0 0 0,1 0 0,-1 1 0,1-1 0,0 0 1,-1 1-1,-1 2 0,2 0-233,0 0 0,0 0-1,1 0 1,-1 0 0,1 0 0,0 0 0,0 0 0,0 0 0,1 0-1,1 7 1,49 200-213,-15-73-336,-29-108 367,6 26-304,9 92 0,-22-145 418,1 36-20,-1-37 39,0-1 0,0 1 0,0 0 1,0 0-1,-1 0 0,1 0 0,-1-1 1,1 1-1,-1 0 0,0-1 0,0 1 1,0 0-1,0-1 0,0 1 0,0-1 1,0 1-1,-2 0 0,3-1 0,-1-1-1,0 0 1,1 0-1,-1 0 1,0 0-1,1 1 1,-1-1-1,0 0 1,0 0-1,1 0 1,-1-1 0,0 1-1,1 0 1,-1 0-1,0 0 1,0 0-1,1-1 1,-1 1-1,1 0 1,-1-1-1,0 1 1,1 0-1,-1-1 1,1 1-1,-1-1 1,0 1-1,1-1 1,0 1-1,-1-1 1,1 0-1,-1 1 1,1-1-1,0 1 1,-1-1 0,1 0-1,-1 0 1,-13-28 171,14 27-168,-17-48 44,4 0-1,1-1 1,-8-84 0,7 47-36,-20-155 1111,43 486-466,-6-206-665,1-1 0,3 0 1,1 0-1,21 56 0,-28-86 0,-2-5-3,1 0 0,-1 0-1,0 0 1,0 0 0,1 0-1,-1 0 1,1 0 0,-1 0-1,0 0 1,1-1 0,0 1-1,-1 0 1,1 0 0,0 0-1,-1-1 1,1 1 0,0 0-1,0-1 1,-1 1 0,3 1-1,-2-3 2,-1 0 0,1 1 0,-1-1-1,0 0 1,1 0 0,-1 0 0,1 1-1,-1-1 1,0 0 0,0 0 0,0 0-1,1 1 1,-1-1 0,0 0 0,0 0-1,0 0 1,0 0 0,0 0 0,0 1-1,-1-1 1,1-1 0,0-1 6,0-44 28,-1 0 1,-3 0-1,-1 1 0,-13-47 1,18 90-21,-1 1 0,1 0 0,-1 0 1,1 0-1,-1 1 0,0-1 0,0 0 0,0 0 1,0 0-1,0 0 0,0 1 0,-1-1 1,1 1-1,-2-2 0,1 1 13,-1 2-1,1-1 1,-1 0 0,1 0-1,-1 1 1,1 0-1,-1-1 1,1 1-1,-1 0 1,-4 1 0,-16-20 256,18 15-269,-1 1 0,0-1-1,0 1 1,0 1 0,0-1-1,0 1 1,-1 0 0,1 0-1,-1 1 1,1 0 0,-13-1-1,15 3-13,0-1 0,0 1 0,1 0 0,-1 0 0,0 1 0,1-1 0,-1 1 0,1 0 0,0 0 0,0 0 0,-1 0 0,1 1 0,0-1 0,1 1 0,-1-1 0,0 1 0,1 0 0,0 0 0,-4 6 0,-2 4-8,0 0 0,2 1 0,-1-1 0,1 1 0,1 0 0,1 1 0,0-1 0,1 1 0,0 0 0,0 16 0,0 10-206,2 1 0,6 58 0,10 4-698,8 25 390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5.543"/>
    </inkml:context>
    <inkml:brush xml:id="br0">
      <inkml:brushProperty name="width" value="0.025" units="cm"/>
      <inkml:brushProperty name="height" value="0.025" units="cm"/>
    </inkml:brush>
  </inkml:definitions>
  <inkml:trace contextRef="#ctx0" brushRef="#br0">0 222 824,'0'-2'736,"0"0"113,0 1-169,0-3-360,0 0-144,13 1-96,-3-2 0,6-2 40,4-1 96,43-52 208,-41 42 24,1-6-48,1-5-104,12-1-888,-1 5 448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5.977"/>
    </inkml:context>
    <inkml:brush xml:id="br0">
      <inkml:brushProperty name="width" value="0.025" units="cm"/>
      <inkml:brushProperty name="height" value="0.025" units="cm"/>
    </inkml:brush>
  </inkml:definitions>
  <inkml:trace contextRef="#ctx0" brushRef="#br0">65 579 3945,'-22'-9'2216,"-2"-7"-87,8-1-441,14-12-632,4-6-327,10-18-705,6-2-24,10-9 0,15-5 0,3 4-40,2-3-57,-4 13-1223,-5 11 960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8:58.186"/>
    </inkml:context>
    <inkml:brush xml:id="br0">
      <inkml:brushProperty name="width" value="0.025" units="cm"/>
      <inkml:brushProperty name="height" value="0.025" units="cm"/>
    </inkml:brush>
  </inkml:definitions>
  <inkml:trace contextRef="#ctx0" brushRef="#br0">26 1 2577,'-13'91'1891,"5"1"1,4 159 0,39 185-708,-20-280-483,48 450 1480,36-5-948,164 371 397,-258-959-1644,14 39 115,-17-49-142,-1 0-1,1 0 1,-1 0-1,1 0 1,0-1-1,0 1 1,0-1-1,0 0 1,1 1-1,-1-1 1,1 0-1,-1 0 1,6 2-1,-8-4-7,0 0-1,1 0 1,-1 1-1,1-1 1,-1 0-1,0 0 0,1 0 1,-1 0-1,1 0 1,-1 0-1,1 0 1,-1 0-1,0 0 1,1 0-1,-1 0 1,1-1-1,-1 1 1,1 0-1,-1 0 1,0 0-1,1 0 1,-1-1-1,0 1 1,1 0-1,-1 0 1,1-1-1,-1 1 1,0 0-1,0-1 1,1 1-1,-1 0 0,0-1 1,0 1-1,1 0 1,-1-1-1,0 0 1,6-16-1431,-6 16 1395,3-35-1251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00.779"/>
    </inkml:context>
    <inkml:brush xml:id="br0">
      <inkml:brushProperty name="width" value="0.025" units="cm"/>
      <inkml:brushProperty name="height" value="0.025" units="cm"/>
    </inkml:brush>
  </inkml:definitions>
  <inkml:trace contextRef="#ctx0" brushRef="#br0">0 1179 2072,'0'-5'227,"1"0"0,0 0-1,0 0 1,0 0 0,1 0-1,-1 0 1,1 0 0,0 1-1,0-1 1,1 1 0,0-1-1,-1 1 1,1 0-1,1 0 1,-1 0 0,1 0-1,-1 1 1,9-6 0,6-4 91,1 0 0,0 2-1,22-10 1,-26 13-200,25-11 149,1 2 0,69-18-1,89-11-56,-116 29-186,151-51 0,22-52 226,36-15 603,213-16 403,-404 127-1113,2 5 0,0 4 0,1 5 0,0 4 0,1 5 1,107 13-1,-130-6-55,1-3 0,-1-4 0,0-4 0,0-3 1,0-4-1,128-35 0,425-165 200,-590 195-267,1 3-1,1 1 0,-1 2 1,2 3-1,-1 2 0,54-1 1,31 8 64,198 26-1,-312-24-63,0 0 0,-1 1 0,1 1 0,-1 1 0,26 13-1,-13-2 89,56 39-1,112 102 134,73 50-144,-232-182-17,1-2-1,0-2 0,2-2 1,1-2-1,62 18 0,69 2 499,-65-17-303,-80-13-223,-1 0-1,1 2 0,-2 1 1,1 1-1,25 17 1,121 87 379,-159-105-371,9 5 39,1-1-1,0-1 1,1-1-1,29 11 1,-5-8 67,69 15-1,-96-26-116,1 1 0,-1 1 0,0 1 0,38 19-1,-49-20-2,-1 1 0,0-1-1,0 2 1,0 0-1,-1 0 1,-1 1-1,1 0 1,-2 0 0,16 24-1,0 11 76,-2 1 0,-2 1 0,18 66 0,-13-39-42,0-2-11,77 204 178,-76-217-82,2-2-1,58 88 1,48 74 348,-25-35-409,19 47 7,-63-106 97,-55-108-154,-1 1 0,-2-1 0,1 2 0,4 20 0,-10-29-38,0-1-1,-1 0 1,0 1-1,0-1 0,-1 1 1,-1 0-1,1-1 1,-1 1-1,-1-1 1,-3 12-1,2-10 4,-1-1 0,0 0 0,0-1-1,-1 1 1,-1-1 0,1 0 0,-1 0 0,-1 0 0,0-1 0,-8 9-1,2-6 126,-1 0-1,1-1 0,-2-1 0,1 0 1,-27 11-1,-15 4 188,32-15-302,0 1 1,1 2 0,0 0-1,-21 16 1,22-14-23,-1-1 1,0-1-1,0-1 0,-42 14 1,-9 3 1,0 6-10,26-11 2,-1-3 0,-56 17 0,49-19 35,1 2-1,-65 34 1,-15 6 38,-17 2-39,15-5 204,-154 42-1,89-50 435,80-22-519,-213 79-1,247-70-141,-132 35-1,-29-17-15,44-10-15,-145 19 10,306-58 5,-1-3 0,1-1 1,0-2-1,-1-3 0,1-1 0,1-2 0,-57-16 0,62 12-3,-1 1 0,1 2-1,-2 2 1,1 2-1,-1 2 1,-62 3-1,48 4-18,1 3 0,-76 21 0,111-24 24,-1-2 1,1 1-1,-1-2 0,1-1 1,-1 0-1,1-1 1,-1-1-1,-32-6 0,-1-4 6,-92-35 0,107 34-8,0 1 0,-1 1 0,-1 3 0,0 1 0,-75-2 0,84 8 4,-156-4 0,147 1 0,0-2 0,-67-18 0,76 14-7,-1 2 0,0 2-1,0 1 1,-1 1 0,1 1 0,0 2 0,-1 1-1,1 2 1,-60 12 0,-230 50-25,272-60 31,0-2 1,-98-6-1,91 0-17,-105 7-1,101 4 14,3 0-1,-1-2-1,-109-3 0,-40-2-62,198-1 67,-48 8-20,40-5 21,0-1 1,-23 0-1,23-2 5,0 1-1,0 0 0,0 1 0,0 1 1,1 0-1,-22 8 0,13-5-26,23-6 18,-1 0 0,1 1 0,0-1 0,-1 1 0,1 0-1,0-1 1,0 1 0,0 0 0,-1 0 0,1 0 0,0 1-1,0-1 1,0 0 0,1 1 0,-1-1 0,0 1 0,0 0 0,1-1-1,-1 1 1,1 0 0,-3 4 0,-3-2 24,7-4-95,-1 0 0,1 0 0,0 0 0,0 0 0,0 0 1,-1 0-1,1 0 0,0 0 0,0 0 0,-1 0 0,1 1 0,0-1 0,0 0 0,-1 0 0,1 0 1,0 0-1,0 0 0,0 0 0,-1 1 0,1-1 0,0 0 0,0 0 0,0 0 0,0 1 0,0-1 1,-1 0-1,1 0 0,0 0 0,0 1 0,0-1 0,0 0 0,0 0 0,0 1 0,0-1 0,0 0 1,0 0-1,0 0 0,0 1 0,0-1 0,0 0 0,0 0 0,0 1 0,0-1 0,0 0 0,0 0 1,0 1-1,0-1 0,0 0 0,0 0 0,0 1 0,1-1 0,-1 0 0,0 0 0,0 1 0,11 17-881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01.640"/>
    </inkml:context>
    <inkml:brush xml:id="br0">
      <inkml:brushProperty name="width" value="0.025" units="cm"/>
      <inkml:brushProperty name="height" value="0.025" units="cm"/>
    </inkml:brush>
  </inkml:definitions>
  <inkml:trace contextRef="#ctx0" brushRef="#br0">12 1 3729,'0'0'76,"0"0"0,0 0-1,0 1 1,0-1 0,0 0 0,0 0 0,0 1 0,0-1 0,0 0 0,0 0 0,0 0-1,-1 1 1,1-1 0,0 0 0,0 0 0,0 1 0,0-1 0,0 0 0,0 0 0,-1 0-1,1 1 1,0-1 0,0 0 0,0 0 0,-1 0 0,1 0 0,0 0 0,0 1 0,0-1-1,-1 0 1,1 0 0,0 0 0,0 0 0,-1 0 0,1 0 0,0 0 0,0 0 0,-1 0-1,1 0 1,0 0 0,0 0 0,-1 0 0,1 0 0,0 0 0,0 0 0,-1 0 0,1 0-1,0 0 1,0-1 0,-1 1 0,1 0 0,0 0 0,0 0 0,0 0 0,-1 0 0,1-1-1,0 1 1,0 0 0,0 0 0,0 0 0,-1 0 0,1-1 0,0 1 0,0 0 0,0 0-1,0-1 1,2 31-795,0-21 1147,-2-8-431,12 153 1573,-12-138-1453,1 0 0,0 1 1,1-1-1,1-1 0,5 22 0,-6-33-107,-1 1-1,1-1 0,0 0 1,0 1-1,0-1 1,0 0-1,1-1 1,-1 1-1,1 0 0,0-1 1,1 1-1,-1-1 1,0 0-1,1 0 1,0 0-1,-1-1 0,1 1 1,0-1-1,1 0 1,-1 0-1,0 0 1,0-1-1,6 2 0,9-1 87,1-1 0,-1-1 0,0-1 0,0 0 0,0-1-1,0-1 1,19-6 0,46-6 620,-52 13-466,0 1-1,-1 1 0,1 2 0,56 11 1,120 41 287,-10-3-315,-45-28-5,203 4 0,-191-19-115,-4-2 122,191-19-1,-155-1 10,605-65 233,-241-11-178,-484 80-248,0 4 0,82 4 0,155 23 29,-306-20-82,-4-2-24,0 2 0,-1-1 0,1 0 0,-1 1 0,1-1 0,-1 1 0,1 0 1,-1 0-1,1 1 0,-1-1 0,0 1 0,4 1 0,-2 6-165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02.207"/>
    </inkml:context>
    <inkml:brush xml:id="br0">
      <inkml:brushProperty name="width" value="0.025" units="cm"/>
      <inkml:brushProperty name="height" value="0.025" units="cm"/>
    </inkml:brush>
  </inkml:definitions>
  <inkml:trace contextRef="#ctx0" brushRef="#br0">174 0 7106,'-17'6'2039,"-5"2"782,21-7-2793,1-1 0,-1 1 0,0 0 1,1 0-1,-1-1 0,1 1 0,0 0 0,-1 0 0,1 0 0,0-1 0,-1 1 1,1 0-1,0 0 0,0 0 0,0 0 0,-1 0 0,1-1 0,0 1 0,0 0 1,1 0-1,-1 0 0,0 0 0,0 0 0,0 0 0,1 0 0,4 21 18,-2 1-1,0-1 0,-1 0 0,-1 1 1,-1-1-1,-1 1 0,-1-1 0,-6 25 0,5-33 59,-1 1-1,-1-1 0,0-1 0,0 1 1,-2-1-1,1 0 0,-2 0 0,0 0 1,0-1-1,-1-1 0,-1 1 0,0-2 1,-15 14-1,21-21-290,-8 6-47,12-8 130,0-1-1,0 0 1,-1 0-1,1 0 1,0 1-1,0-1 1,-1 0 0,1 0-1,0 1 1,0-1-1,0 0 1,-1 0-1,1 1 1,0-1-1,0 0 1,0 1-1,0-1 1,0 0-1,0 1 1,0-1-1,0 0 1,0 1 0,0-1-1,0 0 1,0 1-1,0-1 1,0 0-1,0 1 1,0-1-1,0 0 1,0 1-1,6 3-1255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11.757"/>
    </inkml:context>
    <inkml:brush xml:id="br0">
      <inkml:brushProperty name="width" value="0.025" units="cm"/>
      <inkml:brushProperty name="height" value="0.025" units="cm"/>
    </inkml:brush>
  </inkml:definitions>
  <inkml:trace contextRef="#ctx0" brushRef="#br0">60 26 416,'0'-2'399,"-1"0"0,1 0 0,0 0 0,-1 0 0,1 0 0,-1 0 0,0 0 0,1 0 0,-3-3 0,3 5-312,0 0 0,0 0 0,0 0 0,0 0-1,0-1 1,0 1 0,-1 0 0,1 0 0,0 0 0,0 0 0,0 0 0,0 0 0,0-1 0,0 1 0,-1 0 0,1 0 0,0 0-1,0 0 1,0 0 0,0 0 0,0 0 0,-1 0 0,1 0 0,0 0 0,0 0 0,0 0 0,0 0 0,-1 0 0,1 0-1,0 0 1,0 0 0,0 0 0,0 0 0,-1 0 0,1 0 0,0 0 0,0 0 0,0 0 0,0 0 0,-1 0 0,1 1 0,-6 14 610,-13 56 68,14-57-692,0 1 0,2 0 0,0 0-1,0 0 1,2 0 0,-1 1 0,2-1-1,1 16 1,16 156 429,16 249 98,-13-102 713,121 636 0,-128-909-1279,69 339 125,-77-372-99,0 1 0,-2-1-1,-2 1 1,-2 43 0,1-65 28,-1 1 0,0 0 0,-1-1 0,1 1 0,-2-1-1,1 1 1,-1-1 0,0 0 0,0 0 0,-1 0 0,0-1 0,0 1 0,-1-1-1,1 0 1,-1 0 0,-1 0 0,1-1 0,-1 0 0,0 0 0,0 0 0,-8 4-1,12-8-56,0 0 0,0 0 0,-1 0 0,1 0-1,0 0 1,-1 0 0,1-1 0,0 1 0,-1-1-1,1 0 1,-1 1 0,1-1 0,-1 0 0,1 0-1,0-1 1,-1 1 0,1-1 0,-5 0 0,5 0-37,1 0 0,-1-1 0,0 1 0,0 0 0,1-1 0,-1 1 1,1-1-1,-1 0 0,1 1 0,-1-1 0,1 0 0,0 0 0,0 0 0,0 0 1,0 0-1,0 0 0,1 0 0,-1 0 0,1 0 0,-1 0 0,0-4 1,0-8-169,0 1 0,0-1 0,1 0 0,4-26 0,16-60-1667,-11 62 1087,12-61-170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07.197"/>
    </inkml:context>
    <inkml:brush xml:id="br0">
      <inkml:brushProperty name="width" value="0.025" units="cm"/>
      <inkml:brushProperty name="height" value="0.025" units="cm"/>
    </inkml:brush>
  </inkml:definitions>
  <inkml:trace contextRef="#ctx0" brushRef="#br0">45 204 1512,'-44'-7'1207,"87"-5"2631,64 5-1848,59-8-556,-121 11-1197,-1 2 0,68 6 0,-61-1 89,81-5 0,-123 1-306,0 1 1,0 0-1,0 0 0,-1 1 1,1 0-1,0 1 1,9 3-1,5 3-6,27 14-1,-7-3 7,-31-14-16,1-1 0,-1-1-1,1 0 1,0 0 0,0-2-1,0 1 1,17-2 0,11-2 30,41-8-1,24-2 47,-53 13-25,1 1 0,0 3 1,62 13-1,-79-13 54,-1-3 0,1-1-1,-1-1 1,38-6 0,14-6 4,-50 5-41,47-1 0,45 7-35,-42 1 6,142-17-1,-93-10 70,-69 12-40,84-7 0,-108 19-17,0 2 1,0 2 0,87 12 0,60 12 54,-158-23-107,-1-2 0,1-1-1,62-11 1,45-17 36,264-40 11,-106 37 61,-271 29-96,-15 2 12,0 0 0,0-1 0,-1 0 0,1-1 0,14-6 0,-18 7 200,-3 1-619,-4-2-3666,-1 1 2639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13.842"/>
    </inkml:context>
    <inkml:brush xml:id="br0">
      <inkml:brushProperty name="width" value="0.025" units="cm"/>
      <inkml:brushProperty name="height" value="0.025" units="cm"/>
    </inkml:brush>
  </inkml:definitions>
  <inkml:trace contextRef="#ctx0" brushRef="#br0">23 1160 1120,'0'-1'114,"-6"-33"1844,5 33-1694,1-1 0,-1 0 1,1 0-1,-1 0 1,0 0-1,0 0 0,0 1 1,0-1-1,0 0 1,0 1-1,0-1 0,0 0 1,-1 1-1,-1-2 1,3 11 1417,7 6-1803,-1-3 126,1 0 1,0-1-1,16 19 0,-9-13 2,-13-14 4,1 0 1,-1 0-1,1 0 0,-1-1 1,1 1-1,0 0 0,0-1 1,-1 1-1,1-1 0,0 0 0,0 1 1,1-1-1,-1 0 0,0 0 1,0 0-1,1-1 0,-1 1 0,0 0 1,4-1-1,-3 0 51,0-1-1,0 0 1,1 0-1,-1 0 1,0 0-1,0 0 1,0-1-1,0 1 1,-1-1 0,4-3-1,8-3 150,0 1-86,0 0 0,0 2 0,0-1 0,1 2 0,-1 0 0,29-4 0,99-1 297,-57 6-180,-71 2-211,168-16 255,-144 11-163,0-1-1,64-23 1,165-72 640,-263 100-756,71-25 154,147-34-1,-158 50-114,49-9 94,142-44 1,257-134 1905,-441 170-1721,89-22 0,75-5-183,-106 27-131,137-50 0,-66 0 30,-164 64-29,1 1 1,0 2 0,42-7-1,116-9 72,-94 14-50,175-37 14,-257 45-49,360-88 151,-298 78-88,0 4 0,145-2 1,-177 14-60,68 0 16,190 26-1,-277-21 7,0 1 0,-1 1 1,-1 2-1,1 1 0,-2 1 1,1 1-1,-2 1 0,0 2 1,-1 1-1,0 1 0,-1 0 1,35 38-1,162 193 614,-206-227-610,0 1-1,-1 1 1,-2 0 0,18 48-1,14 27 12,-14-46-26,2-1 1,2-2 0,2-1 0,2-1 0,63 59 0,-62-69 3,2 2 29,66 51 0,-91-80-32,1 0-1,0-1 0,0-1 0,1-1 0,0 0 0,0-1 1,1-1-1,21 4 0,-13-6 39,-1-1 1,1-1-1,0-1 0,0-1 1,0-2-1,0-1 0,44-10 1,-52 8-24,104-19 72,-107 22-92,0 0-1,0 2 1,1 0-1,-1 0 1,26 5-1,-37-3-2,0 0-1,0-1 1,0 2-1,-1-1 1,1 0 0,0 1-1,-1 0 1,0 0-1,0 0 1,0 1 0,0-1-1,-1 1 1,1 0-1,-1 0 1,0 0-1,0 1 1,0-1 0,3 8-1,3 8 31,0 1-1,10 42 0,-17-57-33,5 20 12,74 242 36,74 238-2,-137-449-44,2-1-1,39 76 0,-8-22 14,-23-51 96,60 91 1,4 8 25,-86-144-125,0 0-1,-1 0 1,0 0-1,-1 1 1,-1-1-1,-1 1 1,0 0-1,0 0 1,-2 0-1,0 0 1,-1 0-1,-4 27 0,3-31 52,-1 1-1,0-1 1,-1 1-1,0-1 1,-1 0-1,0-1 0,-1 1 1,0-1-1,-1 0 1,0 0-1,0-1 0,-1 0 1,0-1-1,-1 1 1,0-1-1,-15 10 1,-129 67 145,50-31-202,-386 183 166,483-235-176,-68 28-41,-2-2 0,0-5 0,-150 27 0,128-31-56,1 5-1,-146 55 0,-174 104-10,258-99 122,-36 16-9,160-85 1,1-2 0,-2-1 0,-72 13 0,33-14-8,-120 24-5,149-23-34,0 2 1,-73 34-1,48-13-18,2 2-1,1 3 0,2 4 1,-110 95-1,146-111 16,-2 4-49,-65 48-1,85-72-12,0 0 0,-1-1-1,0-1 1,0 0-1,0 0 1,-1-1-1,1-1 1,-1 0 0,-26 3-1,25-6-563,-1 0 1,1-1-1,-1-1 1,1 0-1,-1-1 0,-15-5 1,-6-3-777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14.667"/>
    </inkml:context>
    <inkml:brush xml:id="br0">
      <inkml:brushProperty name="width" value="0.025" units="cm"/>
      <inkml:brushProperty name="height" value="0.025" units="cm"/>
    </inkml:brush>
  </inkml:definitions>
  <inkml:trace contextRef="#ctx0" brushRef="#br0">27 259 2633,'-1'0'229,"-16"2"791,16-2-1007,1 0-1,0 0 1,0 0 0,0 0 0,-1 0-1,1 0 1,0 0 0,0 0 0,-1 0-1,1 0 1,0 0 0,0 0 0,-1 0-1,1 0 1,0 0 0,0 0 0,-1 0-1,1 0 1,0 0 0,0 0 0,0 0-1,-1-1 1,1 1 0,0 0 0,0 0-1,0 0 1,-1 0 0,1-1 0,0 1-1,0 0 1,0 0 0,0 0 0,0 0-1,-1-1 1,1 1 0,0 0 0,0 0-1,0-1 1,0 1 0,0 0 0,0 0-1,0 0 1,0-1 0,0 1 0,0 0-1,0 0 1,0-1 0,0 1 0,0 0-1,0 0 1,0-1 0,0 1 0,0-1-1,1 1-10,0-1 0,0 1 0,1-1 0,-1 1 0,0 0 0,0-1 0,0 1-1,1 0 1,-1 0 0,0 0 0,0 0 0,1 0 0,-1 0 0,2 0 0,1 0 13,12 0 152,1 0 0,-1 1 1,0 0-1,0 2 0,-1 0 0,1 0 0,-1 2 0,1 0 0,-1 0 0,22 13 0,78 45 1369,80 38-669,-165-88-800,0-1 1,1-2-1,1-1 0,55 9 0,-41-14 45,0-2-1,1-2 0,-1-2 0,47-8 1,179-45 454,-75 13-98,-145 33-357,294-44 281,-259 45-347,48-4 179,181-39-1,6-36 761,102-23-641,87 34-2651,-410 65 1386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49.094"/>
    </inkml:context>
    <inkml:brush xml:id="br0">
      <inkml:brushProperty name="width" value="0.025" units="cm"/>
      <inkml:brushProperty name="height" value="0.025" units="cm"/>
    </inkml:brush>
  </inkml:definitions>
  <inkml:trace contextRef="#ctx0" brushRef="#br0">130 366 1912,'-35'-34'3545,"37"37"-961,10 17-2031,47 53 421,228 314 715,-138-140-1535,45 67-67,-167-277-19,-23-34 63,-16-22-16,-112-152 118,13 20-195,-290-360 18,272 355 12,115 136 1,11 16-1,0-1 1,0 1-1,0 0 1,-1 0 0,1 0-1,-1 0 1,-6-4-1,10 8-60,0 0 0,0 0 0,0 1 0,0-1 1,0 0-1,0 0 0,0 0 0,0 0 0,0 0 0,0 0 0,0 1 0,0-1 0,0 0 0,0 0 0,0 0 1,0 0-1,0 0 0,0 0 0,0 0 0,0 1 0,0-1 0,0 0 0,0 0 0,0 0 0,0 0 1,-1 0-1,1 0 0,0 0 0,0 0 0,0 0 0,0 1 0,0-1 0,0 0 0,0 0 0,0 0 0,-1 0 1,1 0-1,0 0 0,0 0 0,0 0 0,0 0 0,0 0 0,0 0 0,-1 0 0,1 0 0,0 0 0,0 0 1,0 0-1,0 0 0,0 0 0,0 0 0,0 0 0,-1 0 0,1 0 0,0 0 0,0 0 0,0 0 1,6 15 178,0 0 1,2 0 0,17 28 0,-22-39-174,180 260 174,18-11-147,6-18-30,-194-221-11,1-1 0,0 0 0,0-1 0,1-1 0,1 0 0,24 12 0,-38-22 1,1 0-1,0 1 1,0-2 0,0 1-1,-1 0 1,1-1-1,0 1 1,0-1 0,0 0-1,5 0 1,-7 0 0,1-1-1,-1 1 1,0 0 0,0-1 0,0 1 0,0-1-1,0 1 1,0-1 0,0 1 0,0-1 0,0 0 0,0 1-1,0-1 1,-1 0 0,1 0 0,0 0 0,0 0-1,-1 0 1,2-1 0,-1-3 2,1 1-1,-1 0 1,-1 0 0,1-1-1,-1 1 1,1-1 0,-1 1-1,0 0 1,-1-1 0,1 1-1,-1 0 1,0-1-1,-2-5 1,-9-31 19,-2 1 1,-2 0-1,-25-45 1,-75-114 34,-210-281 23,300 447 87,-36-35 1,53 61 6,6 7-16,11 17 100,85 127 78,24 57-277,52 84-22,16-14-11,-81-149-23,-90-108-3,1 0 0,1-1 0,0-1 0,0-1 0,32 17-1,-11-15 4,-24-13 7,-11-5 1,-12-16 13,9 20-24,-84-121 71,12 18-40,-273-394-4,-41 32-10,318 399 15,37 44 17,18 20-15,13 3-33,1 0 1,-1 0-1,1 0 0,0 0 1,-1 0-1,1 1 0,0-1 1,-1 0-1,1 0 0,0 1 1,-1-1-1,1 0 1,0 0-1,0 1 0,-1-1 1,1 0-1,0 1 0,0-1 1,-1 0-1,1 1 0,0-1 1,0 0-1,0 1 1,0-1-1,0 0 0,-1 1 1,1-1-1,0 1 0,0-1 1,0 1-1,0 6 5,0 1 1,1-1-1,0 0 1,0 0-1,1 0 0,0 0 1,2 8-1,29 65 13,9 5-20,4-2 0,57 76 1,125 147-2,-33-65-7,-181-225 4,0-1 0,1 0 0,1 0 0,34 23 0,-47-36 3,-1-1-1,0 0 1,1 1 0,-1-1-1,1 0 1,-1 0-1,1-1 1,-1 1 0,5 0-1,-7-1 3,1 0-1,-1 0 0,0 0 1,1 0-1,-1 0 0,0 0 1,1 0-1,-1 0 1,0 0-1,1-1 0,-1 1 1,0 0-1,1 0 0,-1 0 1,0-1-1,0 1 0,1 0 1,-1 0-1,0-1 0,0 1 1,1 0-1,-1 0 0,0-1 1,0 1-1,0 0 1,0-1-1,1 1 0,-1 0 1,0-1-1,0 1 0,0 0 1,0-1-1,0 1 0,0 0 1,0-1-1,0 1 0,0 0 1,0-1-1,0 0 1,-1-5-3,-1 0 1,0 1-1,0-1 1,0 0-1,-1 0 1,1 1-1,-5-7 1,-198-302-2,-22 9 1,-17-25 0,118 139 3,202 328-8,356 506 15,-285-432-6,-95-136-5,70 76-1,-109-137 2,-7-6-1,0-1 0,1-1 0,0 1 0,0-1 0,0 0 0,0-1 0,1 1 0,9 3 0,-17-9 4,0 1-1,0-1 0,1 0 1,-1 1-1,0-1 0,1 0 1,-1 0-1,0 1 0,1-1 1,-1 0-1,1 0 0,-1 0 1,0 1-1,1-1 0,-1 0 1,1 0-1,-1 0 0,0 0 1,1 0-1,-1 0 0,1 0 1,-1 0-1,1 0 0,-1 0 1,0 0-1,1 0 0,-1 0 1,1 0-1,-1-1 0,0 1 1,1 0-1,-1 0 0,1 0 1,-1-1-1,0 1 0,1 0 1,-7-19-16,-158-294-2,135 262 14,-37-67 3,-287-486-29,338 580 33,-15-24 11,28 45-11,0 0 0,0 0 0,-1 1 0,1-1 0,-1 0 0,0 1 0,0 0 0,-5-4 0,7 6-3,1-1 1,0 1-1,0 0 0,0 0 1,0 0-1,0 0 0,0 0 0,-1 0 1,1 0-1,0 0 0,0 0 1,0 0-1,0 0 0,-1 0 0,1 0 1,0 0-1,0 0 0,0 0 1,0 0-1,0 0 0,-1 0 0,1 0 1,0 0-1,0 0 0,0 0 1,0 0-1,0 1 0,-1-1 0,1 0 1,0 0-1,0 0 0,0 0 1,0 0-1,0 0 0,0 0 0,0 0 1,0 1-1,-1-1 0,1 0 1,0 0-1,0 0 0,0 0 0,0 0 1,0 1-1,0-1 0,0 13 12,4 3-8,0 0 0,1 0 0,0 0 0,1-1 0,11 19 0,4 11-4,97 215 4,162 261 0,-256-482-4,2 0 0,39 45-1,-35-57-6,-29-26 6,1 0 0,-1 0 0,0 0-1,0 0 1,1-1 0,-1 1 0,0 0-1,1-1 1,-1 1 0,1-1 0,-1 1-1,1-1 1,-1 0 0,1 0 0,-1 0-1,1 0 1,2 0 0,-3 0 0,-1-1 1,1 1-1,-1 0 0,1-1 1,-1 1-1,1-1 0,-1 1 1,0-1-1,1 1 1,-1-1-1,0 1 0,0-1 1,1 1-1,-1-1 1,0 0-1,0 1 0,0-1 1,1 1-1,-1-1 0,0 0 1,0 1-1,0-1 1,0 0-1,0 1 0,0-1 1,0 1-1,-1-2 0,0-8 0,0-1-1,-1 0 0,0 1 0,-1 0 0,0-1 0,0 1 0,-8-14 0,3 5 1,-46-102-1,-110-183 0,-104-90-2,222 331 20,-87-90-1,121 141 6,-1 1 0,-21-15 0,33 25-18,1 0 1,-1 0-1,0 1 1,0-1-1,0 0 1,0 1-1,0-1 1,0 1-1,0 0 1,0-1-1,0 1 1,0 0-1,-1-1 1,1 1-1,0 0 1,0 0 0,0 0-1,0 0 1,0 0-1,0 0 1,-1 1-1,1-1 1,0 0-1,0 0 1,-2 2-1,2-1 2,1 0-1,-1 0 1,0 1-1,0-1 0,1 1 1,-1-1-1,1 1 1,-1-1-1,1 0 1,0 1-1,-1 0 1,1-1-1,0 1 1,0-1-1,0 1 0,0-1 1,0 1-1,1 2 1,5 24 12,0 0 0,2-1 0,1 0-1,1 0 1,20 36 0,175 305-3,27-15-6,-58-122-8,-168-223-1,1 0 0,0 0 0,1-1 0,0 0 1,0 0-1,1-1 0,0 0 0,0-1 0,12 6 1,-20-10-1,0-1 1,-1 1 0,1-1 0,0 0 0,0 1 0,0-1 0,0 0 0,0 1 0,0-1 0,0 0 0,0 0 0,0 0-1,0 0 1,0 0 0,0 0 0,-1 0 0,1 0 0,0 0 0,0-1 0,0 1 0,0 0 0,0-1 0,0 1 0,0 0-1,0-1 1,-1 1 0,1-1 0,0 0 0,0 1 0,-1-1 0,1 1 0,0-1 0,-1 0 0,1 0 0,0 1 0,-1-1-1,1 0 1,-1 0 0,0 0 0,1 0 0,-1 0 0,0 1 0,1-1 0,-1 0 0,0 0 0,0 0 0,0-2 0,0-10 5,-2 0 1,0 0 0,0 0 0,-2 0-1,1 0 1,-8-17 0,6 17-2,-40-101 10,-4 3 0,-6 1 0,-130-194 0,162 269 0,-3 0 0,-1 2 0,-1 1 0,-43-39 0,60 62 11,0 1 1,0-1-1,-20-9 0,28 16-14,0 1 0,0-1 0,0 1 0,-1 0 0,1 0 0,0 1 0,0-1 0,-1 1 0,1-1 0,-1 1 0,1 0 0,0 0 0,-1 0-1,1 1 1,0-1 0,-1 1 0,1 0 0,0 0 0,-6 2 0,6-1-1,1 0 0,-1-1 0,0 1 0,1 0 0,-1 0-1,1 1 1,0-1 0,0 0 0,0 1 0,0-1 0,0 1 0,1 0 0,-1 0-1,1-1 1,-1 1 0,1 0 0,0 0 0,0 0 0,1 0 0,-1 1-1,0 3 1,0 7 15,1-1 0,0 1 0,4 24-1,4 6-10,2 1 0,2-2-1,2 0 1,34 70-1,1-7-204,5-3-1,115 166 1,-88-168-1577,-69-87 1066,1-1 0,1-1 0,0 0-1,19 12 1,-27-20 418,1-1 0,0 0 1,1 0-1,-1 0 0,0-1 0,15 3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9:50.299"/>
    </inkml:context>
    <inkml:brush xml:id="br0">
      <inkml:brushProperty name="width" value="0.025" units="cm"/>
      <inkml:brushProperty name="height" value="0.025" units="cm"/>
    </inkml:brush>
  </inkml:definitions>
  <inkml:trace contextRef="#ctx0" brushRef="#br0">106 142 3265,'32'78'1691,"69"128"1,-28-77-1014,89 148-230,16-14-374,-167-248-68,-7-9-3,0 0 0,1 0 0,-1-1 1,1 1-1,0-1 0,1 0 0,-1 0 0,1-1 0,7 5 1,-12-9-2,0 1 0,0-1 0,0 1 1,0-1-1,0 1 0,1-1 0,-1 0 1,0 0-1,0 1 0,0-1 0,0 0 1,0 0-1,2 0 0,-2 0 0,-1-1 0,0 1 1,1 0-1,-1 0 0,0 0 0,1-1 0,-1 1 0,0 0 0,0 0 1,1-1-1,-1 1 0,0 0 0,0 0 0,0-1 0,1 1 0,-1 0 0,0-1 1,0 1-1,0 0 0,0-1 0,0 1 0,1 0 0,-1-1 0,0 1 1,0 0-1,0-1 0,0 1 0,0-1 0,-1-4 17,0 0-1,0 0 1,0 0 0,-1 0-1,1 0 1,-3-5 0,-42-91 175,-86-145 0,-84-88-108,178 277-69,-194-261 77,223 307-55,-22-25 135,30 34-143,-1 1 1,0-1-1,0 0 1,1 1 0,-1-1-1,0 1 1,0-1 0,-1 1-1,1 0 1,0 0 0,-4-1-1,5 6 154,6 8 8,27 44 145,54 71 0,-24-38-225,151 252 121,-12-20-176,-160-260-48,2-2 0,52 53 0,-85-101-8,1 0 0,1-1 0,0 0 1,0 0-1,1-2 0,26 14 1,-38-21-1,0-1 0,1 1 1,-1-1-1,1 1 0,-1-1 1,0 1-1,1-1 0,-1 0 1,1 0-1,-1 0 0,0 0 1,4 0-1,-5-1 0,1 1 0,-1 0 0,0 0 0,1-1 0,-1 1-1,1-1 1,-1 1 0,0 0 0,1-1 0,-1 1 0,0-1 0,1 1 0,-1-1 0,0 1 0,0-1 0,1 1 0,-1-1-1,0 1 1,0-1 0,0 1 0,0-1 0,0 1 0,0-1 0,0 1 0,0-1 0,0 1 0,0-1 0,0 1 0,0-1-1,0 1 1,0-1 0,-1 0 0,1 1 0,0-1 0,-5-11 26,1 0-1,-1 0 1,-1 1 0,0-1-1,-9-10 1,4 4-3,-298-464 242,-30 27-169,288 398 103,34 43-56,16 14-139,1-1 0,0 1-1,0 0 1,-1 0 0,1 0-1,0-1 1,-1 1 0,1 0 0,0 0-1,-1 0 1,1 0 0,0 0-1,-1 0 1,1 0 0,0 0-1,-1 0 1,1 0 0,0 0-1,-1 0 1,1 0 0,-1 0-1,1 0 1,0 0 0,-1 0-1,1 0 1,-1 0 0,1 2 13,0 0 1,-1 0 0,1 0 0,0 0-1,0 0 1,0 0 0,1 0-1,-1 0 1,0 0 0,1 0-1,-1 0 1,1 0 0,0 0 0,-1-1-1,3 5 1,55 123 381,-21-51-319,234 476 115,-235-485-218,4-2-1,73 94 1,-99-145-80,0-1-1,32 26 1,-39-35 35,0-2 0,0 1 0,0-1 0,0 0 0,0 0 0,1-1-1,0 0 1,14 3 0,-17-5 37,-1-1-1,1 0 1,-1 0-1,1-1 1,0 1-1,-1-1 0,1 0 1,-1 0-1,1 0 1,4-3-1,-9 4 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14.812"/>
    </inkml:context>
    <inkml:brush xml:id="br0">
      <inkml:brushProperty name="width" value="0.025" units="cm"/>
      <inkml:brushProperty name="height" value="0.025" units="cm"/>
    </inkml:brush>
  </inkml:definitions>
  <inkml:trace contextRef="#ctx0" brushRef="#br0">0 25 2601,'0'0'3190,"16"-4"-2909,-16 4-153,1 0 1,0 0-1,0 0 1,-1 0-1,1 0 1,0-1-1,0 1 1,-1 0-1,1 0 1,0-1-1,0 1 1,-1-1-1,1 1 1,0 0-1,-1-1 1,1 1-1,-1-1 1,1 1-1,-1-1 1,1 0-1,-1 1 1,1-1-1,0-1 1,4-6 858,-2 8-1095,-1-1 0,0 1 0,0-1 0,0 1 0,0 0 0,1-1 0,-1 1-1,0 0 1,0 1 0,4 0 0,-2-1-514,11 1-340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23.832"/>
    </inkml:context>
    <inkml:brush xml:id="br0">
      <inkml:brushProperty name="width" value="0.025" units="cm"/>
      <inkml:brushProperty name="height" value="0.025" units="cm"/>
    </inkml:brush>
  </inkml:definitions>
  <inkml:trace contextRef="#ctx0" brushRef="#br0">8770 9713 960,'388'-280'1347,"-241"167"-1062,195-191 0,-15 9-12,95-94 6,-275 238-20,119-124 1194,-224 228-967,-3-1-1,-2-2 0,44-79 1,-40 53 187,56-154 0,0-96 339,-21-4-74,-71 305-861,214-1195 4606,-205 1105-4580,-5-1 0,-5 1-1,-5-1 1,-5 0 0,-5 0-1,-35-151 1,5 109-60,-6 2 0,-7 2-1,-6 3 1,-126-223 0,49 142 225,-332-419 1,54 210-252,196 221-55,57 49 9,-541-538-85,593 610 41,-5 5 0,-4 6 0,-3 4 0,-4 6 0,-4 5 0,-2 6 0,-153-53 0,84 53-29,-328-65 0,-223 22 36,114 75-27,464 39 14,-289 45-1,267-10-1,2 9-1,-282 108 0,-351 202-47,648-272 88,-262 168 0,-58 103-21,342-230 37,-146 153 0,72-34 11,11 10 1,-220 334-1,179-188 2,35 17-132,157-255-485,7 2 0,-61 267-1,-17 358-954,71-16 1354,66-555 203,36 331-1,-4-333 6,84 314 0,-76-406 58,5-1 0,6-2 1,112 205-1,60 8 177,29-18 113,-156-211-158,5-5-1,148 122 1,248 146 159,-288-232-237,5-8 0,5-10 0,5-10 0,349 122 0,-417-185 61,2-6 0,254 32-1,-179-50 106,274-8-1,219-48-88,-178 5-111,-514 27-53,691-38 33,-551 21-16,-2-8-1,201-56 0,-116 0 118,482-227 0,-495 183-84,411-287 0,154-253 30,-90-94 275,-370 303-128,-263 330-32,116-243 0,-162 282-119,-3-1-1,-4-3 0,-4 0 0,18-126 1,-30 109-55,-5-1-1,-4 0 1,-15-168 0,-106-434 12,71 514 127,-92-256-1,86 323 97,-5 2 0,-134-222 0,-35 28-181,-16 14-523,65 85-249,18 22-658,-535-665-382,297 413 1497,300 359 289,-4 4 1,-140-97-1,155 131-238,-3 4 0,-2 4 0,-1 4-1,-3 4 1,-175-51 0,-229-27-1096,99 27 891,-139-64 344,-182-44 78,535 162-20,-2 8-1,-1 9 1,-319 4-1,365 23-9,0 7-1,1 6 1,1 6 0,1 6-1,-203 74 1,-416 216-47,399-147 29,19 27 2,33 27 14,226-166 1,-304 272-6,295-241-5,-151 201-1,-59 190-16,45 24 13,-25 194 6,214-490-6,-52 308-1,99-395 9,5 1 0,6 0 1,6 0-1,5 1 0,6-1 0,26 130 0,3-69-4,109 310 0,129 161-6,58-6 1,-246-504 33,6-4-1,6-4 0,126 134 1,-141-177 17,210 235 182,22-18 58,-172-187-107,191 128 1,-139-128 32,306 145-1,-355-206-101,2-7-1,311 78 1,-124-71 103,2-15 0,3-14 0,1-16 0,504-33 0,-441-27-207,-17-38-2,-185 19 24,597-237 86,-651 225 222,-2-7-1,234-162 0,-174 84 64,352-342-1,-183 88 123,-26-26 84,-37-7-434,-255 348-268,-4-3 1,-5-3 0,-3-1-1,-6-2 1,-3-2 0,-6-1 0,-4-2-1,-5-1 1,17-207 0,-33 140 41,-8-1 1,-8 0 0,-40-221-1,-157-576 369,143 735-381,-97-236 1,-135-207-675,203 502 520,-218-322 0,167 310 230,-218-226 0,-42 17-167,272 284-88,-172-119 1,136 135 28,120 74 154,-61-31-11,-327-141-6,-44 29 23,375 144 38,-196-22 0,-95 33-38,263 20 29,-1 6 0,1 6 0,1 5-1,1 6 1,1 6 0,-205 82 0,-246 138-186,329-129 4,-364 242-1,190-50-7,20 30-95,130-92-262,-270 337-2879,280-258 2282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06"/>
    </inkml:context>
    <inkml:brush xml:id="br0">
      <inkml:brushProperty name="width" value="0.025" units="cm"/>
      <inkml:brushProperty name="height" value="0.025" units="cm"/>
    </inkml:brush>
  </inkml:definitions>
  <inkml:trace contextRef="#ctx0" brushRef="#br0">1 48 3481,'0'-2'251,"0"1"0,1-1 0,0 0 0,-1 1-1,1-1 1,0 1 0,-1 0 0,1-1 0,0 1 0,0-1 0,0 1 0,0 0 0,0 0 0,1 0 0,-1 0 0,3-2 0,-3 2 32,0 0 1,0 0-1,0 0 0,0 0 1,0 0-1,0 0 0,0 0 1,0 0-1,0 0 0,0-1 1,-1 1-1,1 0 1,0 0-1,-1-1 0,1 1 1,0-2-1,-1 3-251,0-1-1,0 1 1,0 0 0,0 0-1,0 0 1,1 0 0,-1 0-1,0 0 1,0 0 0,0 0-1,0-1 1,1 1 0,-1 0-1,0 0 1,0 0 0,0 0-1,1 0 1,-1 0 0,0 0-1,0 0 1,0 0 0,1 0-1,-1 0 1,0 0 0,0 0-1,0 0 1,0 0 0,1 1-1,-1-1 1,0 0 0,0 0-1,0 0 1,0 0-1,1 0 1,-1 0 0,0 0-1,0 0 1,0 1 0,0-1-1,0 0 1,1 0 0,-1 0-1,0 0 1,0 1 0,0-1-1,0 0 1,0 0 0,0 0-1,0 0 1,0 1 0,0-1-1,0 0 1,0 0 0,19 37 601,-5-7-473,0 0 1,-2 0-1,-2 1 0,8 36 1,93 391 287,-106-441-440,19 56 29,-21-66-28,0 1 1,1-1 0,0 0 0,0 0 0,1 0-1,10 11 1,-8-14-202,-6-10-221,-4-13-570,3 17 875,-12-36-1618,-9-23 681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06.486"/>
    </inkml:context>
    <inkml:brush xml:id="br0">
      <inkml:brushProperty name="width" value="0.025" units="cm"/>
      <inkml:brushProperty name="height" value="0.025" units="cm"/>
    </inkml:brush>
  </inkml:definitions>
  <inkml:trace contextRef="#ctx0" brushRef="#br0">7 133 4025,'-1'0'138,"1"-1"0,-1 1-1,1 0 1,0-1 0,-1 1 0,1-1 0,-1 1 0,1-1 0,0 1-1,-1-1 1,1 1 0,0-1 0,0 1 0,0-1 0,-1 0 0,1 1-1,0-1 1,0 1 0,0-1 0,0 0 0,0 1 0,0-1 0,0 1-1,0-1 1,0 0 0,0 1 0,0-1 0,1 1 0,-1-1 0,0 1-1,0-1 1,1 1 0,-1-1 0,0 0 0,1 1 0,-1 0 0,1-2-1,2 1 209,0 0-1,0 0 0,1 0 0,-1 0 0,0 0 1,7 0-1,177-40 2261,-38 5-2071,-82 25-449,98-4 1,-134 14-82,0 1-1,-1 2 1,0 1-1,1 2 0,45 13 1,-68-16-4,-1 0 1,1 0-1,-1 1 1,0 0 0,0 1-1,0 0 1,-1 0-1,1 0 1,-1 1 0,0 0-1,0 0 1,-1 0-1,1 1 1,-1 0 0,0 0-1,-1 0 1,0 1-1,0 0 1,0-1 0,0 1-1,-1 1 1,-1-1-1,1 0 1,1 9 0,1 8 17,-1 0 0,-1 1 0,0 33 1,-7 80 42,0-38-36,4-51-19,2-1 1,3 0 0,11 53-1,-11-77 0,1-2 0,1 1-1,1-1 1,0 0 0,2-1-1,1 0 1,1 0 0,20 27 0,-5-23 33,-26-24-23,0 0-1,0 0 1,1 0-1,-1-1 1,0 1 0,1 0-1,-1-1 1,0 1-1,1-1 1,-1 1 0,1-1-1,-1 0 1,0 1-1,1-1 1,-1 0-1,1 0 1,-1 0 0,1 0-1,-1 0 1,1-1-1,2 0 1,-4 1 5,0 0 0,0 0-1,0-1 1,0 1 0,1 0 0,-1-1-1,0 1 1,0 0 0,0-1 0,0 1-1,0 0 1,0 0 0,0-1 0,0 1-1,0 0 1,0-1 0,0 1 0,0 0-1,0-1 1,0 1 0,-1 0 0,1-1-1,0 1 1,0 0 0,0 0 0,0-1-1,-1 1 1,1 0 0,0 0 0,0-1-1,0 1 1,-1 0 0,1 0 0,0 0-1,0-1 1,-1 1 0,1 0 0,0 0-1,0 0 1,-1 0 0,1 0 0,0-1-1,-1 1 1,1 0 0,-13-4 294,0 0 0,-1 1 1,1 0-1,-1 1 0,-13-1 1,9 1-131,-90-7 267,0 4 0,-1 5 0,-128 16-1,207-12-479,1 0 0,-41 13 0,61-14-326,0 0 0,0 1-1,0-1 1,1 2 0,-1-1-1,1 1 1,1 0 0,-1 1-1,1 0 1,-1 0 0,-7 10-1,-1 13-862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08.231"/>
    </inkml:context>
    <inkml:brush xml:id="br0">
      <inkml:brushProperty name="width" value="0.025" units="cm"/>
      <inkml:brushProperty name="height" value="0.025" units="cm"/>
    </inkml:brush>
  </inkml:definitions>
  <inkml:trace contextRef="#ctx0" brushRef="#br0">144 679 328,'-1'-24'1283,"1"21"-819,0 0 1,0 1-1,0-1 1,0 0-1,0 0 0,-1 0 1,1 1-1,-1-1 0,-1-4 1,-3-5 818,1 0 0,0-1 0,-3-18 1,5 13-403,-1-35 0,14-92-1147,-3 74 1414,-7 44-656,-1 17-402,1 0 0,0-1-1,5-19 1,-3 19-86,-3 9-4,0 1 1,1 0-1,-1 0 1,0-1-1,1 1 1,-1 0-1,1 0 1,-1 0-1,1-1 1,0 1-1,-1 0 1,1 0-1,0 0 1,0 0-1,0 0 0,0 0 1,0 0-1,0 1 1,0-1-1,0 0 1,0 0-1,0 1 1,0-1-1,0 1 1,3-1-1,-4 0 1,1 0 0,0 1 0,-1-1-1,1 0 1,-1 0 0,1 1 0,-1-1 0,1 0-1,-1 0 1,1 0 0,-1 0 0,0 0 0,0 0-1,1 1 1,-1-1 0,0 0 0,0 0 0,0-1-1,4-12 9,-1 9 6,0 0-1,-1 1 1,0-1-1,1 0 1,-2 0-1,1 0 1,0-1-1,-1 1 1,1-8 0,-5 14 511,-4 10-384,6-7-125,-107 201 516,75-158-445,30-43-72,0-1-1,0 0 1,-1 0-1,1 0 1,-1 0-1,0 0 1,1-1-1,-1 1 1,-9 2-1,10-8 32,5-9-36,29-69-20,-5 18-4,-19 46 12,5-14 0,18-34 0,-25 57 1,0 0 0,0 0 0,0 0 0,1 1 0,1-1 0,-1 2 0,1-1 0,14-10 1,-20 16 0,-1 1 1,1-1-1,-1 1 1,1 0-1,-1-1 1,1 1 0,-1 0-1,1 0 1,0-1-1,-1 1 1,1 0 0,-1 0-1,1 0 1,0 0-1,-1 0 1,1 0-1,0 0 1,-1 0 0,1 0-1,0 0 1,-1 0-1,1 0 1,-1 0 0,1 0-1,0 1 1,-1-1-1,1 0 1,-1 0-1,2 1 1,10 16 94,-4-3-38,7 7-125,0-1-199,0 1-1,1-2 1,1 0 0,1-1 0,27 22 0,-34-35-1719,3 0 784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39.716"/>
    </inkml:context>
    <inkml:brush xml:id="br0">
      <inkml:brushProperty name="width" value="0.025" units="cm"/>
      <inkml:brushProperty name="height" value="0.025" units="cm"/>
    </inkml:brush>
  </inkml:definitions>
  <inkml:trace contextRef="#ctx0" brushRef="#br0">0 9 880,'2'-3'368,"0"-1"-104,5 3-280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07.642"/>
    </inkml:context>
    <inkml:brush xml:id="br0">
      <inkml:brushProperty name="width" value="0.025" units="cm"/>
      <inkml:brushProperty name="height" value="0.025" units="cm"/>
    </inkml:brush>
  </inkml:definitions>
  <inkml:trace contextRef="#ctx0" brushRef="#br0">34 55 2617,'-11'-19'2458,"9"13"-1339,-1 1 0,0 0 0,0 0 0,-8-9 0,10 13-957,2 13-125,12 61-19,2 19 1,15 92 75,-23-149-50,9 99 726,1 2 257,-10-100-911,12 37-1,-7-19-79,-10-43-25,0 1 1,1-1 0,4 13 0,-6-22-9,-1 1-1,1-1 1,-1 1 0,0-1 0,0 0-1,0 1 1,0-1 0,0 0 0,-1 1-1,1-1 1,-1 0 0,1 1 0,-1-1-1,0 0 1,0 0 0,-1 3-1,-4-4-1159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0.767"/>
    </inkml:context>
    <inkml:brush xml:id="br0">
      <inkml:brushProperty name="width" value="0.025" units="cm"/>
      <inkml:brushProperty name="height" value="0.025" units="cm"/>
    </inkml:brush>
  </inkml:definitions>
  <inkml:trace contextRef="#ctx0" brushRef="#br0">716 9682 928,'-45'-40'664,"35"33"-1175,3 3 3993,14 8 1874,7 0-4675,7 2-154,0 0 0,1-2 0,0 0 0,27 1 0,-13-1-286,0 1 1,-1 1-1,0 3 0,56 20 1,-36-10-148,0-1 0,1-3 0,0-2 1,2-3-1,91 4 0,-50-12 161,1-4-1,-1-4 0,172-34 1,-163 16-218,0-5 0,107-45 0,-164 52-25,0-2 0,-2-2 1,-1-2-1,-2-3 0,0-1 0,43-41 0,-41 27 25,-1-2 0,-3-3 1,-1-1-1,-3-2 0,-3-1 0,-2-2 1,-2-2-1,-3-1 0,-3-2 0,-2 0 1,-3-2-1,-3 0 0,-3-1 0,12-97 1,-17 22 243,-6 0 0,-7 0 0,-5 1 0,-7-1 0,-35-155 1,-137-393 402,-68 18-719,164 469 24,-182-296 1,-127-101 85,262 398-58,9 22-36,-202-217 0,-195-178 66,380 412-18,7-7 0,-137-218 0,225 301-33,4-3 1,-36-93 0,-50-194-10,106 286 8,3-2-1,5 0 0,4-1 1,3-1-1,5 0 1,3 0-1,5 0 0,4 0 1,24-126-1,-19 170-5,1 0 1,3 1-1,2 1 0,2 1 1,2 0-1,2 2 0,2 0 1,2 2-1,2 1 0,1 1 1,2 2-1,2 1 0,1 1 1,56-43-1,-52 50-3,0 1 1,2 1-1,1 3 0,1 1 0,1 3 1,64-21-1,-33 20 9,2 3 0,144-14 0,-199 31 15,1 1-1,27 3 0,-43-3-18,0 1 1,0 0-1,0 1 1,-1 0-1,1 0 1,0 0-1,-1 1 1,1 0-1,-1 0 1,0 1-1,8 5 1,-10-2-627,-9-8-3614,4-1 3037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1.187"/>
    </inkml:context>
    <inkml:brush xml:id="br0">
      <inkml:brushProperty name="width" value="0.025" units="cm"/>
      <inkml:brushProperty name="height" value="0.025" units="cm"/>
    </inkml:brush>
  </inkml:definitions>
  <inkml:trace contextRef="#ctx0" brushRef="#br0">37 58 8802,'-7'-6'1172,"2"2"-664,1-1 1,0 1-1,0 0 0,-7-10 0,11 13-484,0 1 1,-1-1-1,1 1 1,0-1-1,0 1 1,0-1 0,-1 1-1,1-1 1,0 1-1,0-1 1,0 1-1,0-1 1,0 1-1,0-1 1,0 1-1,0-1 1,0 1-1,0-1 1,0 1-1,1-1 1,-1 1-1,0-1 1,0 1-1,0-1 1,1 0-1,0 0 2,0 1-1,0-1 0,0 0 1,0 1-1,0-1 0,0 1 1,0-1-1,0 1 0,1 0 1,-1-1-1,0 1 0,0 0 1,0 0-1,1 0 0,-1 0 1,1 0-1,3 0-21,0 1 1,0-1-1,0 1 0,0 0 1,0 0-1,0 1 1,0-1-1,-1 1 0,6 3 1,44 27-53,-33-18 48,26 14 154,1-2 0,1-2 0,1-2 1,89 25-1,29 6 806,-57-17-773,-109-36-184,49 20 36,-48-19-27,-1 0 0,1 0 0,-1 1 0,0-1 1,0 1-1,1 0 0,-1-1 0,0 1 0,-1 0 0,1 0 0,0 0 0,0 0 0,-1 1 0,1-1 0,-1 0 1,0 1-1,1 2 0,-1-4 7,-1-1 0,0 0 1,0 1-1,0-1 1,0 1-1,0-1 0,0 0 1,0 1-1,0-1 0,0 1 1,0-1-1,0 1 0,0-1 1,0 0-1,0 1 1,0-1-1,0 1 0,-1-1 1,1 1-1,0-1 0,0 0 1,0 1-1,-1-1 1,1 0-1,0 1 0,0-1 1,-1 1-1,-12 3 425,4-1-410,-30 10 82,-47 23 0,60-24-92,-34 17-110,0 2-1,2 3 1,2 3-1,-88 74 1,127-97-434,1 0 0,0 1 0,2 1-1,-17 22 1,26-31 289,1 1 1,0 0-1,-3 13 0,7-21 229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3.044"/>
    </inkml:context>
    <inkml:brush xml:id="br0">
      <inkml:brushProperty name="width" value="0.025" units="cm"/>
      <inkml:brushProperty name="height" value="0.025" units="cm"/>
    </inkml:brush>
  </inkml:definitions>
  <inkml:trace contextRef="#ctx0" brushRef="#br0">1 25 696,'0'-1'9,"0"0"0,0 0-1,0 0 1,0-1 0,0 1 0,0 0-1,1 0 1,-1 0 0,0 0 0,0 0 0,1 1-1,-1-1 1,1 0 0,-1 0 0,1 0-1,-1 0 1,1 0 0,-1 0 0,1 1-1,0-1 1,0 0 0,-1 0 0,2 0-1,0 0-7,-1 1-1,0 0 1,0 0-1,1-1 0,-1 1 1,0 0-1,0 0 1,1 0-1,-1 0 0,0 1 1,1-1-1,-1 0 1,0 0-1,0 1 0,0-1 1,1 1-1,-1-1 1,0 1-1,0-1 0,1 2 1,1 0 240,0 0 0,0 1 0,0-1 0,0 0 0,-1 1 0,0 0 0,1 0 0,-1 0 1,0 0-1,0 0 0,-1 0 0,1 0 0,0 1 0,-1-1 0,0 1 0,1 6 0,2 6 1054,-2 1 1,1 24-1,-3-35-1360,13 578 2340,-8-206-2206,-2-296-47,-1 71 114,-4-148-268,-1-14-484,2-22-1234,0-15 802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3.830"/>
    </inkml:context>
    <inkml:brush xml:id="br0">
      <inkml:brushProperty name="width" value="0.025" units="cm"/>
      <inkml:brushProperty name="height" value="0.025" units="cm"/>
    </inkml:brush>
  </inkml:definitions>
  <inkml:trace contextRef="#ctx0" brushRef="#br0">121 51 8898,'4'-3'290,"0"0"1,0 0-1,0 0 0,1 1 0,-1 0 1,1 0-1,0 0 0,0 0 1,8-1-1,49-5-779,-44 7 653,407-8-211,-188 9 64,-55-5 19,332 2 130,-394 9-133,0 5 0,149 33 0,20 41-12,-130-34 8,-134-44 20,37 3 0,-17-2 351,-44-8-376,0 0 0,0 1 1,0-1-1,0 1 0,0-1 1,0 1-1,0 0 0,0-1 1,0 1-1,0 0 1,0 0-1,0 0 0,-1 0 1,1-1-1,0 1 0,0 0 1,-1 0-1,1 1 0,-1-1 1,1 0-1,-1 0 0,0 0 1,1 0-1,-1 0 1,0 0-1,0 1 0,1-1 1,-1 0-1,0 0 0,0 0 1,0 1-1,-1-1 0,1 1 1,-1 8 12,0-1 1,-1 0 0,-3 11-1,3-16-12,-42 135 218,23-78-169,-20 95-1,32-102-66,2 0 0,0 104 1,9-128-7,0-1 1,2 0 0,1 0-1,1 0 1,2 0 0,1-1-1,13 28 1,3-20 1,-40-34 118,6 1-106,-14 3 15,-1-1 0,1 0 0,-1-2 0,-40 0 0,-403-26 562,-142 3 1054,542 26-1527,-104 21-1,-63 31-73,-24 5 20,-69-7 106,92-19-842,177-23-195,3 4 366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4.385"/>
    </inkml:context>
    <inkml:brush xml:id="br0">
      <inkml:brushProperty name="width" value="0.025" units="cm"/>
      <inkml:brushProperty name="height" value="0.025" units="cm"/>
    </inkml:brush>
  </inkml:definitions>
  <inkml:trace contextRef="#ctx0" brushRef="#br0">63 16 2841,'-9'-15'3505,"9"15"-3467,0 0 0,0 0 0,-1 0 0,1 0 0,0 0 1,0 0-1,0 0 0,0 0 0,0 0 0,0 0 0,-1 0 0,1 0 1,0 0-1,0 0 0,0 0 0,0 0 0,0 0 0,0 0 0,0 0 0,-1 0 1,1 0-1,0 0 0,0 0 0,0 0 0,0 0 0,0 0 0,0 0 1,0 1-1,0-1 0,0 0 0,-1 0 0,1 0 0,0 0 0,0 0 1,0 0-1,0 0 0,0 1 0,0-1 0,0 0 0,0 0 0,0 0 0,0 0 1,0 0-1,0 0 0,0 0 0,0 1 0,0-1 0,0 0 0,0 0 1,0 0-1,0 0 0,0 0 0,0 0 0,0 1 0,0-1 0,2 35 1095,-1-25-1341,9 583 361,-47 0 17,36-573-152,1-13 5,-1 0-1,1 1 1,-1-1-1,0 1 1,-1-1-1,0 0 1,-5 13-1,2-17 81,2-10-236,1-10-615,2-11-647,1-19 538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5.116"/>
    </inkml:context>
    <inkml:brush xml:id="br0">
      <inkml:brushProperty name="width" value="0.025" units="cm"/>
      <inkml:brushProperty name="height" value="0.025" units="cm"/>
    </inkml:brush>
  </inkml:definitions>
  <inkml:trace contextRef="#ctx0" brushRef="#br0">39 286 328,'-13'-13'126,"10"11"-80,0-1 1,0 0 0,1 0-1,-1 0 1,1 0-1,-1 0 1,-3-7 0,6 8-24,0 1 0,0 0 1,-1-1-1,1 1 0,0-1 0,0 1 1,0 0-1,1-1 0,-1 1 1,0 0-1,0-1 0,1 1 0,-1 0 1,1-1-1,-1 1 0,1 0 0,-1 0 1,1-1-1,0 1 0,0 0 0,0 0 1,-1 0-1,1 0 0,0 0 1,0 0-1,0 0 0,1 1 0,0-2 1,23-17 570,0 1 1,1 2-1,1 0 1,0 2 0,1 1-1,47-15 1,-26 13-243,1 2 0,0 3 0,63-5 0,-27 10-79,155 11 0,85 31 583,2 0-173,-168-27-521,187-14 0,-234-4-72,0-6 0,161-40 0,-240 44 3,-10 4 60,-1 0 1,0 1 0,35-2-1,-55 7-131,-1 0 0,1 0 0,0 0 0,-1 0 0,1 0 0,-1 1 0,1-1-1,-1 1 1,1 0 0,-1 0 0,1 0 0,-1 0 0,0 0 0,1 1 0,-1-1 0,0 0 0,0 1-1,0 0 1,0 0 0,0-1 0,0 1 0,-1 0 0,1 0 0,-1 1 0,1-1 0,-1 0 0,0 0-1,0 1 1,0-1 0,0 1 0,0-1 0,0 5 0,2 6 26,-1 0 0,-1 1 0,0-1 0,-1 1 0,-1 15 0,-8 98 49,-3 169-6,17-218-65,3 0 1,4-1-1,38 132 1,-45-192-28,-1-1 1,-1 1-1,-1 1 1,0-1 0,-1 0-1,-1 1 1,-4 29 0,3-41 2,0 1 0,0-1 0,-1 1 0,0-1 0,-1 0 0,1 1 0,-1-1 0,0-1 0,-1 1 1,1 0-1,-1-1 0,0 0 0,-1 0 0,1 0 0,-1 0 0,0-1 0,0 1 0,0-1 0,-1-1 1,0 1-1,1-1 0,-13 5 0,-12 1 51,-1 0 0,0-3 0,-63 6 0,21-3-6,-96 12 44,-196-2 0,-166-37 129,297-4-83,105 7-103,-201 3-1,311 13-337,0 0 0,0 1 0,0 1 0,0 1 0,1 1 0,-1 0 0,-31 15 0,14 4-495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5.796"/>
    </inkml:context>
    <inkml:brush xml:id="br0">
      <inkml:brushProperty name="width" value="0.025" units="cm"/>
      <inkml:brushProperty name="height" value="0.025" units="cm"/>
    </inkml:brush>
  </inkml:definitions>
  <inkml:trace contextRef="#ctx0" brushRef="#br0">46 15 3017,'-5'8'520,"-12"15"696,16-23-1124,1 1 1,-1-1-1,0 0 1,1 1 0,-1-1-1,1 0 1,-1 1 0,0-1-1,1 0 1,-1 0 0,0 1-1,1-1 1,-1 0 0,0 0-1,1 0 1,-1 0-1,0 0 1,0 0 0,1 0-1,-1 0 1,0-1 0,1 1-1,-1 0 1,0 0 0,1 0-1,-1-1 1,1 1 0,-1 0-1,0-1 1,1 1 0,-1-1-1,1 1 1,-1 0-1,1-1 1,-1 1 0,0-2-1,1 2-69,0 0 0,0 0 0,0 0 0,0 0 0,0 0 0,1 0 0,-1 0 0,0 0 0,0 0 0,0 0 0,0 0 0,0 0 0,0 0 0,0 0 0,0 0 0,0 0 0,0 0 0,0 0 0,0 0 0,0 0 0,0 0 0,0 0 0,0 0 0,1 0-1,-1 0 1,0 0 0,0 0 0,0 0 0,0 0 0,0 0 0,0 0 0,0-1 0,0 1 0,0 0 0,0 0 0,0 0 0,0 0 0,0 0 0,0 0 0,0 0 0,0 0 0,0 0 0,0 0 0,0 0 0,0 0 0,0 0 0,13 4 115,15 4-41,-5-3 25,1-1 0,-1-1 0,1-2 0,0 0 0,28-3 1,-29 0-143,0-1 1,0-1-1,0-1 1,-1-1-1,1-1 0,-2-1 1,22-11-1,-42 18-184,0 1 0,0 0 0,0-1-1,0 0 1,0 1 0,0-1-1,0 0 1,-1 1 0,1-1-1,0 0 1,-1 0 0,1 0-1,0 1 1,0-2 0,-5 2-914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6.151"/>
    </inkml:context>
    <inkml:brush xml:id="br0">
      <inkml:brushProperty name="width" value="0.025" units="cm"/>
      <inkml:brushProperty name="height" value="0.025" units="cm"/>
    </inkml:brush>
  </inkml:definitions>
  <inkml:trace contextRef="#ctx0" brushRef="#br0">0 8 112,'2'0'32,"-1"0"1,1 0-1,-1 0 1,1 0-1,-1 0 1,1 0-1,-1 0 1,1 1-1,-1-1 1,1 0-1,-1 1 1,1-1-1,-1 1 1,1 0-1,-1-1 1,0 1-1,1 0 0,1 1 1,-1 0 269,5 2 822,1-1 1,-1 0 0,1 0-1,0 0 1,11 2-1,-12-4-793,0-1 0,0 1 0,0-1 0,0 0 0,0 0 0,12-3 0,174-31-90,-165 30-1054,-4 5 348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6.707"/>
    </inkml:context>
    <inkml:brush xml:id="br0">
      <inkml:brushProperty name="width" value="0.025" units="cm"/>
      <inkml:brushProperty name="height" value="0.025" units="cm"/>
    </inkml:brush>
  </inkml:definitions>
  <inkml:trace contextRef="#ctx0" brushRef="#br0">11 1 544,'-2'0'232,"0"0"-88,1 0-152,-1 0-8,0 0 88,0 0 1248,18 7-559,23 3-97,44 5-248,-42-19-128,3 2-224,-5-1-56,-1-3-32,-5 1-152,-10-4 128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7.118"/>
    </inkml:context>
    <inkml:brush xml:id="br0">
      <inkml:brushProperty name="width" value="0.025" units="cm"/>
      <inkml:brushProperty name="height" value="0.025" units="cm"/>
    </inkml:brush>
  </inkml:definitions>
  <inkml:trace contextRef="#ctx0" brushRef="#br0">1 80 56,'7'-14'56,"16"8"0,4 6 64,-3-7 280,6 7 120,-10 0 368,-4-1 81,14 1-193,-3-2-136,8-7-400,6 2-128,0-2-456,5-2-848,0-3 808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08.715"/>
    </inkml:context>
    <inkml:brush xml:id="br0">
      <inkml:brushProperty name="width" value="0.025" units="cm"/>
      <inkml:brushProperty name="height" value="0.025" units="cm"/>
    </inkml:brush>
  </inkml:definitions>
  <inkml:trace contextRef="#ctx0" brushRef="#br0">47 82 1392,'-32'-74'5455,"25"67"-5300,3 8 365,1 16 113,2-2-454,2 126 869,43 238 1012,-42-369-2021,3 18 31,1 0 1,1 0-1,15 35 1,-21-60-67,0-1 0,0 0 0,0 0 1,1 0-1,-1 0 0,1 0 0,0 0 1,-1 0-1,3 1 0,-3-2-22,0-1 0,0 1 0,-1-1 0,1 1 0,0-1 0,0 1 0,-1-1 0,1 0-1,0 1 1,0-1 0,0 0 0,0 0 0,0 0 0,0 1 0,-1-1 0,1 0 0,0 0 0,0 0 0,0-1 0,0 1-1,0 0 1,0 0 0,0 0 0,1-1 0,-5-6-4398,3-7 3064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8.243"/>
    </inkml:context>
    <inkml:brush xml:id="br0">
      <inkml:brushProperty name="width" value="0.025" units="cm"/>
      <inkml:brushProperty name="height" value="0.025" units="cm"/>
    </inkml:brush>
  </inkml:definitions>
  <inkml:trace contextRef="#ctx0" brushRef="#br0">1 27 2889,'10'12'286,"5"7"136,-15-19-418,0 0 0,0 0-1,0 0 1,-1 0 0,1 0 0,0 0-1,0 0 1,0 0 0,0 0-1,0 0 1,-1 0 0,1 0 0,0 0-1,0 0 1,0 0 0,0 0-1,-1 0 1,1 0 0,0 0 0,0 0-1,0 0 1,0 0 0,0 0 0,0 0-1,-1 0 1,1 0 0,0 1-1,0-1 1,0 0 0,0 0 0,0 0-1,0 0 1,0 0 0,0 0-1,0 1 1,-1-1 0,1 0 0,0 0-1,0 0 1,0 0 0,0 0 0,0 1-1,0-1 1,0 0 0,0 0-1,0 0 1,0 0 0,0 0 0,0 1-1,0-1 1,0 0 0,0 0-1,0 0 1,0 0 0,1 0 0,-1 1-1,0-1 1,0 0 0,-5 0 618,13-1 2922,163-37-2569,-155 35-943,0 0 0,19 1-1,-21 1-317,0 0 0,0-1 0,22-5-1,-20 2-91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8.652"/>
    </inkml:context>
    <inkml:brush xml:id="br0">
      <inkml:brushProperty name="width" value="0.025" units="cm"/>
      <inkml:brushProperty name="height" value="0.025" units="cm"/>
    </inkml:brush>
  </inkml:definitions>
  <inkml:trace contextRef="#ctx0" brushRef="#br0">0 128 2433,'11'-11'1128,"7"2"-456,5-2-296,-7 3-240,7-5-56,-2 3-40,2 1 16,-2 2 112,1 0 16,-3-1 16,4 1-32,-3 2-96,-1 2-40,-6-3-32,1-1-64,-7 2-768,0 3 608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9.030"/>
    </inkml:context>
    <inkml:brush xml:id="br0">
      <inkml:brushProperty name="width" value="0.025" units="cm"/>
      <inkml:brushProperty name="height" value="0.025" units="cm"/>
    </inkml:brush>
  </inkml:definitions>
  <inkml:trace contextRef="#ctx0" brushRef="#br0">0 76 2104,'8'2'657,"4"5"-673,0 2-136,8 0 144,3-4 8,-2-1 8,7-2 96,-1-6 384,-2 1 168,3-6 264,1-4 8,-5-1-336,1-4-160,-5 2-288,-1-1-120,1 8-1120,-8-2 816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49.617"/>
    </inkml:context>
    <inkml:brush xml:id="br0">
      <inkml:brushProperty name="width" value="0.025" units="cm"/>
      <inkml:brushProperty name="height" value="0.025" units="cm"/>
    </inkml:brush>
  </inkml:definitions>
  <inkml:trace contextRef="#ctx0" brushRef="#br0">0 114 680,'14'-7'528,"-3"0"360,-1 0 9,6-2 15,-1 2-48,2-2-360,6-1-176,0 2-240,7 1-56,4 0-32,-4 0-24,-3 0-16,-6 0-32,-9 0-168,-4 3-368,-7 1 408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50.028"/>
    </inkml:context>
    <inkml:brush xml:id="br0">
      <inkml:brushProperty name="width" value="0.025" units="cm"/>
      <inkml:brushProperty name="height" value="0.025" units="cm"/>
    </inkml:brush>
  </inkml:definitions>
  <inkml:trace contextRef="#ctx0" brushRef="#br0">1 144 2705,'7'0'880,"0"2"-864,7-1-88,6 3 40,1-2 32,2-2 40,2-2 160,3-7 312,2-5 120,0 0 136,2-2-96,-5 0-288,1 0-120,2 0-191,-5 0-65,0 4-329,-4-1-703,-7 4 688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50.402"/>
    </inkml:context>
    <inkml:brush xml:id="br0">
      <inkml:brushProperty name="width" value="0.025" units="cm"/>
      <inkml:brushProperty name="height" value="0.025" units="cm"/>
    </inkml:brush>
  </inkml:definitions>
  <inkml:trace contextRef="#ctx0" brushRef="#br0">1 25 2216,'7'5'985,"2"-1"-225,8 3-776,10 2 24,1-4-56,2 0-120,2 1-216,-5-8-16,-2-5 56,-6-4 120,-3-1 224,-4-1 0,-1 3-417,-4-1 313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51.031"/>
    </inkml:context>
    <inkml:brush xml:id="br0">
      <inkml:brushProperty name="width" value="0.025" units="cm"/>
      <inkml:brushProperty name="height" value="0.025" units="cm"/>
    </inkml:brush>
  </inkml:definitions>
  <inkml:trace contextRef="#ctx0" brushRef="#br0">0 1 3593,'0'0'956,"0"11"-941,1 9-48,0 0 0,1 0 0,1 0 1,6 20-1,0-1 35,11 84 536,4 16 625,-19-117-1068,1 1 0,1-1 1,19 39-1,-21-49-102,-4-9-53,-1-1 0,1 0 0,0 0 1,0 1-1,0-1 0,0 0 0,1 0 0,-1 0 0,0-1 1,1 1-1,0 0 0,-1 0 0,1-1 0,0 1 0,0-1 1,2 2-1,7-2-295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0:51.633"/>
    </inkml:context>
    <inkml:brush xml:id="br0">
      <inkml:brushProperty name="width" value="0.025" units="cm"/>
      <inkml:brushProperty name="height" value="0.025" units="cm"/>
    </inkml:brush>
  </inkml:definitions>
  <inkml:trace contextRef="#ctx0" brushRef="#br0">20 131 6841,'2'1'310,"0"-1"0,1 1-1,0-1 1,-1 0-1,1 0 1,-1 0-1,1-1 1,-1 1-1,5-2 1,11 0-338,92 2-5,-44 2 20,87-10 0,144-46 37,-37 6 13,-190 39-27,123-1-1,-180 10-12,0 0-1,-1 2 0,1-1 1,0 2-1,0 0 1,20 7-1,-28-8 53,-1 0 0,0 0 0,0 0 0,0 1 0,0 0 0,0 0 0,0 0-1,-1 0 1,1 0 0,-1 1 0,0-1 0,0 1 0,0 0 0,0 0 0,-1 0 0,0 0 0,0 0-1,0 1 1,0-1 0,-1 1 0,2 6 0,-1 12 274,0 0 0,-2 0 0,-1 0 0,-1 0-1,-9 44 1,3-11-230,3-20-54,-9 71 49,-1 113 1,15-217-87,0 0 1,0-1-1,0 1 0,0 0 1,-1 0-1,1-1 0,-1 1 1,0 0-1,1 0 0,-1-1 1,-1 1-1,1-1 0,-2 4 1,1-4 4,1-1 1,-1 1 0,0-1 0,0 0 0,0 0-1,0 1 1,0-1 0,0 0 0,0-1 0,0 1-1,-1 0 1,1-1 0,0 1 0,0-1 0,-1 0-1,-3 1 1,-65 0 419,0-3-1,-88-13 0,126 11-287,-181-22 618,-272-21 256,452 46-1108,-47 6 0,68-4-412,1 1-1,-1 1 0,1 0 0,0 1 0,0 0 1,0 1-1,-11 6 0,-13 12-1018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1:29.345"/>
    </inkml:context>
    <inkml:brush xml:id="br0">
      <inkml:brushProperty name="width" value="0.025" units="cm"/>
      <inkml:brushProperty name="height" value="0.025" units="cm"/>
    </inkml:brush>
  </inkml:definitions>
  <inkml:trace contextRef="#ctx0" brushRef="#br0">4749 592 1272,'-20'-4'719,"-1"0"-1,-31-11 1,-24-5-95,26 9-72,0-3 1,0-1-1,2-2 1,0-3-1,1-2 1,-44-28-1,16 7 178,-119-49-1,149 74-435,-1 3 0,-1 1-1,0 3 1,-56-7-1,-276-30-169,328 38-116,0-2 0,-63-23-1,25 6 1,76 25-7,-24-8-6,-1 1 0,-1 2 0,0 2 0,-76-4 0,30 17-10,0 3-1,-119 30 1,72-12 6,42-12 8,17-3-4,1 3 0,-89 29 0,16 8-9,-208 87-12,175-47 2,-299 206 0,375-218 16,-107 105 0,180-157 2,1 1-1,1 2 1,1 0-1,2 2 1,1 0-1,2 2 0,2 0 1,1 2-1,1 0 1,-22 77-1,26-64-32,-7 76-1,18-103 31,1 1 0,1-1 0,1 1 0,1-1 0,8 37 0,16 38 173,5-1 0,4-2 0,53 104 0,-68-161-30,3-1 1,0-2-1,32 37 0,92 91 716,-145-161-838,53 50 138,2-3 0,96 64 0,-10-8 39,-98-71-102,2-3-1,64 33 1,109 40 95,-125-60-31,428 170 335,-439-182-243,-32-12 60,102 26 0,-76-32-197,1-5 0,1-2 0,-1-4 0,1-4 0,0-3 0,97-17 0,-11-3 41,68-12-56,-172 24-37,106-37-1,391-156 275,-500 183-255,0-2 0,-2-3 0,83-51 0,-42 15 78,-45 31-22,87-69 1,-33 4-69,83-68 194,-171 150-230,-5 5-7,-1-1 1,0 0-1,-1-1 0,0 0 0,0-1 0,10-16 0,65-95 193,6-8-35,-78 107-138,-1 0 1,-1-1 0,15-43-1,-23 54-16,27-92 237,-29 90-191,0 1 0,0-1 0,-2 0 1,0-25-1,-2 15-31,-2 0 0,-2 1 1,-9-38-1,-16-59-9,20 73 49,-3 1-1,-29-76 0,-120-170 216,92 178-233,28 40-59,-26-44-3,57 104 2,-1-1 0,-1 2-1,-1 0 1,-21-20 0,22 27-8,1 1 1,-2 0-1,1 0 1,-1 2-1,0 0 1,0 0-1,-26-6 1,20 6-37,-1 0 0,-35-19 0,46 19-280,0 0-1,0-1 1,-10-9 0,-7-12-154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17.292"/>
    </inkml:context>
    <inkml:brush xml:id="br0">
      <inkml:brushProperty name="width" value="0.025" units="cm"/>
      <inkml:brushProperty name="height" value="0.025" units="cm"/>
    </inkml:brush>
  </inkml:definitions>
  <inkml:trace contextRef="#ctx0" brushRef="#br0">52 32 4865,'-52'-32'1864,"61"64"-1087,9 14-297,7 23 176,5 18 8,2 23-248,5 12-32,2 2-216,-5-12-104,-1-29-40,-6-23 8,-9-35 24,-8-18 16,-10-26-104,-2-15-304,-10-21-1568,-6-9 1312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09.861"/>
    </inkml:context>
    <inkml:brush xml:id="br0">
      <inkml:brushProperty name="width" value="0.025" units="cm"/>
      <inkml:brushProperty name="height" value="0.025" units="cm"/>
    </inkml:brush>
  </inkml:definitions>
  <inkml:trace contextRef="#ctx0" brushRef="#br0">0 480 2104,'1'-1'306,"0"0"-1,-1 0 0,1 0 0,0 0 0,0 0 0,0 1 0,0-1 0,0 0 0,0 0 0,0 1 0,0-1 0,0 1 0,0-1 0,0 1 0,2-1 0,12 1-98,1 1-1,0 1 0,-1 1 0,0 0 0,0 1 0,25 10 0,5 1 44,-14-6-154,0-1-1,1-2 1,0-1 0,0-2 0,0-1-1,0-2 1,0 0 0,0-3 0,34-6-1,435-73 2455,-415 72-2204,0 3 0,1 5 0,166 16 1,-165-4-163,2-4 0,-1-5 0,0-3 1,122-18-1,-73 4-20,272 5 0,-119 14 606,-212-3-416,6-1-93,265 5 583,-335-2-818,0 0 1,0 1 0,0 0-1,-1 1 1,22 9 0,-28-10-7,-5-2-66,1 0 0,-1 0 0,1 0-1,-1-1 1,1 1 0,0-1 0,-1 0 0,1 0 0,-1-1 0,1 1 0,0-1 0,-1 0 0,1 1 0,-1-1 0,0-1 0,7-2 0,-10 3-169,1 0 0,-1 0 0,0 0 1,0 0-1,1 0 0,-1 0 0,0 0 0,0 0 1,0 0-1,0 0 0,0 0 0,-1 0 0,1 0 1,0 0-1,0 0 0,-1-1 0,0-3-383,-3-26-473,2 13 685,0 0 1,-1 1 0,-2-1-1,-7-22 1,0 4 129,-45-160 3008,51 154 820,6 39-2815,0 5-233,2 28-530,3 39 14,22 208 0,-5-105 35,-17-126 10,0-26-56,-5-19-20,0 2-861,2 24-3105,3-5 2598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17.705"/>
    </inkml:context>
    <inkml:brush xml:id="br0">
      <inkml:brushProperty name="width" value="0.025" units="cm"/>
      <inkml:brushProperty name="height" value="0.025" units="cm"/>
    </inkml:brush>
  </inkml:definitions>
  <inkml:trace contextRef="#ctx0" brushRef="#br0">25 83 5073,'-1'-1'334,"-16"-9"1438,17 10-1715,-1 0 1,1 0-1,0 0 1,-1 0-1,1 0 1,0 0-1,0 0 0,-1-1 1,1 1-1,0 0 1,0 0-1,-1 0 1,1-1-1,0 1 0,0 0 1,-1 0-1,1-1 1,0 1-1,0 0 1,0 0-1,0-1 0,0 1 1,-1 0-1,1-1 1,0 1-1,0 0 1,0 0-1,0-1 0,0 1 1,0 0-1,0-1 1,0 1-1,0 0 1,0-1-1,0 1 1,0 0-1,0-1 0,0 1 1,0 0-1,1-1 1,-1 1-1,0 0 1,0 0-1,0-1 0,9-3 380,-1 1-1,0 0 0,17-3 0,-14 3-253,54-11 394,1 3 1,0 3-1,1 2 1,0 4 0,0 2-1,79 12 1,-131-11-396,2 1 17,0 0 1,-1 1-1,1 1 1,18 7-1,-32-10-184,0 0 1,0 0-1,0 1 0,0-1 1,0 1-1,0-1 0,0 1 1,-1 0-1,1 0 0,-1 1 1,0-1-1,1 0 0,-1 1 0,0-1 1,0 1-1,-1 0 0,1 0 1,0 0-1,-1-1 0,0 2 1,0-1-1,0 0 0,0 0 1,0 0-1,0 0 0,-1 1 0,0-1 1,1 4-1,-3 5-18,0 0 0,0-1 0,-1 1 0,-1-1 0,0 0 0,0 0 0,-1 0 0,-1 0 0,0-1 0,0 0 0,-8 10 0,-6 5-56,0-1 0,-47 42 0,41-44-47,16-15-32,1 1 1,0 0-1,0 0 1,0 1 0,1 0-1,1 1 1,0 0-1,-7 11 1,14-21 18,0 1 0,-1-1 1,1 1-1,0-1 0,-1 1 1,1-1-1,0 1 0,0-1 1,-1 1-1,1-1 1,0 1-1,0-1 0,0 1 1,0 0-1,0-1 0,0 1 1,0-1-1,0 1 0,0-1 1,0 1-1,0 0 0,0-1 1,0 1-1,1-1 0,-1 1 1,0-1-1,0 1 0,1-1 1,-1 1-1,0-1 0,1 1 1,-1-1-1,0 1 0,1-1 1,0 1-1,9 0-1496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18.063"/>
    </inkml:context>
    <inkml:brush xml:id="br0">
      <inkml:brushProperty name="width" value="0.025" units="cm"/>
      <inkml:brushProperty name="height" value="0.025" units="cm"/>
    </inkml:brush>
  </inkml:definitions>
  <inkml:trace contextRef="#ctx0" brushRef="#br0">1 422 1920,'3'0'364,"0"0"0,1-1 0,-1 2 0,1-1 0,-1 0-1,0 1 1,1-1 0,-1 1 0,0 0 0,1 0-1,-1 0 1,0 0 0,0 1 0,0 0 0,0-1 0,0 1-1,0 0 1,3 4 0,0 1 348,0 0 0,0 1-1,-1-1 1,0 2 0,5 10 0,-4-9-542,-5-7-134,0-1 1,0 0 0,1 1-1,-1-1 1,1 0 0,-1 0-1,1 0 1,0 0 0,0-1-1,0 1 1,0 0 0,0-1-1,0 1 1,1-1 0,-1 0-1,0 0 1,1 0 0,-1 0-1,1 0 1,-1 0 0,1-1-1,-1 1 1,1-1 0,3 1 0,-3-2-5,1 1 0,0-1 1,0 0-1,0 0 1,-1 0-1,1 0 1,0-1-1,-1 0 1,1 1-1,-1-1 1,0-1-1,0 1 0,0 0 1,0-1-1,5-5 1,7-9 114,0-1 0,-2 0 1,0-1-1,-1-1 0,11-26 1,41-109 159,-64 153-306,6-13 9,0-1-1,-2 0 1,0 0 0,-1 0-1,0 0 1,0-23 0,-4 35-6,1 0 0,0-1 0,-1 1 0,0 0 0,1 0 0,-2 0 0,1 0 0,0 0 0,-1 0 0,0 0 0,0 0 0,-4-6 0,3 8 2,1-1 0,-1 1 1,1-1-1,-1 1 0,0 0 0,0 0 0,0 1 0,-1-1 0,1 0 0,0 1 0,0 0 0,-1 0 0,1 0 0,-1 0 0,1 0 0,-1 1 0,-5-1 0,2 2 23,-1-1 0,1 1 0,0 0 0,-1 0 0,1 1-1,0 0 1,0 0 0,0 1 0,0 0 0,1 0 0,-1 1-1,1-1 1,0 2 0,0-1 0,0 1 0,0-1-1,1 1 1,-7 8 0,8-9-35,1 0 1,-1 1-1,1 0 0,-1 0 0,1 0 1,1 0-1,-1 0 0,1 0 0,0 1 1,0-1-1,0 1 0,1-1 0,0 1 1,0 0-1,0 0 0,1-1 0,0 1 1,0 0-1,0 0 0,1 0 1,0-1-1,0 1 0,0 0 0,3 5 1,1 1-607,1-1 1,1 1 0,0-1 0,1-1-1,14 17 1,23 11-767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18.467"/>
    </inkml:context>
    <inkml:brush xml:id="br0">
      <inkml:brushProperty name="width" value="0.025" units="cm"/>
      <inkml:brushProperty name="height" value="0.025" units="cm"/>
    </inkml:brush>
  </inkml:definitions>
  <inkml:trace contextRef="#ctx0" brushRef="#br0">208 89 8002,'-40'-67'5940,"38"65"-5926,1 0 0,0 1 1,-1-1-1,1 1 0,-1-1 0,0 1 1,0 0-1,1-1 0,-1 1 1,0 0-1,0 0 0,0 1 1,0-1-1,0 0 0,0 0 1,0 1-1,0 0 0,0-1 1,-1 1-1,1 0 0,0 0 0,0 0 1,0 0-1,0 0 0,0 1 1,-1-1-1,1 1 0,0-1 1,-3 3-1,-1-1-32,0 0 0,0 1 0,0-1 0,1 1 0,-1 1 0,1-1 0,0 1 0,0 0 0,-5 6 0,5-5 15,0 1 0,0 0 0,1 1 0,0-1 0,0 1 0,1 0-1,0 0 1,0 0 0,0 0 0,1 1 0,0-1 0,1 1 0,0-1 0,0 1 0,0 0 0,1 11 0,1-8 1,1 0 1,0 0 0,0 0 0,1 0 0,0 0-1,1-1 1,1 0 0,-1 1 0,1-2 0,12 18-1,-9-17-2,-1-1 0,1 1-1,0-2 1,1 1-1,0-1 1,0-1-1,0 0 1,1 0 0,1-1-1,12 7 1,-16-10-6,1 0 0,0 0 0,0-1 0,0 0 0,0 0 0,0-1 0,1 0 0,-1-1 0,0 1 0,1-2 0,-1 1 0,0-1 0,0 0 1,1-1-1,9-3 0,-8 1-67,0 0 1,0-1 0,0 0 0,-1-1-1,0 0 1,0 0 0,0-1 0,-1 0-1,14-15 1,-14 13-686,0-1 0,-1-1 1,0 1-1,10-22 0,5-15-798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19.237"/>
    </inkml:context>
    <inkml:brush xml:id="br0">
      <inkml:brushProperty name="width" value="0.025" units="cm"/>
      <inkml:brushProperty name="height" value="0.025" units="cm"/>
    </inkml:brush>
  </inkml:definitions>
  <inkml:trace contextRef="#ctx0" brushRef="#br0">50 420 5233,'-7'-18'950,"3"10"-224,1-1 0,-1 1-1,-1 0 1,1 0-1,-9-11 1,6 13 494,4 7-404,6 17-112,-1-10-665,9 29 227,29 71 0,-12-39 142,15 55 274,35 86-90,-72-197-569,0 0 1,1 0-1,0 0 0,1-1 1,10 11-1,-16-20-25,0-1 0,1 1 1,0 0-1,-1-1 0,1 0 0,0 0 0,0 0 0,0 0 1,1 0-1,-1 0 0,0-1 0,1 0 0,-1 0 0,1 0 1,-1 0-1,1 0 0,0-1 0,-1 1 0,1-1 0,0 0 1,-1 0-1,1 0 0,7-2 0,-7 1-66,0-1 0,-1 1 0,1-1 0,0 0 0,0 0 1,-1-1-1,1 1 0,-1-1 0,0 0 0,0 1 0,0-1 0,0-1 0,0 1 0,-1 0 0,1-1 1,-1 1-1,0-1 0,0 0 0,0 0 0,-1 0 0,0 0 0,3-7 0,0-8-139,0 0-1,-1-1 0,0-28 0,-2 30 190,0-8 125,8-50-1,-8 71-27,1-1 0,-1 1 0,1-1 0,0 1 0,0 0 0,0-1 0,1 1 0,-1 0 0,1 1 0,1-1 0,-1 0 0,1 1 0,-1 0 0,10-7-1,-12 9-37,1 1 0,-1 0 1,1 0-1,0 0 0,0 0 0,0 1 0,-1-1 0,1 0 0,0 1 0,0 0 0,0-1 0,0 1 0,0 0 0,0 0 0,0 0 0,0 0 0,0 0 0,0 0 0,2 1 0,-1 0 2,0 1 1,0-1-1,0 1 1,0-1-1,-1 1 1,1 0-1,0 0 0,-1 0 1,0 0-1,5 5 1,1 4 24,0 1 1,0 0-1,-1 1 1,6 15-1,-10-21-52,-1-4-9,0 1 0,-1-1 0,1 1 0,1-1 0,-1 0 0,0 0-1,1 0 1,0 0 0,-1 0 0,1 0 0,0-1 0,1 0 0,5 4 0,-7-5-2,0 0-1,0-1 1,0 1-1,0-1 1,0 0-1,0 0 1,0 1-1,0-1 1,0-1-1,0 1 1,0 0-1,0 0 1,0-1-1,0 1 1,0-1-1,-1 0 1,1 1-1,0-1 1,0 0-1,0 0 1,-1 0-1,1 0 1,0 0-1,-1-1 1,1 1-1,-1-1 1,0 1-1,2-3 1,27-28 1,-2-2-1,-1-1 1,-2-1 0,-1-1 0,24-52 0,-43 76-11,0-1 0,0 0 1,3-20-1,-7 28 9,0-1 0,0 1 0,-1-1 0,0 1-1,0-1 1,0 1 0,-1-1 0,0 1 0,-4-12 0,5 17 1,0 0 0,0 0 0,0 0 0,-1 0 0,1 0 1,-1 0-1,1 0 0,-1 0 0,1 0 0,-1 0 1,0 0-1,1 0 0,-1 0 0,0 0 0,0 0 0,1 1 1,-1-1-1,0 0 0,0 1 0,0-1 0,0 0 0,0 1 1,0-1-1,0 1 0,0 0 0,0-1 0,0 1 1,-1 0-1,1-1 0,0 1 0,0 0 0,0 0 0,0 0 1,0 0-1,-1 0 0,1 0 0,0 1 0,0-1 1,0 0-1,0 1 0,0-1 0,0 0 0,0 1 0,0-1 1,0 1-1,-1 0 0,-3 2 17,1 0 0,0 1 1,1-1-1,-1 0 0,0 1 0,1 0 0,0 0 1,0 0-1,-4 7 0,3-3-5,1 0 1,-1 1-1,1-1 1,1 1-1,0 0 1,0 0-1,0 0 1,1 0-1,1 0 1,0 18-1,2-14-9,-1-1 0,2 1 0,0-1-1,0 0 1,1 0 0,0 0 0,11 19-1,-9-20-4,1-1-1,0 1 1,0-1-1,1-1 1,0 0-1,1 0 1,18 15-1,-20-19 4,1 0-1,-1-1 1,1 1-1,0-1 1,0-1-1,0 1 1,1-2-1,-1 1 1,1-1-1,0 0 1,11 0-1,-6-2-1,0 0 0,0-1 0,1-1-1,-1-1 1,-1 0 0,1 0 0,0-1 0,-1-1 0,0-1 0,0 0-1,0 0 1,17-13 0,-7 3-2,-1-1 0,0-1 0,-2-1 0,0 0 0,25-34-1,-33 37 3,0 0 0,-2-1 0,0-1 0,-1 0 0,-1 0 0,-1 0 0,0-1 0,-2 0 0,0-1 0,-1 1 0,-1-1-1,-1 0 1,0 0 0,-2 0 0,0 0 0,-4-23 0,-2-20 84,8 54 4,2 11 40,7 16 56,-3 8-23,11 48 0,-1-3-112,-13-52-42,1 0 0,2-1 0,13 27 0,-21-44-6,1 0 0,-1 0 1,1-1-1,-1 1 0,1 0 0,-1 0 0,1-1 0,-1 1 1,1 0-1,0 0 0,-1-1 0,1 1 0,0-1 1,0 1-1,0-1 0,-1 1 0,1-1 0,0 1 1,0-1-1,1 1 0,3-7 137,-4-11-9,-6-29-126,2 21-6,1 0 0,1-33-1,2 49 6,0 0 0,0 0 0,1 0 0,0 0 0,0 0 0,1 0 0,0 1-1,1-1 1,0 1 0,0 0 0,1 0 0,0 0 0,0 1 0,1 0 0,10-11-1,-5 8 19,0 1-1,1 0 1,-1 1-1,2 1 0,-1-1 1,1 2-1,0 0 1,1 0-1,16-4 0,-10 5-19,-6 1-38,0 0-1,-1 0 1,1-2 0,17-9-1,-26 11-523,-7 4-1017,-10 5-911,-5 10 879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21.883"/>
    </inkml:context>
    <inkml:brush xml:id="br0">
      <inkml:brushProperty name="width" value="0.025" units="cm"/>
      <inkml:brushProperty name="height" value="0.025" units="cm"/>
    </inkml:brush>
  </inkml:definitions>
  <inkml:trace contextRef="#ctx0" brushRef="#br0">226 1963 8634,'-20'-16'2222,"7"5"-1338,-1 0 1,0 1 0,-1 1 0,-21-10 0,33 17-869,0 1-1,0 0 1,0 0 0,0 0-1,0 0 1,0 0-1,0 1 1,0-1 0,0 1-1,0 0 1,0 0 0,0 0-1,-1 0 1,1 0 0,0 1-1,0 0 1,0-1-1,0 1 1,0 0 0,0 1-1,1-1 1,-1 0 0,0 1-1,0 0 1,1-1 0,-1 1-1,1 0 1,0 0-1,-1 1 1,-2 3 0,2-1-19,0 0 0,0 0 0,1 1 0,0-1-1,0 1 1,0 0 0,1-1 0,0 1 0,0 0 0,0 0 0,1 0 0,-1 0 0,2 0 0,-1 0 0,2 8 0,0 3 12,2 1 1,0-1 0,11 29-1,-12-38-7,0-1 0,0 0-1,1-1 1,0 1 0,0-1 0,1 0 0,0 0 0,0 0-1,0 0 1,1-1 0,-1 0 0,1 0 0,0 0-1,1-1 1,-1 0 0,1 0 0,0-1 0,0 0-1,0 0 1,0-1 0,1 0 0,-1 0 0,1 0-1,-1-1 1,1 0 0,0-1 0,14 0 0,-9-1-4,0 0 1,0-1-1,0-1 1,-1 0-1,1-1 1,-1 0-1,0-1 1,0 0-1,0-1 1,-1 0-1,1-1 1,-1 0-1,-1-1 1,0 0-1,16-17 1,-8 3 6,-2 0 1,-1-1-1,19-38 1,-12 22 26,-21 38-29,-1 0-1,1 0 1,-1 0-1,1 0 0,0 0 1,-1 1-1,1-1 0,0 0 1,0 0-1,0 0 1,0 1-1,0-1 0,-1 0 1,1 1-1,2-2 0,-2 2 0,0 0 0,-1 0 0,1 0-1,0 0 1,-1 0 0,1 0 0,-1 0-1,1 0 1,0 1 0,-1-1 0,1 0-1,0 0 1,-1 0 0,1 1 0,0-1-1,-1 0 1,1 1 0,-1-1 0,1 0-1,0 1 1,2 3 8,1 0-1,-1 0 0,0 0 1,0 0-1,4 8 0,0 0 3,-3-6-8,1 1 1,0-2-1,0 1 0,0-1 1,0 1-1,1-1 0,0-1 1,0 1-1,0-1 0,1 0 1,0-1-1,-1 1 0,9 2 1,-10-5 0,0 0 0,-1 0 0,1 0 0,0 0 0,0-1 1,0 0-1,0 0 0,0 0 0,0-1 0,0 1 1,0-1-1,0-1 0,-1 1 0,1 0 0,0-1 1,-1 0-1,1 0 0,-1-1 0,0 1 0,8-7 0,-2 0 16,0 0-1,0-1 0,-1 0 1,0-1-1,10-16 0,31-63 49,-40 71-57,-1-1 0,11-38 1,-17 48-9,-1-1 1,0 1-1,-1-1 1,0 1 0,-1-1-1,0 1 1,-3-19 0,3 26-2,0 0 1,0 1 0,-1-1 0,1 0 0,-1 1 0,0-1 0,0 1 0,0-1 0,0 1 0,0-1 0,-1 1 0,1 0 0,-1 0 0,1-1 0,-1 1 0,0 0 0,0 1 0,0-1 0,0 0 0,0 0 0,0 1 0,-1-1-1,1 1 1,0 0 0,-1 0 0,1 0 0,-1 0 0,0 0 0,1 0 0,-1 1 0,1-1 0,-1 1 0,0 0 0,1 0 0,-4 0 0,0 1 2,1-1-1,0 2 1,1-1-1,-1 0 1,0 1 0,0 0-1,1 0 1,-1 1 0,1-1-1,-1 1 1,1 0 0,0 0-1,0 0 1,0 0 0,1 1-1,-1 0 1,-5 7 0,4-2-6,0-1 0,1 1 1,-1 0-1,2 0 0,-1 0 0,1 0 1,-2 14-1,4-21-2,1 1-1,-1-1 1,1 0 0,0 1-1,0-1 1,-1 1 0,2-1-1,-1 1 1,0-1 0,0 1-1,1-1 1,0 1 0,-1-1-1,1 1 1,0-1 0,0 0-1,0 0 1,0 1-1,1-1 1,-1 0 0,1 0-1,-1 0 1,1 0 0,0-1-1,-1 1 1,1 0 0,0-1-1,0 1 1,0-1 0,0 0-1,1 1 1,-1-1 0,5 1-1,-4-1-1,1-1-1,-1 1 1,1-1-1,0 0 1,-1 0-1,1-1 1,-1 1-1,1-1 1,-1 0 0,1 0-1,-1 0 1,1 0-1,-1 0 1,0-1-1,0 1 1,1-1-1,-1 0 1,0 0-1,-1-1 1,6-3-1,7-8-15,0-1 0,18-24 0,-19 23-2,78-98-114,33-38-4,-120 147 144,0 0-1,0 0 1,1 0-1,-1 0 1,1 1 0,0 0-1,1 0 1,8-4-1,-13 8 2,1-1-1,-1 0 1,0 1 0,0-1-1,1 1 1,-1 0-1,0 0 1,1-1-1,-1 2 1,0-1-1,0 0 1,1 0-1,-1 1 1,0-1 0,0 1-1,1 0 1,-1 0-1,0 0 1,0 0-1,0 0 1,0 0-1,0 0 1,0 1-1,-1-1 1,1 1 0,0-1-1,-1 1 1,3 2-1,6 9 20,-1 1 0,-1-1 0,11 25 0,-12-24-12,1 1 0,0-1-1,11 13 1,-18-25-8,0-1 1,0 0 0,0 0-1,0 0 1,0 0 0,0 0-1,1 0 1,-1 0 0,0-1-1,1 1 1,-1 0 0,0-1-1,1 1 1,-1-1-1,1 1 1,-1-1 0,1 0-1,-1 0 1,1 1 0,-1-1-1,1 0 1,-1-1 0,1 1-1,0 0 1,-1 0 0,1 0-1,-1-1 1,0 1-1,1-1 1,-1 1 0,1-1-1,-1 0 1,0 0 0,1 1-1,-1-1 1,0 0 0,2-2-1,4-3 13,-1 1 0,0-1 0,0-1 0,-1 1 1,7-10-1,3-11-14,-1 0 1,-1 0 0,-1-1 0,13-48-1,-6 17 0,-19 59-3,1-1 1,-1 0-1,0 1 1,0-1-1,0 0 1,1 1-1,-1-1 1,0 1-1,0-1 0,1 0 1,-1 1-1,1-1 1,-1 1-1,0-1 1,1 1-1,-1-1 1,1 1-1,-1 0 1,1-1-1,-1 1 0,1-1 1,1 1-1,-2 0 1,1 0 0,-1 0 0,1 0 0,-1 1 0,1-1 0,-1 0 0,1 0 0,-1 1 0,0-1 0,1 0 0,-1 1 0,1-1 0,-1 1 0,0-1 0,1 1 0,-1-1 0,0 0 0,0 1 0,1-1 0,-1 1 0,0 0 0,12 34 52,-12-34-51,10 62 57,1 8-23,-9-65-33,0 1 0,0 0 0,0-1 1,1 0-1,0 0 0,0 1 1,7 8-1,-9-13-1,1 0 0,0 0 0,-1-1 0,1 1 0,0-1 0,-1 1 0,1-1 0,0 0 0,0 1-1,0-1 1,0 0 0,1-1 0,-1 1 0,0 0 0,0 0 0,0-1 0,1 0 0,-1 1 0,0-1 0,1 0 0,-1 0 0,0 0 0,1 0 0,-1-1 0,0 1 0,0 0 0,1-1 0,-1 0 0,0 1 0,0-1 0,0 0-1,0 0 1,0-1 0,0 1 0,3-2 0,4-4 5,0 0-1,0 0 1,-1-1-1,0 0 1,13-17-1,-3 2-4,-2-1 0,0-1 0,-2 0 0,0-1 0,-2 0 0,-1-1 0,-1 0 0,-1-1 0,-2 0 0,-1 0 0,5-50 0,-9 63-1,1 21 3,3 25 21,0 14 31,13 70 94,-17-105-141,1-1-1,0 0 0,0 0 0,1 0 1,0 0-1,1 0 0,0-1 0,0 1 1,9 8-1,-13-15-7,1 0-1,0 0 1,0 0-1,0-1 1,0 1-1,0-1 1,0 1-1,0-1 1,1 0-1,-1 1 1,1-1-1,-1 0 1,0-1 0,1 1-1,0 0 1,-1-1-1,1 1 1,-1-1-1,5 0 1,-3-1 0,0 1 1,-1-1-1,1 0 0,-1-1 1,0 1-1,1-1 1,-1 1-1,0-1 1,0 0-1,0 0 0,0 0 1,4-5-1,5-5 7,-1 0-1,-1-2 1,0 1-1,15-28 1,12-37 14,-27 55-14,0 0 0,2 1-1,18-26 1,-28 45-7,0 1-1,0-1 1,0 1 0,0 0-1,0 0 1,1 0-1,-1 0 1,1 0 0,-1 0-1,1 1 1,0-1-1,3 0 1,-4 1 1,-1 1 1,1 0-1,-1 0 0,0 0 1,1 0-1,-1 0 0,0 0 1,1 0-1,-1 1 0,0-1 1,1 0-1,-1 1 0,0-1 1,1 1-1,-1-1 0,0 1 1,0 0-1,0 0 0,0-1 1,1 1-1,-1 0 0,0 0 1,0 0-1,-1 0 0,1 0 1,0 0-1,1 2 0,6 11 76,0-1 0,-1 1-1,11 29 1,-8-18 42,12 30 138,128 339 744,-102-240-956,50 146-58,-88-273 53,-23-54-2,-2-7-90,-76-153-190,-160-354 273,248 535-26,-55-149 205,53 138-168,1 0 1,0 0-1,1 0 1,1-1 0,1 1-1,0-1 1,2-18-1,0 31-25,0 0 0,0 0 0,1 0 0,-1 0 0,1 0 0,0 0 0,0 0 0,1 0 1,-1 1-1,1 0 0,0-1 0,1 1 0,-1 0 0,1 0 0,-1 1 0,1-1 0,0 1 0,0 0 0,1 0 0,-1 0 0,1 0 0,-1 1 0,1 0 0,0 0 0,0 0 0,0 0 0,0 1 0,0 0 0,0 0 0,1 0 0,-1 1 0,0 0 0,0 0 0,1 0 0,-1 0 1,0 1-1,0 0 0,0 0 0,6 3 0,2 0 4,0 2 0,-1 0 1,0 0-1,0 1 0,-1 1 1,0 0-1,0 0 0,14 15 1,-12-9-19,0 0 0,-1 1 1,0 0-1,-1 1 0,12 24 0,-19-33-2,-1 0-1,-1 0 0,0 0 1,0 0-1,0 0 0,-1 0 1,1 8-1,-2-12-10,1-1-1,-1 1 1,0-1 0,0 1 0,-1-1 0,1 1-1,0-1 1,-1 1 0,0-1 0,1 1 0,-1-1-1,0 0 1,0 1 0,0-1 0,-1 0 0,1 0-1,0 0 1,-1 0 0,0 0 0,1 0 0,-5 3-1,6-4-14,-1-1-1,1 0 0,-1 1 0,1-1 0,-1 0 1,1 1-1,-1-1 0,1 0 0,-1 0 0,1 0 1,-1 1-1,1-1 0,-1 0 0,1 0 0,-1 0 1,0 0-1,1 0 0,-1 0 0,1 0 0,-1 0 1,1 0-1,-1 0 0,0 0 0,1-1 1,-1 1-1,1 0 0,-1 0 0,1-1 0,-1 1 1,1 0-1,-1 0 0,1-1 0,-1 1 0,1 0 1,0-1-1,-1 1 0,1-1 0,-1 1 0,1-1 1,0 1-1,-1-1 0,1 1 0,0-1 0,0 1 1,-1-1-1,1 1 0,0-1 0,0 1 0,0-1 1,0 0-1,-4-29-1130,6 9 1004,1 2 0,1-1 0,0 0 0,2 1-1,0 0 1,1 0 0,1 0 0,1 1 0,0 1 0,2-1 0,0 1-1,0 1 1,2 0 0,27-26 0,-34 36 240,1 0 0,0 1 0,0 0 0,1 0-1,0 1 1,-1 0 0,1 0 0,1 1 0,-1 0 0,0 0 0,10-1 0,-13 4-53,-1-1 1,1 1 0,0 0 0,-1 0-1,1 0 1,0 0 0,-1 1 0,1 0 0,0 0-1,-1 0 1,1 1 0,-1-1 0,0 1-1,1 0 1,-1 1 0,0-1 0,0 1 0,0-1-1,-1 1 1,1 0 0,-1 1 0,5 4-1,0 2 20,-2 1 0,1-1-1,-2 1 1,1 0 0,-1 1-1,4 14 1,-5-13 8,1 0 1,0 0 0,1-1-1,12 18 1,-17-28-50,0 0 0,0-1 1,0 1-1,1 0 1,-1-1-1,1 1 0,0 0 1,-1-1-1,1 0 0,0 1 1,0-1-1,0 0 1,0 0-1,0 0 0,0 0 1,0-1-1,0 1 1,0 0-1,0-1 0,0 1 1,4-1-1,-3 0 7,-1-1-1,1 0 1,-1 1 0,1-1-1,-1 0 1,1 0 0,-1-1-1,0 1 1,1 0 0,-1-1-1,0 1 1,0-1 0,0 0-1,0 0 1,2-2-1,4-7 42,0 0 0,0-1 0,-1 0 0,0 0-1,7-20 1,4-15 17,19-71 0,-32 100-76,-2 1 0,0-2 0,-1 1 1,-1 0-1,-1 0 0,0 0 0,-5-27 1,4 38 3,-1 1 1,1 0-1,-1 0 1,-1 0 0,1 0-1,-1 1 1,0-1-1,0 1 1,-6-8 0,8 12 1,0 0 0,0-1-1,-1 1 1,1 0 0,0 0 0,0 0 0,-1 0 0,1 0 0,-1 0 0,1 0 0,-1 1 0,1-1 0,-1 1-1,1-1 1,-1 1 0,0-1 0,1 1 0,-1 0 0,0 0 0,1 0 0,-1 0 0,0 0 0,1 0 0,-1 0 0,0 0-1,1 1 1,-1-1 0,0 1 0,1-1 0,-1 1 0,1 0 0,-1-1 0,1 1 0,-1 0 0,1 0 0,0 0 0,-1 0-1,1 0 1,-2 3 0,-4 3 31,0 1 1,0 0-1,1 0 0,0 0 0,1 1 0,-8 16 0,2-1-21,-11 40 0,16-45-98,2 0-1,0 1 0,-1 19 0,4-31-32,1 0-1,0 1 1,0-1-1,1 0 1,0 0 0,0 0-1,1 0 1,0 0-1,6 12 1,-8-18 53,1 0 0,0 0 0,0 0 1,0-1-1,0 1 0,1 0 0,-1-1 1,0 1-1,1-1 0,-1 1 0,1-1 1,0 0-1,-1 0 0,1 1 0,0-1 1,0 0-1,-1-1 0,1 1 0,0 0 1,0 0-1,0-1 0,0 1 0,0-1 1,0 0-1,0 1 0,0-1 0,0 0 1,0 0-1,0-1 0,1 1 0,-1 0 1,0-1-1,0 1 0,0-1 0,2-1 1,3-2-101,0 0 0,0 0 0,0-1 0,-1-1 0,1 1 0,8-10 1,35-49-811,1-12-499,-3-3 0,40-89 0,62-178-382,-126 287 2115,-6 16 780,-18 43-955,0-1 0,1 0 0,-1 1 0,0-1 0,0 0 1,1 1-1,-1-1 0,0 0 0,0 0 0,0 1 0,0-1 0,0 0 0,0 0 1,0 1-1,0-1 0,0 0 0,0 0 0,-1 0 0,1 1 3,-1 0-1,1 0 1,-1 0 0,0 0-1,1 0 1,-1 0-1,1 0 1,-1 1-1,1-1 1,-1 0-1,1 0 1,-1 1 0,1-1-1,-1 0 1,1 1-1,-1-1 1,1 0-1,0 1 1,-1-1 0,1 1-1,0-1 1,-1 1-1,-10 11 420,0 1 0,1 0 1,0 0-1,1 1 0,1 0 0,0 1 0,1 0 0,-8 27 0,10-29-489,2 1 0,-1 0 0,2 1 0,0-1 0,1 0 0,0 0 0,1 1-1,1-1 1,0 0 0,5 22 0,-5-32 17,0 0-1,0 0 0,1-1 0,-1 1 1,1-1-1,0 1 0,0-1 0,0 0 1,0 0-1,1 0 0,-1 0 0,1 0 1,0 0-1,0-1 0,0 1 0,0-1 1,0 0-1,0 0 0,1 0 0,-1 0 1,1 0-1,-1-1 0,1 0 0,0 0 1,0 0-1,-1 0 0,7 0 0,18 3 107,2-2-1,-1-1 0,29-2 1,88-15-207,-137 14 51,-1 1-25,0 0 0,0 0 0,0 0 0,13 2 0,-20-1 27,0 0 0,0 0 1,0 0-1,0 0 0,0 0 1,0 1-1,0-1 0,0 0 0,0 1 1,0-1-1,0 1 0,0-1 1,0 1-1,0-1 0,0 1 1,0 0-1,-1-1 0,1 1 1,0 0-1,-1 0 0,1 0 0,0-1 1,-1 1-1,1 0 0,-1 0 1,1 0-1,-1 0 0,1 0 1,-1 0-1,0 0 0,0 0 1,1 0-1,-1 0 0,0 0 0,0 0 1,0 0-1,0 0 0,0 1 1,0-1-1,-1 0 0,1 0 1,-1 1-1,0 3-2,-1-1 1,0 0-1,0 0 1,0 0-1,0 0 1,-1 0-1,1 0 1,-1-1-1,0 1 1,0-1-1,-1 0 1,-5 4-1,-2 4 3,-76 70 33,-65 69 22,138-134-188,1 0 0,1 1 0,1 1 0,0 0 0,-10 25 0,13-18-840,8-25 951,0 0-1,-1 0 1,1 0-1,0 0 1,0 1-1,0-1 0,0 0 1,0 0-1,0 0 1,0 1-1,0-1 1,0 0-1,0 0 1,0 0-1,0 1 1,0-1-1,0 0 1,0 0-1,0 0 1,0 1-1,0-1 0,0 0 1,0 0-1,0 0 1,0 1-1,0-1 1,0 0-1,0 0 1,0 0-1,1 0 1,-1 1-1,0-1 1,0 0-1,0 0 1,0 0-1,0 0 0,1 0 1,-1 1-1,0-1 1,0 0-1,0 0 1,0 0-1,1 0 1,-1 0-1,0 0 1,0 0-1,0 0 1,1 0-1,-1 0 1,0 0-1,0 0 1,0 0-1,1 0 0,-1 0 1,0 0-1,0 0 1,0 0-1,1 0 1,-1 0-1,12-10-1201,11-21-475,33-60 0,-1 2 589,-11 25 587,58-90 343,-59 81 2001,76-101 0,-118 173-1797,14-19 1054,20-33 0,-31 47-813,-1-1 0,0 0 0,0 0 0,0 0 0,-1 0 0,0 0 0,-1-1 0,0 1 0,1-13 0,-2 17-202,0 1 1,0-1-1,-1 0 0,1 1 1,-1-1-1,1 1 0,-1-1 1,0 0-1,0 1 0,0 0 1,0-1-1,-1 1 0,1 0 1,-1-1-1,1 1 0,-1 0 1,0 0-1,0 0 0,0 1 1,0-1-1,0 0 1,0 1-1,0-1 0,-1 1 1,1 0-1,-1 0 0,1 0 1,-1 0-1,1 0 0,-1 0 1,1 1-1,-1-1 0,0 1 1,1 0-1,-1-1 0,0 1 1,1 1-1,-1-1 0,0 0 1,1 1-1,-1-1 0,0 1 1,1 0-1,-1 0 0,1 0 1,-1 0-1,1 0 1,0 0-1,0 1 0,-1-1 1,1 1-1,0 0 0,0 0 1,0-1-1,1 1 0,-4 4 1,0 1-38,1 1 1,0-1 0,1 1 0,-1 0 0,1 0-1,1 0 1,0 0 0,-2 13 0,1 6-32,0 37 1,3-38 0,0 0 1,2 0-1,1-1 0,1 1 0,1-1 0,16 46 0,-18-64-8,0 1-1,1-1 0,0 0 1,0 0-1,1 0 0,0 0 1,0-1-1,1 0 1,-1 0-1,2-1 0,6 6 1,-7-7-23,0-1 0,0 0 0,0 0 0,1 0 0,-1-1 0,1 0 0,0 0 0,-1-1 0,1 0 0,0 0 0,0 0 0,0-1 0,0 0 0,0-1 0,7-1 0,-3 0-161,0 0-1,-1-1 1,1-1-1,-1 0 1,0 0-1,0-1 1,0 0-1,-1-1 1,1 0-1,-1 0 1,-1-1-1,15-14 1,0-4-228,20-30 1,-43 54 429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3.579"/>
    </inkml:context>
    <inkml:brush xml:id="br0">
      <inkml:brushProperty name="width" value="0.025" units="cm"/>
      <inkml:brushProperty name="height" value="0.025" units="cm"/>
    </inkml:brush>
  </inkml:definitions>
  <inkml:trace contextRef="#ctx0" brushRef="#br0">1 1806 208,'52'-47'814,"3"2"-1,78-48 1,182-89 436,282-137-1061,-197 112-177,66-38 9,41-40 13,-341 201-6,196-69-1,-87 45-185,-231 90-112,6-1 81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4.301"/>
    </inkml:context>
    <inkml:brush xml:id="br0">
      <inkml:brushProperty name="width" value="0.025" units="cm"/>
      <inkml:brushProperty name="height" value="0.025" units="cm"/>
    </inkml:brush>
  </inkml:definitions>
  <inkml:trace contextRef="#ctx0" brushRef="#br0">175 2065 3185,'-3'0'-34,"0"1"1,0 0-1,0 0 1,0 0-1,0 1 1,0-1-1,0 1 1,0-1-1,1 1 1,-1 0-1,1 0 1,-1 0-1,1 1 1,0-1-1,0 1 1,0-1-1,0 1 1,0 0-1,0-1 1,1 1-1,-1 0 1,-1 6-1,-1-2-137,-2 3 72,0 0 0,-1 0 0,0-1 0,0 0-1,-12 11 1,12-14 717,-1 1 1,1-2-1,-17 10 0,13-8 462,7-3-384,6-3-230,19-7-256,44-13-84,65-29-1,7-7 283,-3-5-1,158-96 1,-128 51-135,294-177 388,533-234-488,-873 459-162,245-123-33,-12-21 188,-75 30 209,364-164 0,-620 326-395,1-1-199,32-11 1,-24 17 42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5.573"/>
    </inkml:context>
    <inkml:brush xml:id="br0">
      <inkml:brushProperty name="width" value="0.025" units="cm"/>
      <inkml:brushProperty name="height" value="0.025" units="cm"/>
    </inkml:brush>
  </inkml:definitions>
  <inkml:trace contextRef="#ctx0" brushRef="#br0">119 958 4305,'-2'-3'245,"0"0"0,1 0 0,-1 0 0,1 0 0,0 0 0,0 0 0,0 0 0,0-1 0,0 1 0,1 0 0,0 0 0,0-1 0,-1 1 0,2 0 0,0-6 0,1-4-52,1 1-1,8-23 0,2-4-67,6-42 206,14-155-1,-31 194-131,-1-1-1,-2 1 0,-2-1 1,-1 1-1,-17-64 0,18 92-106,-1 1 0,-1-1 0,0 1 0,-1 1 0,-1-1 0,0 1 0,0 0-1,-1 0 1,0 1 0,-15-15 0,21 24-72,1 1 0,-1 0-1,1-1 1,-1 1 0,0 0-1,0 0 1,0 0 0,1 0-1,-1 0 1,0 0 0,0 1-1,0-1 1,-4 0 0,5 1-9,0 0 1,0 0-1,0 0 1,0 0-1,-1 0 1,1 1-1,0-1 1,0 0-1,0 1 1,0-1-1,0 1 1,0-1-1,0 1 1,0 0-1,0-1 1,0 1-1,0 0 1,-1 1-1,-1 2 17,1 0-1,-1 0 1,1 0 0,0 0-1,0 0 1,0 1 0,1-1-1,-1 1 1,1-1-1,0 1 1,0 5 0,-3 25 127,2 0 1,2 0 0,7 69-1,3-41 24,24 86 0,-13-78-109,4-2-1,3 0 1,56 98 0,-34-84-7,4-2 1,79 93-1,-125-165-57,0 1 1,-1 0-1,0 0 0,-1 1 0,0 0 0,7 16 0,-12-22-6,1 1 1,-1-1-1,0 0 1,0 1-1,0-1 0,-1 1 1,0-1-1,0 1 1,0-1-1,-1 1 0,0-1 1,0 1-1,0-1 0,-1 0 1,0 1-1,-4 9 1,0-6-79,0 0 0,0 0 0,-1 0 0,0-1 0,-1 0 0,0 0 0,0-1 0,0 0 0,-1 0 0,0-1 0,0 0 0,-1 0 0,0-1 0,0-1 0,0 0 0,0 0 0,-1-1 0,0 0 0,1-1 0,-14 2 0,1-6-1264,-4-8 570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5.947"/>
    </inkml:context>
    <inkml:brush xml:id="br0">
      <inkml:brushProperty name="width" value="0.025" units="cm"/>
      <inkml:brushProperty name="height" value="0.025" units="cm"/>
    </inkml:brush>
  </inkml:definitions>
  <inkml:trace contextRef="#ctx0" brushRef="#br0">42 362 13459,'-27'-18'4841,"13"-2"-3937,21 6-912,34 4-216,12-8 88,18-3 136,3-6 0,8 4 0,-1-4-8,-8 3-16,-6-1-72,-28-7-408,-14 2-312,-6-6-1529,-6-1 1497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6.330"/>
    </inkml:context>
    <inkml:brush xml:id="br0">
      <inkml:brushProperty name="width" value="0.025" units="cm"/>
      <inkml:brushProperty name="height" value="0.025" units="cm"/>
    </inkml:brush>
  </inkml:definitions>
  <inkml:trace contextRef="#ctx0" brushRef="#br0">2 0 15491,'-2'7'4873,"27"20"-5249,19 17-64,20 25 152,1 9-176,3 9-704,-8 0-625,-17-18-1031,-15-16-249,-28-42-32,-9-20 1745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2.587"/>
    </inkml:context>
    <inkml:brush xml:id="br0">
      <inkml:brushProperty name="width" value="0.025" units="cm"/>
      <inkml:brushProperty name="height" value="0.025" units="cm"/>
    </inkml:brush>
  </inkml:definitions>
  <inkml:trace contextRef="#ctx0" brushRef="#br0">1 1 1064,'3'29'1346,"-1"1"-1,-3 38 0,0 13-105,24 132 253,-3-42-830,-10 133 1513,-10-270-1670,2 0 0,1 1 0,14 63 0,-9-76-134,-7-21-362,-1-1 0,0 1 0,0 0 1,1-1-1,-1 1 0,0 0 0,1-1 0,-1 1 0,1-1 1,-1 1-1,1-1 0,-1 1 0,1-1 0,-1 1 1,1-1-1,0 1 0,-1-1 0,1 0 0,0 1 1,-1-1-1,1 0 0,0 1 0,-1-1 0,1 0 0,0 0 1,1 0-1,0-5-1270,-2 4-319,0-1 501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6.767"/>
    </inkml:context>
    <inkml:brush xml:id="br0">
      <inkml:brushProperty name="width" value="0.025" units="cm"/>
      <inkml:brushProperty name="height" value="0.025" units="cm"/>
    </inkml:brush>
  </inkml:definitions>
  <inkml:trace contextRef="#ctx0" brushRef="#br0">1 744 11226,'18'-12'5123,"5"-18"-4129,-10 12-832,12-13-228,-1-1 0,-2-1 0,-2 0 0,-1-2 0,-1-1 0,24-70 0,-35 83-93,0 0 0,-2-1 0,-1 0 0,-1 0 1,0 0-1,-2 0 0,-1 0 0,-1 0 0,-1 0 0,-1 0 1,-1 0-1,-11-35 0,1 27 167,35 127 56,4-1-1,4-2 1,5-1 0,3-1 0,75 132 0,-101-204-39,1 1 1,0-2 0,1 1 0,1-2-1,17 16 1,-26-28-22,-1 0 1,1-1-1,0 0 0,0 0 0,0 0 0,0 0 0,1-1 1,-1 0-1,1 0 0,6 1 0,-8-2-4,1-1-1,-1 0 1,0 0-1,1 0 1,-1 0-1,0-1 1,1 0 0,-1 1-1,0-2 1,0 1-1,0 0 1,0-1-1,0 0 1,0 0-1,5-3 1,-2 0-4,-1 0 1,1-1-1,-1 1 0,0-1 1,0-1-1,0 1 0,8-14 1,0-5-9,13-27 1,-20 36 9,0 0 1,2 1-1,0 0 1,0 1-1,20-22 1,-27 33 1,0 1 1,1 0 0,-1 0 0,1 0 0,0 0 0,-1 1-1,1-1 1,0 1 0,0-1 0,0 1 0,0 0 0,0 0-1,0 1 1,1-1 0,5 0 0,0 1 3,-1 1 1,0 0-1,1 1 1,11 3-1,-12-3 15,0 0 0,0-1-1,-1 1 1,1-1 0,15-1 0,-20 0 7,0-1 0,0 0 0,0 0-1,0 0 1,0-1 0,0 1 0,0-1 0,-1 1 0,1-1 0,0 0 0,-1 0 0,0 0 0,1 0 0,-1-1 0,0 1 0,0-1 0,0 1 0,0-1 0,-1 0 0,1 1 0,-1-1-1,0 0 1,0 0 0,1 0 0,0-5 0,0-3 39,1 0 0,-1 0-1,-1-1 1,0 1 0,-1-23 0,0 26-40,-1 1 0,0-1 0,-1 0 0,0 1 0,0-1 0,-1 1 0,0 0 0,0 0 0,-1 0 0,1 0 0,-2 1 0,-8-13 0,11 17-21,-1 0 0,1 0 1,0-1-1,-1 1 0,0 0 0,1 1 0,-1-1 1,0 1-1,0-1 0,0 1 0,0 0 0,0 0 1,0 0-1,0 0 0,-1 0 0,1 1 0,0 0 1,0-1-1,-1 1 0,1 1 0,0-1 0,0 0 1,0 1-1,-1-1 0,1 1 0,0 0 0,0 0 1,0 0-1,0 1 0,0-1 0,0 1 0,1-1 0,-4 4 1,-1-1-5,1 1 0,0 0 0,0 0 0,1 0 1,-1 1-1,1 0 0,1 0 0,-1 1 0,1-1 1,0 1-1,0 0 0,-2 7 0,2-3 2,0-1-1,1 1 1,1 0-1,0-1 0,0 1 1,1 0-1,0 0 1,2 15-1,0-15 10,0 0-1,1-1 1,0 1-1,1 0 1,0-1-1,0 0 1,1 0 0,8 14-1,-8-17 9,0 0 0,1-1 0,0 0 0,0 0 1,0 0-1,0-1 0,1 0 0,0 0 0,0 0 0,1 0 0,-1-1 0,10 4 0,0-1 4,1-1 0,0-1 0,0-1 0,1 0-1,-1-1 1,1-1 0,-1 0 0,1-2-1,31-2 1,-28 0-30,0-1 0,0-1 0,0-1 0,-1-1 0,1-1 0,-1-1 0,35-19 0,-48 23-189,0 0-1,0-1 1,-1 0-1,1 0 1,-1 0-1,-1-1 1,1 0-1,-1 0 1,0-1-1,0 1 1,-1-1-1,0 0 1,0-1-1,-1 1 1,0 0-1,0-1 1,0 0-1,-1 0 1,2-13-1,1-20-956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37.409"/>
    </inkml:context>
    <inkml:brush xml:id="br0">
      <inkml:brushProperty name="width" value="0.025" units="cm"/>
      <inkml:brushProperty name="height" value="0.025" units="cm"/>
    </inkml:brush>
  </inkml:definitions>
  <inkml:trace contextRef="#ctx0" brushRef="#br0">511 364 8498,'-7'-59'3865,"-1"6"-689,16-2-3176,2 7-16,-3 0 24,-8 6 0,-12 10 24,-10 9 16,-14 19 0,1 10-8,-24 24-24,-7 12-24,-6 24-80,2 15-152,15 31-1016,10 16-1705,8 24 1905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2:44.159"/>
    </inkml:context>
    <inkml:brush xml:id="br0">
      <inkml:brushProperty name="width" value="0.025" units="cm"/>
      <inkml:brushProperty name="height" value="0.025" units="cm"/>
    </inkml:brush>
  </inkml:definitions>
  <inkml:trace contextRef="#ctx0" brushRef="#br0">3598 1025 5065,'19'-63'2097,"-14"42"-1950,1 1 0,15-33 0,-18 46 48,0-1 0,0 1 0,0-1 1,-1 0-1,0 0 0,-1 0 0,1 0 0,-2 0 0,1 0 1,-1-1-1,-2-14 0,0 11 136,0 0-1,-2 1 1,1-1-1,-1 1 1,-1-1 0,0 1-1,-8-12 1,-4-3-20,-2 1 1,0 1-1,-1 1 1,-2 1 0,-34-29-1,-29-23 508,-62-50-29,120 104-693,-1 1 1,-2 1 0,-53-24-1,-13 2 8,-2 5 0,-1 4-1,-205-37 1,234 61-88,-1 4 1,1 2-1,0 3 0,-139 24 1,78 1-9,-211 74 0,46 21 29,232-92-41,2 4 0,-98 70 1,-98 104-6,207-162 8,1 3 0,-55 70 0,37-35 0,3 3 0,-75 134 0,127-197 0,-87 175-2,85-162 2,1 2 0,1-1 0,-10 61 0,15-52 3,2 1-1,3-1 1,1 1-1,3 0 1,1 0-1,10 47 1,91 350 13,-90-402-13,1 0 0,3-1 1,1 0-1,2-1 1,2-2-1,52 72 1,155 165 112,-178-220-13,2-3 1,3-1-1,2-4 1,2-1-1,2-4 1,2-2-1,1-3 1,2-3-1,115 42 1,-11-19 140,254 50 0,-200-75-199,-5 0 36,-162-22-62,2-2 0,-1-3-1,1-3 1,0-2 0,0-2-1,62-11 1,-51-5 141,0-2-1,98-42 1,-162 58-146,18-6 31,-1-2 0,0-1 0,27-17-1,251-153 190,-272 162-206,0-1 0,-2-1 0,-1-2 0,28-31 0,-50 50-26,49-52 45,-3-3 0,74-111-1,-109 144 18,-1-1 0,-2 0 0,-1-1 0,-1-1 0,-1 0 0,-1 0 0,5-41 0,13-222 186,-26 259-264,2-80 207,-20-175 0,-38-111 39,38 313-162,-2 1 0,-5 1 0,-4 1-1,-46-99 1,37 102 76,-68-107 0,80 150-103,-2 0-1,-2 2 0,-2 1 0,-53-49 0,83 84-40,-24-24-488,-2 2 0,-1 0 0,0 2 0,-49-25 0,33 30-260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3:06.660"/>
    </inkml:context>
    <inkml:brush xml:id="br0">
      <inkml:brushProperty name="width" value="0.025" units="cm"/>
      <inkml:brushProperty name="height" value="0.025" units="cm"/>
    </inkml:brush>
  </inkml:definitions>
  <inkml:trace contextRef="#ctx0" brushRef="#br0">1670 596 336,'-5'-7'244,"0"1"-1,0-1 1,-1 1-1,0 0 1,-1 0-1,0 0 1,1 1-1,-2 0 1,1 0-1,0 1 1,-1 0 0,0 1-1,0-1 1,0 1-1,0 1 1,-1 0-1,1 0 1,-1 0-1,-10 1 1,-17-1-51,0 2 0,1 1 1,-50 8-1,33-3-110,-242 26 2208,238-26-2002,0 3 0,0 2 0,1 2 0,0 3 0,1 2 0,1 3 0,-90 48 0,123-58-307,-42 24 161,-102 74 0,146-94-82,1 0 0,0 1 0,1 1-1,0 1 1,2 0 0,0 1 0,1 0 0,1 1 0,-14 32-1,17-31-44,2 2-1,0-1 1,2 1-1,0 0 1,2 0-1,0 0 1,2 0-1,0 0 1,2 1-1,1-1 1,0 0-1,2 0 1,0 0-1,2 0 1,1-1-1,0 0 0,2 0 1,0-1-1,22 36 1,-21-42 49,1-1 0,0 0 1,1-1-1,0 0 0,1-1 0,1-1 1,0 0-1,0-1 0,1 0 0,0-1 1,23 10-1,20 5 207,114 32 0,-97-34-148,78 21 520,250 37 1,168-35 101,-378-43-526,272 13 308,-128-1-400,-237-17-52,134-20 0,-150 10-8,223-32 173,4 25-152,-174 22-74,-46 1-4,-1-4 1,137-19-1,-152 7 34,-1-3 0,-1-4-1,100-40 1,-143 47 2,-1-2 1,0 0-1,-1-2 0,-1-1 0,-1-1 1,0-1-1,-2-1 0,0-2 0,-1 0 1,29-40-1,-39 45 150,-1 0 0,0-1 0,14-32 0,-24 46-175,0 0 0,-1-1-1,1 1 1,-1-1 0,0 0 0,-1 1 0,1-1-1,-1 0 1,0 1 0,0-1 0,-1 0 0,0 0 0,0 1-1,0-1 1,-1 1 0,0-1 0,0 1 0,0 0 0,0 0-1,-1 0 1,-5-8 0,-7-7-12,0 1 0,-1 1-1,-32-30 1,30 31 10,-526-535 494,493 498-498,-2 3-1,-3 2 0,-1 2 1,-3 4-1,-76-44 0,36 26-16,-207-111-23,274 158-2,-1 1-1,-1 2 1,0 1-1,0 2 1,-1 1-1,0 2 1,-52-1-1,-5 7-95,-158 22-1,-160 46 73,312-51 69,-6 2-38,0 5 1,2 5-1,2 4 0,-177 85 1,226-91-444,1 3-1,1 1 1,-60 53 0,-38 44-277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3:42.376"/>
    </inkml:context>
    <inkml:brush xml:id="br0">
      <inkml:brushProperty name="width" value="0.025" units="cm"/>
      <inkml:brushProperty name="height" value="0.025" units="cm"/>
    </inkml:brush>
  </inkml:definitions>
  <inkml:trace contextRef="#ctx0" brushRef="#br0">4476 891 2433,'0'-3'341,"0"0"1,-1 0 0,0 0 0,1 1 0,-1-1 0,0 0 0,0 0 0,0 1 0,-1-1 0,1 1 0,-1-1 0,1 1 0,-1 0 0,0 0 0,0-1 0,-2-1 0,0 0 28,0 1 1,0 0-1,-1 0 0,1 0 1,-1 0-1,0 0 1,-7-2-1,4 1-258,0 1-1,0-1 0,1-1 1,0 1-1,0-1 1,0-1-1,1 1 1,-8-8-1,-1-1 70,2 4 217,-1 1 0,1 1-1,-1 0 1,-1 1 0,1 1 0,-1 0-1,-22-5 1,17 5 188,-37-16-1,-193-82 701,157 69-977,-91-48 1,67 23 137,-57-32 118,124 66-498,0 2-1,-2 2 1,0 3-1,-79-19 1,51 21-51,0 4 0,-116-4 0,90 10 12,-161-31 0,-146-12 9,311 41 0,23 3-25,0 4 1,1 4 0,-1 2 0,1 5 0,0 2 0,1 4-1,-93 31 1,129-33-19,-169 62-23,164-56 17,1 2-1,-63 40 1,57-26-13,-92 77 0,122-92 17,2 1 1,-1 0-1,2 2 0,1 0 1,1 1-1,-19 38 0,-7 38-7,3-4 5,30-76 9,-17 33-8,2 1 0,3 0 0,-19 74 0,38-117 6,0 0 0,1 1 0,0-1 0,1 1 0,1-1 0,-1 1 0,2-1 0,-1 0 0,2 0 0,-1 1 0,2-1 0,-1-1 0,1 1 1,9 14-1,3 3-19,2 0 1,2-2 0,37 41-1,-43-52 15,0-1 0,1-1 0,1 0 0,0-1 0,1-1 0,0 0 0,1-2 0,32 14 0,-3-7 7,0-1 0,68 11 1,18 6 15,42 6-27,4-17-5,143 24 17,219 42 9,-356-61-4,1032 110 65,-664-138 10,-280-7-81,-204 7-3,1-2 0,-1-3 0,101-24-1,-138 22 4,-1-1 0,0-1 0,53-29 0,-65 29 10,0-1 0,-1-1 0,0 0 0,-1-2 0,0 0 0,20-25 1,-27 28 21,0-1 0,-1 0 0,-1 0 0,0-1 0,-1 0 0,0 0 0,-1 0 0,-1-1 0,-1 0 0,0 0 0,0-1 0,-2 1 0,0-1 0,-1 1 0,0-1 0,-1 0 0,-1 0 0,0 1 0,-2-1 0,1 1 0,-9-25 0,-4-9 73,7 20-7,-17-40 0,-102-192 208,108 219-297,-26-57 15,-59-96 0,89 172 38,-1 1-1,-1 1 1,-1 1-1,-1 0 1,-1 2 0,-41-31-1,-145-76 661,87 46-500,80 52-189,-50-29 1,25 24 58,-97-35 0,121 54-91,0 1 0,-1 3 0,-78-9 0,-14 8-143,-2 5 0,-198 19 0,138 22 38,44-7 84,45-12 16,-35 4-70,-143 43 0,132-24 35,-319 92-54,246-52 18,17-6 22,-219 101-203,307-120 171,97-45 8,1 1 1,0 1 0,1 1 0,0 1 0,1 0 0,1 2-1,0 0 1,-27 33 0,43-45-49,0 0-1,0 0 1,1 0-1,-1 1 1,1-1 0,0 1-1,1 0 1,-1 0-1,-1 7 1,-2 7-532,-13 28-1038,6 14 754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3:58.594"/>
    </inkml:context>
    <inkml:brush xml:id="br0">
      <inkml:brushProperty name="width" value="0.025" units="cm"/>
      <inkml:brushProperty name="height" value="0.025" units="cm"/>
    </inkml:brush>
  </inkml:definitions>
  <inkml:trace contextRef="#ctx0" brushRef="#br0">17 55 152,'-2'-2'19,"1"-1"1,0 1-1,0 0 0,0-1 1,0 1-1,0-1 0,0 0 0,1 1 1,-1-1-1,1 0 0,0 1 1,0-1-1,0 0 0,0 1 1,1-5-1,-1-3 33,0 10-37,-2 10-11,2 1 48,0-11-44,-2 0-1,0 0-6,1 0-2,1 0-6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19.870"/>
    </inkml:context>
    <inkml:brush xml:id="br0">
      <inkml:brushProperty name="width" value="0.025" units="cm"/>
      <inkml:brushProperty name="height" value="0.025" units="cm"/>
    </inkml:brush>
  </inkml:definitions>
  <inkml:trace contextRef="#ctx0" brushRef="#br0">3805 532 528,'-1'-4'82,"1"-2"401,-1-1 1,1 0 0,-1 1 0,2-1 0,0-8 0,0 11-262,-1 0 0,0 0 0,-1 0 1,1-1-1,-1 1 0,0 0 0,0 0 0,0 0 1,0 0-1,-1 1 0,-2-7 0,-27-41 1130,28 48-1136,-18-24 839,-1 1 0,-1 2 0,-30-26-1,24 23-669,12 12-345,0 0 1,0 2 0,-1 0-1,-1 1 1,0 0 0,-1 2-1,0 0 1,0 2 0,-1 0-1,0 1 1,-33-6 0,-238-43 587,237 46-597,-1 2 0,0 3 0,0 2 0,0 3 0,0 2 1,0 3-1,0 2 0,-61 16 0,-212 41-32,152-33 9,127-19-13,0 1 0,0 3 0,2 2 0,0 2 0,1 2 1,1 2-1,-78 55 0,-20 17 3,42-29-17,-124 105 1,220-166 18,-357 297-25,323-271 15,1 2 0,1 2 0,2 1 0,2 1 0,1 2 0,-42 68 0,32-34-9,2 2 1,4 2-1,-31 94 1,-5 93-2,21 7 103,42-214-31,-46 430 274,51-278-12,4-95-68,2-1 215,32 222-1,-14-219-354,4-1 0,62 182 0,-44-189 30,5-2 0,87 150 0,-108-216-78,7 14 35,3-2 0,67 81 1,17-9 64,63 71 488,-148-159-586,2-2 0,1-2 0,2-1 0,1-2 0,1-2 0,50 25 0,15 1 137,159 56 1,-188-83-56,2-3 0,1-3 0,91 11 0,-110-25-12,1-2-1,-1-4 1,1-1-1,111-17 1,-19-13 293,174-56 0,-297 75-360,-1-1 1,-1-2 0,0-1 0,-1-2 0,-1 0 0,0-2-1,40-36 1,-22 11 98,-1-2 0,73-98 0,-63 59-83,-3-1 0,41-98 0,67-115 39,-151 286-115,15-21 14,-1-1-1,-2-1 1,-2-1 0,18-49-1,36-125 72,4-16-22,-19 54-31,30-118 304,-49 97-199,22-386 0,-54 421-134,6-358-32,-16 394 17,-4 0 1,-30-143-1,18 177-11,-4 0 1,-4 1 0,-44-94-1,-18-54-50,-18-38-30,97 252 93,-34-62-39,38 73 39,0 0-1,-1 1 1,-1 0-1,0 1 1,-13-12-1,-9-2-23,0 2 0,-1 1-1,-2 2 1,0 1 0,-63-22-1,73 31-72,0 2 0,0 0 0,-1 2 0,0 1 0,-35-1 0,14 5-818,-1 2 0,-48 9 0,-10 5-107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27.293"/>
    </inkml:context>
    <inkml:brush xml:id="br0">
      <inkml:brushProperty name="width" value="0.025" units="cm"/>
      <inkml:brushProperty name="height" value="0.025" units="cm"/>
    </inkml:brush>
  </inkml:definitions>
  <inkml:trace contextRef="#ctx0" brushRef="#br0">4603 1220 952,'-8'-9'790,"0"-1"-1,0 2 1,-1-1 0,0 1-1,-15-10 1,-8-8 563,8 7-603,0 1 1,-1 1 0,-1 1-1,-48-22 1,-118-34 643,132 51-1144,-8-2-54,-2 4 0,0 2 0,0 3 0,-74-4 0,-78-2-4,-288-17 410,430 34-389,-590-1 569,571 4-724,-37 0 22,-1 6 0,-163 29 0,-210 68-102,172-1 1,269-77 8,1 4-1,2 2 1,-72 46-1,114-60 6,0 1-1,1 1 1,1 2-1,1 0 1,0 1 0,2 1-1,1 0 1,1 2-1,1 0 1,1 1-1,1 1 1,1 0 0,2 0-1,-12 45 1,13-35 6,2 0 0,2 1 0,1 0 0,2 0 0,2 0 0,1 0 0,2 0 0,2 0 0,1 0 0,2-1 1,12 37-1,-15-62 1,12 43 0,2-1 1,43 88-1,-29-88-10,45 61-1,-65-99 10,16 23-13,2-1 0,62 59 1,-51-63 5,1-2 1,1-2 0,2-1 0,1-3 0,1-2 0,1-2 0,1-2-1,62 17 1,-53-20 6,2-1-1,117 13 0,-56-15 3,220 56 0,-258-45-5,113 50 0,-13-4-2,-140-57 5,-1-2 0,65 9-1,-41-14-2,-1-2 0,83-6 0,131-31 20,-215 22-9,1 2-1,0 3 0,0 3 1,0 3-1,88 12 0,-63 1 1,-10 1 13,2-5 0,96 1 0,-92-13 30,112-18-1,-147 11-28,1-2 0,-1-3 0,68-28 0,108-69 44,-188 90-50,1-2 4,-1-1 1,-2-3 0,0-1-1,48-47 1,-73 61-9,0 0 0,0-1 0,-1 0-1,-1-1 1,-1 0 0,15-34 0,-5 1 21,15-62 1,-28 85-16,-1-1 0,-1 1 0,-2-1 0,0 0 0,-2 0 1,-3-29-1,-32-159 130,28 180-134,-14-59 10,-18-128-11,35 191 3,-1 0 0,-2 0 0,-1 0 0,-21-53 0,1 21 200,-41-65 0,53 101-126,-128-205 189,122 203-239,-1 0-1,-1 2 1,-2 0-1,0 2 1,-44-32-1,28 29 130,-1 2-1,-1 2 0,-80-32 0,47 29-22,-121-26 0,182 49-140,-26-5 7,-82-8-1,-52 6 21,-123-3 33,236 13-60,1 3 0,-1 3 1,-83 16-1,-106 41-4,-273 68 23,442-110-20,0-4 0,-146 9 1,52-7-8,112-7-11,1 2 1,-90 31-1,-119 60-30,258-98 42,6-2 2,-34 13-8,-62 35 0,92-45 5,1 1 1,0 1-1,1-1 0,0 2 0,1 0 0,-1 0 0,2 1 1,0 0-1,-11 18 0,-7 21-14,-37 101 1,34-73 11,18-46 4,1 1 1,2 1-1,2-1 1,1 1 0,-2 39-1,4 173-4,5-202 4,3 0 1,1 0-1,2 0 1,2-1-1,2 0 1,28 70-1,-30-95-4,1 0-1,0 0 1,2 0 0,0-2-1,24 27 1,80 67-23,-96-92 20,34 26 6,3-3 0,96 54 0,-131-82 3,55 31-10,3-4 1,1-3-1,120 36 0,-133-53 2,2-3 0,0-3 0,0-4 0,126 4 0,-44-16 4,112 2-7,-187 4 6,111 19 0,29 25 1,158 22-218,-128-54-415,-197-16 421,0-2 0,89-16 0,58-21-167,224-48 64,-309 67 286,-38 8 18,96-28 0,-148 33 15,0-1-1,0-1 1,-1-1 0,0 0-1,-1-2 1,0-1-1,-1 0 1,26-24 0,-20 12 21,-2-1 1,-1-1 0,-1-1 0,-1-1 0,-2 0 0,-1-2 0,-1 0-1,-2 0 1,-1-2 0,-2 0 0,-1 0 0,8-43 0,-9 15 15,-2 0 0,-2 0 0,-4-1-1,-2 1 1,-2-1 0,-14-66 0,6 69 1,-4 1-1,-42-111 0,-67-106 604,92 208-401,-7-15-149,-4 2 0,-86-119 0,85 140-83,-188-245 43,204 271-23,-2 1 1,0 2-1,-3 1 1,0 1-1,-1 2 0,-2 1 1,-1 2-1,0 2 1,-2 1-1,0 2 1,-2 1-1,1 3 1,-2 1-1,-51-9 0,-158-6-42,93 15 12,80 4-3,-229-22-2,222 27-6,-142 11 0,66 13-63,-277 73 0,144-28 63,-113 33-16,349-75 6,0 3-1,2 2 1,-78 54-1,-20 10-130,-6 1-66,128-71 180,0 1-1,-47 46 1,38-27 3,-56 74 1,78-89 23,1 1 1,1 1-1,2 0 0,-15 40 1,9-7-5,-12 70-1,21-79 16,-2 0-1,-29 72 0,36-109-3,1 0 0,0 1 0,1-1 0,1 1 0,1 0 0,0 1 0,2-1 0,0 0 0,0 1 0,2-1 0,0 1 0,6 26 0,85 314-66,-64-253 75,9 26 2,-32-119-8,1 1 1,0-1-1,1-1 1,0 1 0,1-1-1,0-1 1,1 1 0,0-1-1,1-1 1,0 0-1,12 9 1,18 10-15,72 39-1,-102-61 18,65 34-17,-11-6 2,94 66 0,-82-46-3,2-3 1,123 60 0,-81-57-54,146 45 0,-142-57 13,92 29-74,-166-58 81,1-2-1,74 7 1,252-17-93,-159 5 122,-20 1-20,-44-16 0,-1-7-1,231-55 0,-170 17 43,-66 15 0,138-46 24,-245 70-17,-1-3-1,-1-2 1,0-1-1,64-47 0,-73 43 4,-1-1 0,-2-1-1,0-2 1,-2-1-1,-2-1 1,24-39 0,-11 8 9,-3-2 1,37-99 0,-40 80-9,-3-1 0,-4-2 0,-4 0-1,-4-1 1,-3-1 0,0-148 0,-15 180-6,-2 0 1,-3 0-1,-3 0 1,-1 1-1,-4 1 1,-23-59-1,2 30-84,-2 1 0,-5 2 0,-54-75-1,10 22-331,-200-268-3638,253 360 3721,-1 3 0,-1 1-1,-3 1 1,0 3 0,-2 1 0,-2 2 0,-60-31 0,43 33 320,-1 3 1,-117-30-1,-140-11 1,155 34 14,62 12 44,-165-11 1,221 29-44,0 2 0,-1 2 0,1 3 0,0 1 0,1 2 0,-49 16 0,-55 29-32,-187 97 0,-33-9 34,83-36-19,231-82-3,2 3-1,0 3 1,-55 40 0,-210 172-35,274-209 40,1 2 1,2 2-1,1 1 0,-47 59 1,52-51-8,-51 85 1,75-109-185,1 0 0,1 0 0,0 1 1,2 0-1,1 1 0,0-1 0,-2 29 0,5 58-409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33.431"/>
    </inkml:context>
    <inkml:brush xml:id="br0">
      <inkml:brushProperty name="width" value="0.025" units="cm"/>
      <inkml:brushProperty name="height" value="0.025" units="cm"/>
    </inkml:brush>
  </inkml:definitions>
  <inkml:trace contextRef="#ctx0" brushRef="#br0">2549 396 728,'-5'-2'199,"0"1"0,0-1 0,0 1 0,0-1 0,0-1 0,1 1 1,-1-1-1,1 1 0,0-1 0,-4-4 0,-1-1 477,1-1 1,-13-19 0,12 16-129,-7-7 487,0 1 1,-26-23-1,29 31-921,-1 1 0,1 1 0,-2 0-1,-22-9 1,7 3 168,-7-1 66,0 1 1,-40-9 0,33 10-227,-42-18 1,75 26-119,-14-6 3,0 1 1,-1 0-1,0 2 1,-42-7-1,25 11-5,-1 2-1,0 1 1,1 3 0,-1 2-1,0 1 1,1 3 0,0 1-1,1 2 1,0 2 0,1 2-1,0 1 1,2 3 0,0 1-1,1 1 1,-40 31 0,-92 62 9,-98 75 0,241-166-13,-133 114-6,131-109 5,2 2-1,0 0 1,-27 43-1,12-8-3,3 2-1,-54 128 1,59-116 5,19-45-1,1 0-1,2 0 0,-10 45 1,18-59 2,-33 187 0,33-156-1,2 0-1,5 65 1,0-7 1,-2-77 1,0 0 0,2 0 0,2-1 0,1 0 0,12 40 0,-15-63 0,20 65-3,42 90 0,-54-140 2,1-1 0,2 0 0,0-1-1,1-1 1,0 0 0,2-1 0,37 33-1,-32-34-2,2-2-1,0-1 0,1 0 1,1-2-1,0-1 1,0-1-1,37 9 0,24 2-3,90 10-1,1-1 7,-131-22 2,2-1 0,-1-3 0,1-2 0,-1-3 0,1-1 0,69-11 0,69-23-4,232-74-1,-334 83 1,156-70 0,-195 73 2,-1-2 1,-2-2 0,0-2 0,70-63-1,207-242 145,-302 312-27,0 0 0,-2-2-1,0 0 1,-2-1 0,-1 0 0,-1-1 0,-1 0-1,-1-1 1,-1 0 0,-2-1 0,7-45 0,-9 14 170,-3 0 0,-2 0 0,-13-90 1,-50-173 141,52 279-364,-1 2-1,-2-1 1,-3 2-1,0 0 1,-3 1-1,-1 1 1,-2 1 0,-1 1-1,-2 1 1,-48-50-1,1 16 412,-86-62 0,-88-45 483,69 62-435,146 97-486,0 1 0,-1 1 0,-64-18 0,86 29-152,0 2-1,-1-1 1,0 1-1,0 1 1,1 0-1,-1 1 1,0 0-1,0 1 1,0 0 0,1 1-1,-1 0 1,1 1-1,-1 0 1,1 1-1,0 0 1,0 1-1,0 0 1,1 0-1,0 2 1,0-1-1,-16 15 1,-43 48-784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45.099"/>
    </inkml:context>
    <inkml:brush xml:id="br0">
      <inkml:brushProperty name="width" value="0.025" units="cm"/>
      <inkml:brushProperty name="height" value="0.025" units="cm"/>
    </inkml:brush>
  </inkml:definitions>
  <inkml:trace contextRef="#ctx0" brushRef="#br0">146 243 4705,'-14'-15'734,"0"0"0,0-2 0,2 1 0,-21-37 0,16 22 1241,-25-62 0,42 93-1976,0 0 0,0 1 0,1-1 0,-1 0 0,0 0 0,0 0 0,0 0 0,0-1 0,0 1 0,0 0 0,0 0 1,0 0-1,0 0 0,1 0 0,-1 0 0,0 0 0,0 0 0,0 0 0,0 0 0,0 0 0,0 0 0,0 0 0,0 0 0,0 0 0,0 0 0,0 0 0,0 0 0,0 0 0,0-1 0,1 1 0,-1 0 0,0 0 0,0 0 0,0 0 0,0 0 0,0 0 0,0 0 0,0 0 0,0 0 0,0 0 0,0-1 0,0 1 0,0 0 0,0 0 0,0 0 0,0 0 0,0 0 0,0 0 0,0 0 0,0 0 0,0 0 0,0 0 0,-1-1 0,1 1 0,0 0 0,8 11-146,17 42 127,-16-37 19,-2 1-1,12 34 1,-12-27 153,-1 1 0,-1 0 0,-1 0 0,-2 1 1,0-1-1,-2 1 0,-4 39 0,-35 206 1112,2-11-785,34-234-469,3-17 1658,26-104-1118,-14 57-455,9-55 0,9-177 58,4-26-35,-21 243-129,-9 35-4,1 0-1,-2 0 1,2-29 0,-6 40-55,-2 8-10,-3 9 8,-5 36 56,-8 72-1,12-68 24,-6 82 9,4 191-1,7-104 26,2-196-33,1-15 60,1-13 193,13-72-285,-4-1 0,3-133 0,-35-161 75,11 267 194,2 184-187,33 371-62,-4-190 16,-21-164 77,0-96-87,0 0 0,1 0 1,-1 0-1,0 0 0,0-1 0,0 1 0,0 0 1,0 0-1,0 0 0,1 0 0,-1 0 0,0 0 1,0 0-1,0 0 0,0 0 0,0 0 0,0 0 1,1 0-1,-1 0 0,0 0 0,0 0 0,0 0 1,0 0-1,0 0 0,1 1 0,-1-1 0,0 0 1,0 0-1,0 0 0,0 0 0,0 0 1,0 0-1,0 0 0,0 0 0,1 0 0,-1 1 1,0-1-1,0 0 0,0 0 0,0 0 0,0 0 1,0 0-1,0 0 0,0 0 0,0 1 0,0-1 1,0 0-1,0 0 0,0 0 0,0 0 0,0 0 1,0 1-1,0-1 0,0 0 0,0 0 0,6-11 43,-4-2-43,0 0-1,-1 0 1,-1 0-1,-1-21 1,-1-1-13,-26-421 19,20 392 11,-7-47 129,9 87-62,2 17-29,0 13 3,-1 18-57,1 0 0,1 1 0,1 30 0,0-13-2,3 343-5,25 5 36,-18-286 5,-7-90 53,0-16 77,-1-27 37,0 28-206,1-60 37,-22-734-38,17 759 15,-2-60 59,15 194-125,3 57 0,5 121-901,-16-166 619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3.535"/>
    </inkml:context>
    <inkml:brush xml:id="br0">
      <inkml:brushProperty name="width" value="0.025" units="cm"/>
      <inkml:brushProperty name="height" value="0.025" units="cm"/>
    </inkml:brush>
  </inkml:definitions>
  <inkml:trace contextRef="#ctx0" brushRef="#br0">707 161 5265,'-9'-29'2702,"-10"-56"-1,17 71-2211,2 13-426,0-1 0,0 1 0,-1 0-1,1-1 1,0 1 0,-1-1-1,1 1 1,-1 0 0,1-1 0,-1 1-1,0 0 1,0-1 0,1 1-1,-1 0 1,0 0 0,0 0 0,0 0-1,0 0 1,0 0 0,-1 0-1,1 0 1,0 0 0,0 1 0,-1-1-1,1 0 1,0 1 0,-1-1-1,1 1 1,-1-1 0,1 1 0,0 0-1,-1 0 1,1-1 0,-1 1-1,-1 0 1,-2 1-1,0 0 0,1 0 0,-1 1-1,0-1 1,1 1 0,0 0 0,-1 0 0,1 0-1,0 1 1,-4 2 0,-12 12-35,0 1 0,1 0 0,1 1 0,-19 28 0,-19 19-15,-4-6-6,-72 53-1,21-19 1,67-59-1,34-28-4,-1 1 0,1 0 0,0 1-1,-15 18 1,24-27-2,1 1 0,-1-1 0,1 1 0,0-1 0,-1 0 0,1 1 0,0 0 0,-1-1 0,1 1 0,0-1 0,0 1 0,0-1 0,-1 1 0,1 0 0,0-1 0,0 1 0,0-1 1,0 1-1,0 0 0,0-1 0,0 1 0,0-1 0,0 1 0,1-1 0,-1 1 0,0 0 0,0-1 0,0 1 0,1-1 0,-1 1 0,0-1 0,0 1 0,1-1 0,-1 1 0,1-1 0,-1 1 0,0-1 0,1 1 0,-1-1 0,1 0 0,-1 1 0,1-1 0,-1 0 0,1 1 0,-1-1 0,1 0 0,0 0 0,33 8 12,-28-7-8,272 21 135,-36-6-189,-198-10-573,-1 2 0,0 1-1,64 24 1,-21 4-223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1:19.087"/>
    </inkml:context>
    <inkml:brush xml:id="br0">
      <inkml:brushProperty name="width" value="0.025" units="cm"/>
      <inkml:brushProperty name="height" value="0.025" units="cm"/>
    </inkml:brush>
  </inkml:definitions>
  <inkml:trace contextRef="#ctx0" brushRef="#br0">34 735 1384,'-33'-26'1985,"33"26"-1964,0-1-1,0 1 1,0 0 0,0 0 0,0 0 0,0 0-1,0 0 1,0 0 0,0-1 0,0 1 0,0 0-1,-1 0 1,1 0 0,0 0 0,0 0 0,0 0-1,0-1 1,0 1 0,0 0 0,0 0 0,0 0-1,1 0 1,-1 0 0,0-1 0,0 1 0,0 0-1,0 0 1,0 0 0,0 0 0,0 0 0,0 0-1,0-1 1,0 1 0,0 0 0,0 0 0,0 0-1,1 0 1,-1 0 0,0 0 0,0 0 0,0 0-1,0 0 1,0 0 0,0-1 0,1 1 0,-1 0 0,0 0-1,0 0 1,0 0 0,0 0 0,0 0 0,0 0-1,1 0 1,-1 0 0,0 0 0,0 0 0,0 0-1,0 0 1,0 0 0,1 0 0,-1 0 0,0 0-1,0 1 1,0-1 0,13 0-46,-11 0 78,19 0 17,0-1 1,0 0-1,36-9 0,63-21 528,-88 21-405,461-178 2932,-310 111-2545,322-134 4,-217 107-508,-258 94-69,-15 5-252,-1 0 0,1-1 0,-1 0 0,0-2 0,-1 1 0,22-17 0,-34 24-391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1:19.518"/>
    </inkml:context>
    <inkml:brush xml:id="br0">
      <inkml:brushProperty name="width" value="0.025" units="cm"/>
      <inkml:brushProperty name="height" value="0.025" units="cm"/>
    </inkml:brush>
  </inkml:definitions>
  <inkml:trace contextRef="#ctx0" brushRef="#br0">8 1251 6721,'-1'0'49,"1"1"0,-1 0 0,0 0 0,1-1 0,-1 1-1,1 0 1,-1 0 0,1 0 0,0 0 0,-1-1 0,1 1-1,0 0 1,-1 0 0,1 0 0,0 0 0,0 0 0,0 0-1,0 0 1,0 0 0,0 0 0,0 0 0,0 0 0,1 0-1,-1 0 1,0 0 0,0 0 0,1-1 0,-1 1 0,1 0-1,-1 0 1,1 0 0,-1 0 0,1-1 0,-1 1 0,1 0-1,0 0 1,-1-1 0,1 1 0,0-1 0,0 1 0,-1 0-1,1-1 1,0 1 0,0-1 0,0 0 0,0 1 0,1-1-1,7 4-155,0-1-1,0 0 0,19 3 0,-20-5 261,13 2-158,0 0 0,1-2 0,-1-1-1,0 0 1,0-2 0,1 0 0,23-6-1,-1-3 28,0-2-1,55-24 1,-34 7 148,-2-2 0,-2-3 1,102-77-1,151-154 779,-173 142-661,105-77 59,-179 153-267,136-74-1,-106 78-49,184-56 0,-64 27 6,-202 67-53,-6 4-129,1-2 0,-1 1 0,-1-1-1,1-1 1,-1 1 0,1-2 0,8-7 0,-14 8-292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1:19.923"/>
    </inkml:context>
    <inkml:brush xml:id="br0">
      <inkml:brushProperty name="width" value="0.025" units="cm"/>
      <inkml:brushProperty name="height" value="0.025" units="cm"/>
    </inkml:brush>
  </inkml:definitions>
  <inkml:trace contextRef="#ctx0" brushRef="#br0">15 987 3321,'-13'-11'1020,"12"11"-1007,1 0-1,0-1 1,0 1-1,0 0 1,0 0-1,0-1 1,0 1-1,0 0 1,0 0-1,0-1 1,0 1-1,0 0 1,0 0-1,0-1 1,0 1-1,0 0 1,0 0-1,0-1 1,0 1-1,0 0 1,0 0-1,0-1 1,1 1-1,-1 0 1,0 0-1,0-1 1,0 1-1,0 0 1,1 0-1,-1 0 1,0 0-1,1-1 1,2-1-15,1 0 0,0 0 0,0 1 0,0-1 0,8-1 0,-4 1 1,98-31 452,133-59-1,-168 58 480,-1-3 0,110-78 0,292-212 1122,-353 255-2179,2 5 1,152-60 0,-140 77-89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49.986"/>
    </inkml:context>
    <inkml:brush xml:id="br0">
      <inkml:brushProperty name="width" value="0.025" units="cm"/>
      <inkml:brushProperty name="height" value="0.025" units="cm"/>
    </inkml:brush>
  </inkml:definitions>
  <inkml:trace contextRef="#ctx0" brushRef="#br0">380 23 1504,'8'-18'2137,"-5"13"-716,-6 13-42,-13 37-600,-13 57 0,15-50-499,-124 629 1462,129-627-1704,5-25 9,-6 33 0,9-58-1,0 1 0,-1-1 0,1 1 0,-1-1-1,0 0 1,0 0 0,-1 0 0,1 0 0,-7 7 0,9-11-36,0 0 1,0 1 0,0-1 0,0 0 0,-1 0 0,1 0 0,0 1-1,0-1 1,0 0 0,0 0 0,-1 0 0,1 1 0,0-1-1,0 0 1,0 0 0,-1 0 0,1 0 0,0 0 0,0 1-1,-1-1 1,1 0 0,0 0 0,0 0 0,-1 0 0,1 0 0,0 0-1,0 0 1,-1 0 0,1 0 0,0 0 0,0 0 0,-1 0-1,1 0 1,0 0 0,0 0 0,-1 0 0,1-1 0,0 1 0,0 0-1,-1 0 1,1 0 0,0 0 0,0 0 0,0-1 0,-1 1-1,1 0 1,0 0 0,0 0 0,0 0 0,0-1 0,-1 1 0,1 0-1,0 0 1,0-1 0,0 1 0,0 0 0,0 0 0,0-1-1,0 1 1,0 0 0,0 0 0,0-1 0,0 1 0,0 0-1,-2-20 259,9-50-224,3 0 0,21-82 0,-13 73-36,12-55-18,22-118 22,-49 228 10,-1-1 1,-1-28-1,-1 46 61,-1 1 0,1-1 1,-1 1-1,-1 0 0,1-1 0,-1 1 0,0 0 1,0 0-1,-1 0 0,1 0 0,-1 0 0,-8-9 0,11 14-62,0 1 0,-1-1 0,1 1 0,-1-1 0,1 1-1,-1-1 1,1 1 0,-1-1 0,1 1 0,-1 0 0,1-1 0,-1 1-1,0 0 1,1-1 0,-1 1 0,0 0 0,1 0 0,-1 0-1,0-1 1,1 1 0,-1 0 0,0 0 0,1 0 0,-1 0-1,0 0 1,1 0 0,-1 0 0,0 1 0,1-1 0,-1 0 0,0 0-1,1 1 1,-1-1 0,0 0 0,1 0 0,-1 1 0,1-1-1,-1 1 1,1-1 0,-1 1 0,1-1 0,-1 1 0,1-1 0,-1 1-1,0 0 1,-2 3 11,0 1 1,0 0-1,1-1 0,-4 9 0,5-10-25,-22 57 20,3 2 0,-25 125-1,1 136-32,36-249 14,-1-20-1,48-215-60,24-211 0,-63 371 52,5-37 26,-2 0 1,-2-50-1,-6 63 124,-2 18 9,7 7-150,-1 0 0,0 0 0,1 1 0,-1-1 0,1 0 0,-1 0 0,1 1 1,-1-1-1,1 0 0,-1 1 0,1-1 0,-1 1 0,1-1 0,-1 0 0,1 1 0,0-1 1,-1 1-1,1-1 0,0 1 0,-1 0 0,1 0 0,-7 13 39,0 1 0,1 0 0,1 0 0,-5 25 0,-16 80-39,5 1 0,5 2 0,0 180 0,16-284-13,3 32 0,1-42-5,-1-14 6,3-14 9,33-175 12,15-60 2,-41 199-18,1 2 19,-3 0 1,-2-1 0,4-82-1,-15 124 153,-2 15-62,-5 22-4,7-20-92,-18 60 24,2 1 0,-16 129 1,14 137-69,20-295 19,3-74 4,-2 12 4,42-348-6,-31 283 6,-10 77 4,2-8 10,-1-1 0,-2 1 0,0-1-1,-1 0 1,-5-36 0,5 57 3,0-1-1,0 1 1,-1-1-1,1 1 0,0-1 1,-1 1-1,1 0 1,-1-1-1,0 1 0,1 0 1,-1 0-1,0-1 1,0 1-1,0 0 1,0 0-1,0 0 0,0 0 1,-2-2-1,2 3-2,0 0-1,0 0 0,0 0 1,1 0-1,-1 0 1,0 0-1,0 0 0,0 0 1,0 0-1,0 0 1,1 0-1,-1 1 0,0-1 1,0 0-1,0 1 1,1-1-1,-1 1 0,0-1 1,1 1-1,-1-1 1,0 1-1,1-1 0,-2 2 1,-3 3 35,0 1 1,0 0 0,1 0-1,0 0 1,0 1 0,-4 9-1,-6 20-19,1 1-1,2 0 1,-12 67-1,-1 118-36,24-217 6,-4 38-14,3 1 0,1-1-1,10 73 1,-2-87-15,-8-29 24,0 0-1,0 1 0,0-1 1,0 0-1,0 0 1,0 1-1,0-1 0,0 0 1,0 0-1,0 1 1,0-1-1,0 0 0,0 0 1,0 1-1,0-1 1,1 0-1,-1 0 0,0 0 1,0 1-1,0-1 1,1 0-1,-1 0 0,0 0 1,0 1-1,0-1 1,1 0-1,-1 0 0,0 0 1,0 0-1,1 0 1,-1 0-1,0 0 0,0 1 1,1-1-1,-1 0 1,0 0-1,0 0 0,1 0 1,-1 0-1,0 0 1,0 0-1,1 0 0,-1 0 1,0-1-1,1 1 1,-1 0-1,0 0 0,0 0 1,1 0-1,-1 0 1,0 0-1,0 0 0,0-1 1,1 1-1,-1 0 0,0 0 1,0 0-1,1-1 1,8-16-990,-6 11 698,14-21-368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52.286"/>
    </inkml:context>
    <inkml:brush xml:id="br0">
      <inkml:brushProperty name="width" value="0.025" units="cm"/>
      <inkml:brushProperty name="height" value="0.025" units="cm"/>
    </inkml:brush>
  </inkml:definitions>
  <inkml:trace contextRef="#ctx0" brushRef="#br0">0 2 5273,'1'-1'108,"0"1"-1,-1 0 1,1 0-1,0 0 0,-1 0 1,1 0-1,0 0 1,0 0-1,-1 0 1,1 0-1,0 0 1,-1 0-1,1 0 1,0 0-1,-1 0 1,1 1-1,0-1 1,0 0-1,-1 1 0,1-1 1,-1 0-1,1 1 1,0-1-1,-1 1 1,1-1-1,-1 1 1,1-1-1,-1 1 1,1-1-1,-1 1 1,1 1-1,6 24 727,-4-11-757,6 28 31,-2 1 0,-2 0-1,0 68 1,-4-52-56,-1-43-16,0-19 37,-1-30 16,3 7-25,4-21 174,-3 0 0,-2 0 0,-8-81 0,6 119 21,-3-15 328,3 23-527,1-1 0,0 1 0,0-1 0,0 0 0,0 1 0,0-1 0,0 1 0,0-1 0,0 0 0,0 1 0,0-1 0,0 1 0,0-1 0,1 1 0,-1-1 0,0 0 1,0 1-1,1-1 0,-1 1 0,0-1 0,1 1 0,-1-1 0,1 0 0,0 1-13,-1 1 1,1 0 0,-1-1-1,1 1 1,-1-1-1,1 1 1,-1 0-1,1-1 1,-1 1 0,0 0-1,1-1 1,-1 1-1,0 0 1,0 0-1,1-1 1,-1 1-1,0 0 1,0 1 0,0-2-24,34 186 704,-29-161-725,11 50-7,-14-69 0,0 0-1,0-1 0,0 0 0,1 1 0,-1-1 0,1 0 0,1 0 0,-1 0 0,1-1 0,4 5 1,-7-8 1,-1 0 0,1-1 1,0 1-1,0 0 1,0-1-1,0 1 0,1-1 1,-1 1-1,0-1 0,0 1 1,0-1-1,0 0 1,0 0-1,1 0 0,-1 1 1,0-1-1,0 0 1,0 0-1,1-1 0,-1 1 1,0 0-1,0 0 0,0 0 1,0-1-1,1 1 1,-1-1-1,0 1 0,0-1 1,0 1-1,0-1 1,0 0-1,0 1 0,0-1 1,0 0-1,-1 0 0,1 0 1,0 0-1,0 0 1,-1 0-1,1 0 0,0-1 1,5-6-9,0-1 0,-1 0-1,7-18 1,-7 17 3,10-27 23,13-47 1,-13 39 172,-15 45-183,0-1 0,0 1 1,0 0-1,0 0 1,0 0-1,0 0 1,0 0-1,0 0 0,0-1 1,0 1-1,0 0 1,0 0-1,0 0 1,0 0-1,0 0 1,0 0-1,0-1 0,1 1 1,-1 0-1,0 0 1,0 0-1,0 0 1,0 0-1,0 0 0,0 0 1,0 0-1,0 0 1,1 0-1,-1 0 1,0 0-1,0-1 0,0 1 1,0 0-1,0 0 1,0 0-1,1 0 1,-1 0-1,0 0 0,0 0 1,0 0-1,0 0 1,0 0-1,0 0 1,1 0-1,-1 0 1,0 1-1,0-1 0,0 0 1,0 0-1,0 0 1,0 0-1,1 0 1,-1 0-1,0 0 0,0 0 1,0 0-1,0 0 1,0 0-1,0 1 1,0-1-1,0 0 0,0 0 1,1 0-1,6 14 136,5 21-56,-12-34-74,7 26 32,-3-10-31,1 0 1,12 26-1,-16-40-16,0 0 0,1 0 0,0 0 0,0 0 0,0 0 0,0 0 0,0 0 0,0-1 0,1 1 0,-1-1 1,1 0-1,0 1 0,0-1 0,0-1 0,0 1 0,0 0 0,0-1 0,0 1 0,4 0 0,-3-2-6,-1 1 0,0-1 0,1 0 0,-1-1 0,1 1 0,-1-1 0,0 1 1,1-1-1,-1 0 0,0 0 0,0-1 0,0 1 0,0-1 0,0 1 0,0-1 0,5-4 0,5-4-31,-1-1 0,13-14 0,-15 15 18,-9 10 23,60-58-66,-54 52 72,1 1 1,0-1 0,0 1-1,0 0 1,0 1 0,16-6-1,-22 10-2,0 0-1,0 0 0,0 0 0,0 1 1,0-1-1,0 1 0,0-1 0,0 1 0,0-1 1,0 1-1,0 0 0,-1 0 0,1 0 1,0 0-1,-1 0 0,1 1 0,0-1 1,-1 0-1,0 1 0,1-1 0,1 4 1,0-2-10,-1-1 1,0 0 0,1 0 0,-1 0-1,1 0 1,0 0 0,2 1 0,0-2-42,-1 0 1,0 0 0,0-1-1,1 0 1,-1 1 0,0-2-1,1 1 1,-1 0 0,0-1-1,0 0 1,1 0 0,-1 0-1,5-2 1,2-1-985,-1-1-1,1-1 1,13-8-1,2-5-656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5:21.071"/>
    </inkml:context>
    <inkml:brush xml:id="br0">
      <inkml:brushProperty name="width" value="0.025" units="cm"/>
      <inkml:brushProperty name="height" value="0.025" units="cm"/>
    </inkml:brush>
  </inkml:definitions>
  <inkml:trace contextRef="#ctx0" brushRef="#br0">4528 824 3113,'0'0'1327,"9"0"-14,3-2-1244,-1-1 0,1 0 0,-1 0 0,0-1 0,0 0 0,19-12 0,-27 14 37,-1 1 1,1-1-1,-1 0 0,0 0 1,1 0-1,-1-1 0,0 1 1,0-1-1,-1 1 0,1-1 1,0 1-1,-1-1 0,1 0 1,-1 0-1,0 0 0,0 0 1,1-4-1,-1-2 360,0 0 0,0 0 0,-1 0-1,-1-10 1,1 16-399,-1-6 120,-1 0-1,1 0 1,-2 0-1,1 1 1,-1-1-1,-1 0 1,-7-13 0,-38-55 874,40 64-894,-2 1 1,1 1-1,-1-1 0,-1 1 1,0 1-1,-1 0 0,0 1 0,0 1 1,-1 0-1,0 0 0,0 2 1,-17-7-1,-16-1 187,-1 1 0,-75-9 0,20 4-229,-813-207 1321,829 200-1448,-1 3 1,-1 4 0,-1 3-1,-156-3 1,-95 25-54,274-1 26,1 3 1,-1 3-1,-68 21 1,-20 17-10,3 7 0,3 6 1,-194 112-1,248-120 37,-129 79-3,13 17-16,182-127 8,2 0 1,1 2 0,1 1-1,1 2 1,1 0-1,2 1 1,1 1-1,-19 41 1,-44 140-16,-5 11 13,77-200 14,-27 58 1,3 1 0,-26 97 1,54-153-2,1 0 1,1 1-1,1-1 0,2 1 1,1 0-1,0-1 1,3 1-1,0 0 1,1-1-1,2 1 1,12 39-1,-5-33 35,1-2-1,2 0 1,1-1-1,1 0 1,2-2-1,1 0 1,1-1-1,46 44 1,-18-26 105,2-2-1,2-3 1,92 53 0,-100-69-84,1-1 0,85 28 0,102 13 185,51-10 217,-27-6-50,-193-33-278,-1 3-1,61 27 1,-58-17-42,143 55 184,-172-72-228,0 0 0,0-3 0,72 7 0,-59-13-10,1-3 0,-1-2 0,73-13 0,146-46 62,-229 52-87,367-111 1,-302 82 27,179-94-1,-71 9 93,-42 23-38,153-104-75,-236 141-23,128-120 1,-191 158 17,-2-1 0,0-1 0,-2-1-1,31-56 1,49-134 126,-85 179-92,-1-2 0,-3 0 1,-1 0-1,-2-1 1,-2 0-1,2-66 0,-8 71 7,-3 0 0,-1 0 0,-1 1 0,-3-1 0,0 1 0,-3 1 0,-24-64 0,4 33 194,-2 2 0,-76-114-1,76 136-140,-2 0 0,-2 2-1,-1 2 1,-63-52-1,63 63-164,-1 1-1,-2 2 1,0 2-1,-1 2 1,-52-20-1,35 21-653,0 3-1,-2 2 0,-87-11 0,21 13-89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5:23.088"/>
    </inkml:context>
    <inkml:brush xml:id="br0">
      <inkml:brushProperty name="width" value="0.025" units="cm"/>
      <inkml:brushProperty name="height" value="0.025" units="cm"/>
    </inkml:brush>
  </inkml:definitions>
  <inkml:trace contextRef="#ctx0" brushRef="#br0">4794 978 3777,'-64'-66'8611,"2"-2"-4820,-115-140-4661,128 148 1700,8 14-839,-2 1 0,-1 3-1,-3 1 1,-1 2 0,-101-60-1,82 61 10,-3 4-1,-1 2 1,-1 4-1,-100-25 1,60 27 46,-1 5-1,-215-10 1,-233 40 83,392 4-140,0 7 0,-307 78 0,403-74-4,0 3-1,2 3 1,1 3-1,1 3 1,-84 59 0,-293 256-106,349-262 104,4 5 1,4 3 0,-95 135-1,150-182 8,2 2-1,2 2 1,2 0-1,3 2 1,2 1-1,-20 80 1,25-63-4,4 0-1,3 2 1,3-1-1,3 131 1,8-149 4,20 97 0,26 55-5,-38-164 13,15 42 0,3-2 1,65 132-1,-46-112 5,-22-44 5,3-1 0,69 106 0,49 30 188,-118-160-13,1-2-1,2-2 0,65 52 0,121 69 293,-197-140-446,42 28 26,99 71 36,-13 2-3,-121-95-46,1-2-1,0-2 1,50 20-1,-16-14 123,120 23-1,70-8 233,305 4 9,-271-24-323,-193-12-49,0-4 0,153-20 1,-122-1 17,175-51 0,-187 39-22,-1-5 0,-2-5 1,105-58-1,-166 72-10,89-70 0,32-50 12,-153 134-31,261-281 23,-240 252-24,-10 11 8,-1-1 0,-2-2 0,-1 0 0,32-70 0,-30 47-3,-2 0-1,-3-2 0,-3-1 1,11-64-1,-22 73 1,-2 0 0,-3 0 0,-2 0 0,-2-1-1,-2 1 1,-13-55 0,-9-15 58,-61-171 0,-13 25 345,-261-494 0,358 758-394,-49-91 358,-77-105 1,109 174-370,-2 0 0,0 2 0,-2 1 0,-1 0 0,0 2 1,-2 1-1,0 1 0,-36-19 0,15 16-259,0 1 1,-2 3-1,-83-20 0,38 19-1333,-108-10 0,71 21 715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5:24.860"/>
    </inkml:context>
    <inkml:brush xml:id="br0">
      <inkml:brushProperty name="width" value="0.025" units="cm"/>
      <inkml:brushProperty name="height" value="0.025" units="cm"/>
    </inkml:brush>
  </inkml:definitions>
  <inkml:trace contextRef="#ctx0" brushRef="#br0">3883 1083 504,'1'0'-72,"25"-3"1815,-25 3-1635,-1 0 0,1 0 0,-1-1 0,1 1-1,-1 0 1,1-1 0,-1 1 0,1 0 0,-1-1 0,0 1 0,1-1-1,-1 1 1,0-1 0,1 1 0,-1 0 0,0-1 0,0 1 0,1-1 0,-1 0-1,0 1 1,0-1 0,0 1 0,0-1 0,0 1 0,0-1 0,0 1-1,0-1 1,0 0 0,0 1 0,0-1 0,0 1 0,0-1 0,0 1 0,-1-1-1,1 1 1,0-1 0,0 1 0,0-1 0,-1 1 0,1-1 0,-1 0-1,-5-11 1854,0 0-1,-13-17 0,-20-21 305,-6-11-1397,-94-144-635,96 147-183,-71-72-1,71 86-45,-1 1-1,-3 3 0,-1 2 0,-90-55 0,60 53-1,-1 4 0,-1 3 0,-2 3 0,-2 4 0,0 4 0,-1 3 0,-142-12 0,115 25-8,1 4-1,-1 5 1,1 5 0,0 5-1,0 5 1,-150 44-1,-113 56 242,307-92-135,1 3-1,1 3 1,-86 56 0,107-56-82,1 3 0,2 1 0,-62 70 0,-93 139 44,136-166-56,26-33-7,1 1 1,3 1 0,1 1-1,3 2 1,-22 61 0,38-84 0,1 2 1,1-1 0,2 1 0,1 0 0,1 1 0,2-1-1,1 0 1,1 1 0,2 0 0,1-1 0,8 40 0,1-26 16,2-1 0,2 0 0,2-1 1,41 72-1,-11-38 28,86 104 0,-113-155 50,2-2 0,0-1 1,2 0-1,0-2 0,1-1 1,1-1-1,1-1 0,44 19 1,24 3 291,133 36-1,-43-16-276,-172-54-102,244 80 629,-200-70-323,1-2 1,93 8 0,-82-17-210,0-3 0,1-3 0,-1-3 0,0-3 0,-1-4 0,76-22 0,242-90 95,-190 57-138,215-76 26,-13-26-38,-355 147-28,-1-2 1,-1-2 0,-1-1 0,70-62 0,-91 70 13,-1-1 1,-1-1 0,-1-1 0,0 0 0,-2-1-1,-1-1 1,0 0 0,-2-1 0,-1 0 0,10-34-1,-12 21 7,-1 0 0,-2 0-1,-1-1 1,-3 1 0,-1-1-1,-1 0 1,-8-48 0,1 42-20,-1 1 0,-3 0 0,-1 0 0,-3 1 0,-38-80 0,24 72-2,-1 2-1,-54-65 0,-87-77-29,105 127-10,-3 2-1,-81-54 1,-167-79-1950,255 165 530,3 11 598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5:26.546"/>
    </inkml:context>
    <inkml:brush xml:id="br0">
      <inkml:brushProperty name="width" value="0.025" units="cm"/>
      <inkml:brushProperty name="height" value="0.025" units="cm"/>
    </inkml:brush>
  </inkml:definitions>
  <inkml:trace contextRef="#ctx0" brushRef="#br0">3976 978 3745,'-13'-14'1542,"1"-1"0,0 0 0,1-1 1,-15-28-1,-29-74 947,41 83-2270,-2 0 0,-1 1 1,-26-38-1,20 43-169,-1 2 1,-1 0-1,-1 2 1,-2 1 0,0 1-1,-1 1 1,-1 2-1,-66-33 1,-11 5-64,-162-49 0,175 66 55,-21-7-38,-1 6 0,-1 5 0,-1 5 0,-161-10 0,175 29-20,0 5 0,0 4 0,0 5 0,1 4 0,-156 45 0,142-25-16,2 5 0,-218 109 0,266-112 9,2 3 1,2 3-1,1 2 1,3 3-1,-102 108 1,108-95-3,3 3 1,2 2-1,-41 76 0,63-94 15,2 1 0,2 1 0,3 2 0,1 0 0,-14 76 0,20-60-9,-7 118 1,18-161 9,2 0 1,0 1-1,2-1 1,1 0-1,1 0 1,1 0-1,17 45 1,-5-33-10,2 0 0,1-2 0,2-1-1,1 0 1,2-2 0,44 43 0,-40-47 7,1-2-1,1-2 1,2-1 0,38 21 0,152 65-17,-125-63 15,6 3-9,155 47 0,-194-76 24,1-4 0,0-3 0,120 8 0,255-28 67,-152-4-46,-251 11-17,295-11 49,-272 6 162,-1-4-1,1-2 0,79-25 1,-82 17-46,-2-2 1,-1-3-1,0-3 1,-2-1-1,-2-3 1,0-3-1,69-58 1,-71 48 138,-3-2 1,-1-2-1,-2-1 1,-3-3-1,67-108 1,10-65 617,-94 180-860,-1 0 0,-3-2-1,-2 0 1,20-78 0,-32 95-35,0 0 0,-2-1 1,-2 0-1,-1 0 1,-1 0-1,-1 0 0,-2 0 1,-11-51-1,-8 11 98,-3 1 0,-56-111 0,54 127-193,-2 2-1,-2 1 1,-49-62-1,61 90-285,0 1 1,-2 1-1,0 1 0,-1 1 0,-1 1 0,-1 1 0,0 1 1,-48-23-1,46 29-133,-51-13 1,77 23 476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02.774"/>
    </inkml:context>
    <inkml:brush xml:id="br0">
      <inkml:brushProperty name="width" value="0.025" units="cm"/>
      <inkml:brushProperty name="height" value="0.025" units="cm"/>
    </inkml:brush>
  </inkml:definitions>
  <inkml:trace contextRef="#ctx0" brushRef="#br0">2879 489 16,'-9'-9'5,"0"0"0,0 0 0,0-1 0,2 0 0,-13-20 1,-23-60 3,37 77-9,-1-5 168,-1 1-1,-1-1 1,-1 2-1,0-1 1,-1 2-1,-1-1 1,0 1-1,-1 1 1,-1 0-1,0 1 1,-1 1-1,-21-14 1,17 15 355,0 1 1,-1 1 0,0 1-1,-31-9 1,-86-12 852,93 23-1228,0 2-1,-1 1 1,1 3 0,-1 1 0,-83 14-1,39 3-76,-161 57 0,175-49-65,-230 90 36,272-98-42,1 2 1,0 1-1,2 2 0,-44 41 1,-20 15-1,59-52 0,-100 72 0,88-70 2,-141 99 4,164-109-7,1 1 1,1 1 0,1 1 0,1 1-1,-26 37 1,-234 408-22,261-430 16,1 1 1,2 1 0,2 0 0,1 1 0,3 0-1,1 1 1,2 0 0,-2 57 0,5-30-4,0-10-5,2 1-1,3 0 1,12 83-1,-2-88 6,2 1 1,2-2-1,25 57 0,-28-82 5,2 0-1,1-1 1,1-1-1,1 0 1,2-1-1,0-1 1,26 24 0,23 14-11,3-3 1,94 62-1,169 75-21,-276-166 32,153 76-18,-168-88 15,1-2 0,92 23 0,-82-31 12,1-1 1,0-3-1,1-3 1,-1-2-1,76-9 1,-66 0 21,-1-3 0,1-3 1,-2-2-1,74-32 0,-101 33 18,0-1 0,-1-2 0,-1-2 0,-1-1 0,-1-1 0,-1-2 0,49-50 0,123-152 391,-103 111-234,-55 65-73,62-95 0,-87 113-82,-1-2-1,-1 0 0,-2-1 0,15-48 0,-20 39 63,-1 0-1,-2-1 0,-2 0 1,-2-1-1,-2 1 1,-2-1-1,-3 1 1,-1-1-1,-2 1 1,-2 0-1,-3 1 0,-23-67 1,-21-31 1526,-103-194 0,-113-114 735,259 433-2350,3 3-18,-1 1 0,0 0 0,0 0 0,-2 1 0,-23-21 0,33 32-68,-1 1 1,1 0 0,-1 0-1,1 0 1,-1 1 0,1-1 0,-1 0-1,0 1 1,1 0 0,-1-1-1,1 1 1,-6 1 0,7-1-34,1 0 1,-1 0 0,0 0-1,1 0 1,-1 0-1,0 0 1,1 1 0,-1-1-1,0 0 1,1 0-1,-1 1 1,0-1 0,1 0-1,-1 1 1,1-1-1,-1 1 1,1-1 0,-1 0-1,1 1 1,-1 0-1,1-1 1,-1 1 0,1-1-1,-1 1 1,1-1-1,0 1 1,-1 0 0,1-1-1,0 1 1,0 0-1,0-1 1,-1 1 0,1 0-1,0-1 1,0 1-1,0 0 1,0 0 0,0-1-1,0 1 1,0 0-1,1-1 1,-1 1 0,0 0-1,0-1 1,0 1-1,1 0 1,-1-1 0,0 1-1,1 0 1,-1-1 0,0 1-1,1 0 1,13 16-1385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1.760"/>
    </inkml:context>
    <inkml:brush xml:id="br0">
      <inkml:brushProperty name="width" value="0.025" units="cm"/>
      <inkml:brushProperty name="height" value="0.025" units="cm"/>
    </inkml:brush>
  </inkml:definitions>
  <inkml:trace contextRef="#ctx0" brushRef="#br0">7 209 3609,'-1'-10'517,"-2"-4"113,2-1-1,0 0 1,0 0-1,2 1 1,-1-1-1,5-20 0,4-10 221,-7 14 2844,7 180-2325,-5-111-1247,7 66 38,49 193 1,54 83 793,-109-366-902,24 67 97,10 34-44,-34-96-136,-1-1 0,0 1 0,-2 0 0,1 24 0,-3-43-43,0 0-1,0 0 1,0 0 0,0 1 0,0-1 0,0 0 0,1 0-1,-1 0 1,0 0 0,0 0 0,0 1 0,-1-1-1,1 0 1,0 0 0,0 0 0,0 0 0,0 0 0,0 0-1,0 1 1,0-1 0,0 0 0,0 0 0,0 0 0,0 0-1,0 0 1,0 0 0,0 0 0,0 0 0,-1 1-1,1-1 1,0 0 0,0 0 0,0 0 0,0 0 0,0 0-1,0 0 1,0 0 0,-1 0 0,1 0 0,0 0 0,0 0-1,0 0 1,0 0 0,0 0 0,0 0 0,-1 0-1,1 0 1,0 0 0,0 0 0,0 0 0,0 0 0,-1 0-1,0 0-2220,-1 0 451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04.155"/>
    </inkml:context>
    <inkml:brush xml:id="br0">
      <inkml:brushProperty name="width" value="0.025" units="cm"/>
      <inkml:brushProperty name="height" value="0.025" units="cm"/>
    </inkml:brush>
  </inkml:definitions>
  <inkml:trace contextRef="#ctx0" brushRef="#br0">23 1738 4401,'-2'0'168,"1"0"-104,0 0 0,0-1 0,1 1 0,-1 0 0,0 0 0,0 0 0,0 0 0,0 0 0,0 0 0,1 0 0,-1 0 0,0 1 0,0-1-1,0 0 1,0 0 0,1 1 0,-1-1 0,0 0 0,0 1 0,1-1 0,-1 1 0,0-1 0,0 1 0,2 2-68,0 0 0,1 0 1,-1-1-1,1 1 0,0 0 1,0-1-1,0 1 0,0-1 0,4 3 1,14 17 5,58 66 2,-67-74-3,1-1 0,0 0-1,1-1 1,0 0-1,1-1 1,1-1 0,0 0-1,22 11 1,-3-5-6,1-2 1,70 20-1,-72-27 2,0-2 0,1 0 0,-1-2 0,0-2 0,57-4 0,166-35 5,-243 35 0,441-120 64,-433 117-62,0-1 2,262-75 66,-225 69-61,1 2 1,116-5-1,322 20 118,-69 2 397,-341-10-430,-1-3 0,144-31 0,163-65 757,-378 98-802,572-203 746,-328 108-521,724-272 1675,-652 249-1489,5 15-1,462-87 1,-64 68-168,4 38-204,907-8-12,-445 47 1746,-1167 48-1745,79-3 399,118-21 0,-184 20-303,-25 3-18,28-7-1,-43 8-120,-1 0 0,0 0 0,0-1 0,-1 1 0,8-6 0,12-7 51,-22 13-213,0 0 1,0 0-1,0 0 0,0 0 0,0 0 1,0-1-1,0 1 0,-1-1 1,1 1-1,-1-1 0,0 0 1,0 1-1,0-1 0,0 0 1,0 0-1,-1 0 0,1 0 1,-1 0-1,1 0 0,-1-3 1,1-15-738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4:04.665"/>
    </inkml:context>
    <inkml:brush xml:id="br0">
      <inkml:brushProperty name="width" value="0.025" units="cm"/>
      <inkml:brushProperty name="height" value="0.025" units="cm"/>
    </inkml:brush>
  </inkml:definitions>
  <inkml:trace contextRef="#ctx0" brushRef="#br0">31 33 7810,'-6'-5'1125,"3"2"-661,0 1 1,0-1-1,0 1 0,1-1 0,-1 0 0,1 0 0,-4-5 0,29 7-500,106 32 89,-104-27 11,0 0 0,0 2 0,-1 1 0,0 0-1,0 2 1,29 15 0,145 90 8,-195-112-18,1 0-1,-1 0 1,1 1 0,-1-1-1,0 1 1,0 0-1,0 0 1,-1 0 0,1 0-1,-1 0 1,3 4 0,-5-6 5,1 0 1,-1 0 0,0 0 0,0 0 0,1 0 0,-1 0 0,0 0-1,0 0 1,0 1 0,0-1 0,0 0 0,0 0 0,-1 0 0,1 0 0,0 0-1,0 0 1,-1 1 0,0 0 54,-1 0 0,1 0 0,0 0 0,-1 0 0,1 0 0,-1-1-1,0 1 1,0 0 0,1-1 0,-4 2 0,-75 48 446,49-34-319,1 2 0,1 2-1,-51 45 1,-102 119-1711,145-146-429,4 2 790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1.336"/>
    </inkml:context>
    <inkml:brush xml:id="br0">
      <inkml:brushProperty name="width" value="0.025" units="cm"/>
      <inkml:brushProperty name="height" value="0.025" units="cm"/>
    </inkml:brush>
  </inkml:definitions>
  <inkml:trace contextRef="#ctx0" brushRef="#br0">9 1903 808,'0'0'89,"0"0"0,0 0 0,0 0 0,0 1 0,0-1 0,0 0 0,0 0 0,0 1 0,0-1 0,0 0 0,0 0 0,0 0 0,0 0 0,0 1 0,0-1 0,0 0 0,-1 0 0,1 0 0,0 1 0,0-1 0,0 0 0,0 0 0,0 0 0,-1 0 0,1 0 0,0 0 0,0 1 0,0-1 0,-1 0 0,1 0 0,0 0 0,0 0 0,0 0 0,-1 0 0,1 0 0,0 0 1,0 0-1,0 0 0,-1 0 0,1 0 0,0 0 0,0 0 0,0 0 0,-1 0 0,1 0 0,0 0 0,0 0 0,0 0 0,-1 0 0,1-1 0,0 1 0,0 0 0,0 0 0,-1 0 0,1 0 0,0-1 0,0 3-61,1 0 0,-1 0 0,1-1 0,-1 1 0,1 0 0,0-1 0,-1 1 0,1 0 0,0-1 0,0 1 1,2 1-1,78 66 202,-60-52 14,-16-15-40,0 1 0,0-1 0,0-1 0,1 1 0,-1-1 0,0 0-1,1 0 1,-1 0 0,1-1 0,-1 1 0,0-1 0,11-2 0,0 2 54,-14 0-189,1-1-1,-1 1 1,0 0-1,1-1 1,-1 1 0,1-1-1,-1 0 1,0 0-1,0 0 1,0 0 0,1 0-1,-1 0 1,0-1-1,0 1 1,2-3 0,24-30 688,-24 28-674,0 0-1,0 1 1,0 0 0,1 0 0,7-7 0,-10 11-79,0 0 1,0 0 0,0 0 0,0 0 0,0 0 0,0 0-1,0 1 1,0-1 0,0 1 0,0 0 0,1-1 0,-1 1-1,0 0 1,0 0 0,0 0 0,0 0 0,0 1 0,1-1-1,-1 1 1,0-1 0,3 2 0,0 0 19,-1-1 0,0 0 0,1 0 1,-1 0-1,1-1 0,-1 0 0,1 1 0,-1-2 0,1 1 1,-1 0-1,0-1 0,1 0 0,6-2 0,2-2 167,0-1 0,0 0 0,12-9 1,-12 7-124,1 1 0,18-8 0,28-9 149,-32 12-147,40-12-1,109-35 82,-111 34-114,108-25 0,-53 25-25,427-91 38,-282 66-19,-28 8 6,-181 28 89,1-2 0,57-25-1,-7-2 262,1 4 0,229-49-1,-227 71-238,1 4 0,148 3-1,-102 16-88,-19-5 51,0-6 1,228-36 0,111-79 84,-53 29-125,-254 60-59,-135 23-3,-1-1 1,50-21-1,64-38 45,-83 36-9,96-32 1,-67 40-18,-53 14-9,47-18 1,182-90 115,-210 86-4,-2-3 1,71-54-1,-91 62-36,1 2 0,1 2 0,85-34 0,-74 35 13,4-7 47,10-3 175,-64 31-307,1-1 16,1 0 1,0 1 0,-1-1-1,1 1 1,0 0 0,0 0-1,0 0 1,0 1-1,0-1 1,0 1 0,0 0-1,0 0 1,0 0 0,0 1-1,-1 0 1,6 1-1,-7-1 4,0 0 0,0 0-1,-1 1 1,1-1 0,-1 1-1,1-1 1,-1 1-1,0-1 1,1 1 0,-1 0-1,0 0 1,0-1 0,0 1-1,-1 0 1,1 0-1,1 4 1,-2-4-44,1-1 1,0 1-1,-1 0 0,0-1 0,0 1 1,1 0-1,-1 0 0,0-1 0,0 1 1,0 0-1,-1-1 0,1 1 0,0 0 1,-1-1-1,1 1 0,-1 0 0,1-1 1,-1 1-1,0-1 0,-1 3 0,-1-3-32,0 0-1,0-1 0,-1 0 1,1 1-1,0-1 0,0-1 1,0 1-1,-4-1 0,0 1 43,-109 0-39,106 2 35,0 0-1,0 0 0,0 1 0,0 0 0,1 1 0,-1 0 0,-8 6 0,-17 6 2,-5-1 1,-69 32 11,93-38-15,0-1 0,1 2 0,1 0 0,-25 22 0,33-26-2,-89 78-5,83-75 8,0-1 0,-1 0 0,0-1 0,0-1 0,0 0 0,-24 7 0,15-8 4,10-3-4,0 1 1,0 1-1,1-1 1,-1 2-1,1 0 1,0 0-1,0 1 1,1 0-1,-17 13 1,-56 54-7,76-62-21,14-8-7,29-10 5,-33 7 28,60-19-10,68-30 0,278-150-33,-365 173 41,-1-2 0,-2-2 0,73-68 0,-45 38 8,78-51 0,-127 101-6,-18 10 0,0-1 0,-1 1 0,1-1 1,0 0-1,0 0 0,-1 0 0,1 0 0,-1 0 0,1 0 1,-1 0-1,1-1 0,-1 1 0,0 0 0,3-3 0,-17 5 77,-20 20-72,17-8-7,-7 4 3,1 0-1,-2-2 1,-33 17 0,9-13 13,-52 13 0,9-3-10,24-5-6,-108 24 0,170-47 1,-1-1 0,1 0 0,0 0-1,0 0 1,-1 0 0,1-1 0,0 0 0,0 0 0,0 0-1,-7-3 1,3 1-2,5 2 1,1 1 0,-1-1-1,0 1 1,1 0 0,-1-1 0,0 2-1,1-1 1,-1 0 0,0 1 0,1 0-1,-1 0 1,1 0 0,-1 0 0,1 0-1,-1 1 1,1 0 0,0-1 0,0 1-1,-3 3 1,1-2-3,1 1 0,0-1-1,0 1 1,0 0 0,1 0 0,-1 1 0,1-1-1,0 1 1,0 0 0,1 0 0,-1 0 0,-1 6 0,-1 0-8,1 0 1,-11 18-1,9-19 0,0 0 0,1 1 1,-4 13-1,-6 15-22,10-29 31,1 1 0,-5 17 0,8-27-15,1-1-1,0 0 1,0 1-1,0-1 1,0 0 0,0 1-1,-1-1 1,1 0-1,0 1 1,0-1-1,0 1 1,0-1-1,0 0 1,0 1 0,0-1-1,0 1 1,1-1-1,-1 0 1,0 1-1,0-1 1,0 0 0,0 1-1,0-1 1,1 0-1,-1 1 1,0-1-1,10-2-1687,0-2 436,4-2-1416,7 0 1166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7.036"/>
    </inkml:context>
    <inkml:brush xml:id="br0">
      <inkml:brushProperty name="width" value="0.025" units="cm"/>
      <inkml:brushProperty name="height" value="0.025" units="cm"/>
    </inkml:brush>
  </inkml:definitions>
  <inkml:trace contextRef="#ctx0" brushRef="#br0">119 160 1360,'-5'-1'169,"1"0"0,0 0 0,-1 0 0,1 1 0,-1 0 0,1 0 0,-1 0 0,1 1 0,-1-1 0,1 1 0,-1 0 0,1 1 0,0-1 0,-8 4 0,8-3-108,1 1 0,0-1 1,0 0-1,1 1 0,-1 0 0,0 0 1,1 0-1,-1 0 0,1 0 1,0 0-1,0 0 0,1 1 1,-1-1-1,1 1 0,-1-1 1,1 1-1,-1 7 0,1-6-21,0 0 0,0 1 0,1-1 0,-1 0 0,1 0 0,1 1 0,-1-1 0,1 0 0,0 0 0,0 0 0,0 1 0,1-1 0,0-1-1,0 1 1,4 7 0,-2-6-16,0-1 0,0 1 0,1-1 0,-1 0-1,1-1 1,0 1 0,1-1 0,-1 0 0,1 0-1,0-1 1,6 4 0,-2-3 9,0 0 0,0 0 1,0-1-1,1 0 0,-1-1 0,1 0 1,0-1-1,0 0 0,-1 0 0,1-2 0,0 1 1,0-1-1,0-1 0,19-4 0,-20 1 113,-1 1-1,0-1 0,0 0 1,0-1-1,-1 0 0,1-1 0,-2 1 1,1-2-1,-1 1 0,0-1 1,0 0-1,-1 0 0,0-1 1,-1 1-1,0-2 0,0 1 0,-1 0 1,0-1-1,4-18 0,-5 19 119,-1-1 0,-1 1 0,0 0 0,0-1-1,-1 1 1,0 0 0,0-1 0,-1 1 0,-4-18-1,3 21-167,0-1-1,-1 1 1,0-1 0,0 1-1,0 0 1,-1 0-1,1 0 1,-1 1-1,-1-1 1,1 1 0,-1 0-1,0 0 1,0 1-1,-7-6 1,7 7-85,0 0 1,-1 0 0,1 1-1,-1-1 1,1 1-1,-1 0 1,0 1 0,1 0-1,-1-1 1,0 2-1,0-1 1,0 1-1,0 0 1,0 0 0,0 0-1,0 1 1,0 0-1,0 0 1,0 1 0,1 0-1,-1 0 1,1 0-1,-1 0 1,1 1-1,0 0 1,-7 5 0,0 0-65,1 0 0,0 1 0,1 1 0,0 0 1,0 0-1,1 1 0,0 0 0,1 0 0,1 1 1,-10 18-1,15-24-176,-1-1 0,1 1 0,0-1 0,0 1 0,0 0 0,1 0 0,0 0 0,0 0 0,1 0 0,0 0 0,0 0 0,0 0 0,2 9 0,10 37-1022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7.440"/>
    </inkml:context>
    <inkml:brush xml:id="br0">
      <inkml:brushProperty name="width" value="0.025" units="cm"/>
      <inkml:brushProperty name="height" value="0.025" units="cm"/>
    </inkml:brush>
  </inkml:definitions>
  <inkml:trace contextRef="#ctx0" brushRef="#br0">27 5 1648,'-25'-3'2199,"23"1"-1133,4 8-738,3 6-305,0 1 0,0-1 0,1 0-1,13 19 1,-11-18 87,0 0-1,-1 0 1,-1 0-1,10 29 1,-5-3 433,-2 0 0,-1 1 1,-3-1-1,-1 2 1,-2-1-1,-1 0 1,-7 49-1,5-64-387,1-20-135,0 0 0,0 0 0,0 1 0,-1-1 0,0 0 0,0 0-1,0 0 1,0 0 0,-1 0 0,0 0 0,-3 5 0,0 0-2134,5-11 1419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10.322"/>
    </inkml:context>
    <inkml:brush xml:id="br0">
      <inkml:brushProperty name="width" value="0.025" units="cm"/>
      <inkml:brushProperty name="height" value="0.025" units="cm"/>
    </inkml:brush>
  </inkml:definitions>
  <inkml:trace contextRef="#ctx0" brushRef="#br0">465 58 688,'-1'-3'72,"0"-1"0,0 1 0,-1 0 0,1 0-1,0 1 1,-1-1 0,0 0 0,0 0 0,0 1 0,0-1 0,0 1 0,0-1-1,-1 1 1,1 0 0,-1 0 0,1 0 0,-1 1 0,0-1 0,0 0-1,0 1 1,0 0 0,0 0 0,0 0 0,0 0 0,0 0 0,-4 0 0,-6 1 134,0 0 0,0 0 1,0 1-1,0 1 1,0 1-1,-22 6 1,-72 34 782,74-29-818,25-10-124,0 0-1,1 0 1,0 0 0,-1 1-1,-7 7 1,12-9-40,0-1 1,0 1 0,0 1 0,1-1-1,-1 0 1,1 1 0,0-1 0,0 1 0,0-1-1,0 1 1,1 0 0,0 0 0,-2 5 0,1 3-6,1 0 0,0 0 1,1 0-1,0 0 1,1 0-1,1 0 1,-1 0-1,2-1 1,0 1-1,0 0 1,1-1-1,0 0 0,1 0 1,1 0-1,-1-1 1,2 1-1,-1-1 1,1-1-1,17 18 1,-16-19 4,0 0 1,0-1 0,1 0 0,1-1-1,-1 1 1,1-2 0,0 1 0,0-1 0,0-1-1,1 0 1,0 0 0,0-1 0,0-1-1,0 0 1,0 0 0,0-1 0,1-1-1,-1 1 1,0-2 0,1 0 0,14-3 0,-19 3 4,1-1 1,-1 0-1,0-1 1,0 0-1,0 0 1,-1 0-1,1-1 1,-1 0 0,0 0-1,0-1 1,0 1-1,-1-1 1,1-1-1,-1 1 1,0-1-1,4-7 1,-6 8 113,0-1 0,0 1 1,0-1-1,-1 0 0,0 0 1,0-1-1,-1 1 0,1 0 0,-1-1 1,-1 1-1,1 0 0,-1-1 0,0 1 1,-1-1-1,1 1 0,-1 0 1,-1-1-1,-3-10 0,2 7 55,-2 1-1,1 0 1,-1 0-1,0 0 1,-1 0-1,0 1 1,0 0-1,-1 0 1,0 1-1,0 0 1,-14-10-1,7 7-82,-1 0 1,0 1-1,0 1 0,-1 1 0,0 0 0,-17-5 0,24 10-82,0 0 0,0 0 0,-1 1 0,1 0 0,-1 0 0,1 1 0,-1 1 0,1-1 0,-1 2 0,1-1-1,-1 1 1,1 1 0,0-1 0,0 2 0,0-1 0,1 1 0,-15 9 0,17-9-19,1-1 0,-1 2 0,1-1 0,0 1 0,0 0 0,0 0-1,1 0 1,0 0 0,0 1 0,0 0 0,1 0 0,-1 0 0,2 0 0,-1 1-1,1-1 1,-1 1 0,2-1 0,-1 1 0,1 0 0,0 0 0,0 0 0,1-1-1,0 1 1,2 14 0,-1-14 2,1 0 0,0 0-1,1 0 1,-1 0 0,1-1 0,1 1-1,-1-1 1,1 0 0,0 0 0,0 0-1,1 0 1,0-1 0,0 0 0,0 0-1,1 0 1,-1 0 0,1-1 0,0 0-1,0 0 1,1-1 0,8 4 0,-6-3-1,1 0 1,0-1-1,0 0 0,1 0 1,-1-1-1,0-1 1,1 0-1,-1 0 1,1-1-1,-1 0 1,1-1-1,-1 0 1,1-1-1,12-3 0,-5-1 4,-1-1 0,0 0 0,-1-1-1,0-1 1,0-1 0,-1 0 0,21-18-1,-31 23 3,0 0 1,1-1-1,-2 1 0,1-1 0,-1-1 0,0 1 0,0 0 0,0-1 0,2-9 0,-4 11 3,-1 1 1,0-1-1,0 0 0,0 0 0,-1 0 1,0 0-1,0 0 0,0 0 0,0 0 1,-1 1-1,0-1 0,0 0 0,0 0 1,-1 0-1,-2-6 0,0 5 10,0-1 0,0 1 1,-1-1-1,1 1 0,-2 1 0,1-1 0,0 1 0,-1 0 0,0 0 1,0 0-1,-1 1 0,1 0 0,-1 0 0,0 1 0,0 0 0,0 0 0,0 0 1,-11-1-1,2 0 33,0 1 0,0 0 0,0 2 0,0-1 0,0 2 0,0 1 0,-31 4 0,30-2-35,1 1 0,0 1 0,1 1 1,-1 0-1,1 1 0,0 1 0,1 0 1,-27 20-1,35-23-16,0 0-1,1 1 1,-1 0-1,1 0 1,0 0-1,1 0 1,-1 1 0,1 0-1,-4 9 1,6-11-1,1 0 1,-1 0 0,1 1 0,0-1-1,0 0 1,1 1 0,-1-1 0,1 0-1,1 1 1,-1-1 0,1 1-1,0-1 1,0 0 0,3 9 0,-2-8 0,1 0 0,0 0 1,0-1-1,0 1 0,1-1 1,0 0-1,0 0 1,0 0-1,1-1 0,-1 1 1,1-1-1,0 0 0,0-1 1,1 1-1,-1-1 0,1 0 1,0 0-1,-1-1 0,1 1 1,0-1-1,1-1 1,11 3-1,-2-2 1,1 0 0,1-1 0,-1-1 0,0 0 0,0-1 0,0-1 0,24-6 0,-22 3 1,-1 0 1,0-1-1,-1-2 1,0 1-1,0-2 1,-1 0-1,0-1 1,23-19-1,-32 23 8,0 0 1,-1-1-1,0 0 0,0 0 0,-1 0 1,0-1-1,0 1 0,6-16 0,-9 17 14,0 0 0,0 0 1,-1 0-1,0 0 0,0-1 0,0 1 0,-1 0 0,0 0 0,0-1 1,-1 1-1,1 0 0,-1 0 0,-4-11 0,4 12 0,-1 1 1,0 0-1,0 0 0,-1 0 1,1 0-1,-1 0 0,1 0 1,-1 1-1,-1-1 0,1 1 1,0 0-1,-1 0 1,1 0-1,-1 1 0,0-1 1,0 1-1,0 0 0,0 0 1,-1 0-1,1 0 0,0 1 1,-1 0-1,-7-2 0,0 2-14,1-1 0,0 2 0,-1 0 0,1 0 0,-1 1 0,1 0 0,0 1 1,-20 5-1,7 1-15,-1 1 0,1 2 1,-38 21-1,48-23-1,0 0 0,1 1 0,0 1 0,0 0 1,1 0-1,-19 24 0,28-30 4,-1 1 1,1-1 0,0 1-1,0 0 1,0 0-1,1 0 1,0 0 0,0 0-1,1 0 1,-1 0-1,1 1 1,1-1 0,-1 1-1,1-1 1,0 1-1,1-1 1,0 0 0,0 1-1,0-1 1,1 0-1,-1 0 1,1 0 0,1 0-1,-1 0 1,1 0-1,0 0 1,1-1 0,-1 1-1,1-1 1,0 0-1,1-1 1,-1 1 0,1 0-1,-1-1 1,2 0-1,-1 0 1,0-1 0,1 0-1,7 4 1,-3-2 3,1-1 0,0-1 1,0 0-1,0 0 0,1-1 0,-1 0 1,0-1-1,1 0 0,-1-1 0,1 0 1,-1-1-1,1 0 0,-1-1 0,1-1 1,-1 1-1,11-6 0,-9 3 1,0 0 1,0-1-1,-1-1 0,0 0 0,0 0 1,0-1-1,-1-1 0,-1 0 1,1-1-1,-1 0 0,-1 0 0,15-21 1,-22 28 2,0 0 0,-1 0 0,1 0 0,-1 0 0,1 0 0,-1 0 0,0 0 0,0-1 0,0 1 0,-1 0 0,1-1 0,-1 1 0,0-1 0,0 1 0,0 0 0,0-1 0,0 1 0,-1-1 0,0 1 0,0 0 0,0-1 0,0 1 0,0 0 0,0 0 0,-1 0 0,0 0 0,1 0 0,-1 0 0,0 0 0,-1 1 0,1-1 0,0 1 0,-1-1 0,1 1 0,-1 0 0,0 0 0,-5-3 0,-6-3 10,-1 1-1,1 0 1,-1 1 0,-1 0-1,1 2 1,-1 0-1,0 0 1,0 2 0,0 0-1,-27 0 1,28 2-17,-1 0-1,1 2 1,0 0 0,0 0 0,-1 2 0,2-1 0,-1 2 0,0 0-1,1 1 1,0 1 0,-16 9 0,27-14-2,0 0 1,-1 1-1,1-1 0,1 1 1,-1-1-1,0 1 0,1 0 1,-1 0-1,1 0 0,0 0 1,0 1-1,0-1 1,0 1-1,1-1 0,-1 1 1,1-1-1,0 1 0,0 0 1,0 0-1,1-1 0,-1 8 1,2-6-1,-1 0-1,1-1 1,0 1 0,0-1 0,1 1-1,-1-1 1,1 1 0,0-1 0,0 0 0,1 0-1,-1 0 1,1 0 0,0 0 0,0-1 0,0 1-1,0-1 1,7 5 0,0-1 3,0 0 0,0 0 0,1-1 0,0-1-1,0 0 1,1 0 0,0-1 0,-1 0 0,1-1 0,1-1 0,-1 0 0,0 0 0,0-2 0,1 1-1,-1-1 1,19-3 0,-19 1 5,0 0-1,0 0 0,0-1 0,0-1 0,-1 0 1,1-1-1,-1 0 0,0-1 0,-1 0 0,1 0 1,-1-1-1,-1 0 0,1-1 0,-1-1 0,0 1 1,14-19-1,-19 21 2,-1 1 1,0-1-1,0 0 1,0 1-1,-1-1 1,0-1-1,0 1 1,0 0-1,-1 0 0,0-1 1,0 1-1,-1 0 1,0-1-1,0-7 1,-1 9-3,1 0 1,-1 0-1,0 1 1,-1-1-1,1 0 0,-1 1 1,0-1-1,0 1 1,-1 0-1,1 0 1,-1-1-1,0 2 1,0-1-1,0 0 0,0 0 1,-1 1-1,0 0 1,1 0-1,-7-4 1,0 2-3,-1-1 1,0 1 0,-1 1 0,1 0 0,-1 1 0,1 0-1,-1 1 1,0 0 0,0 1 0,0 0 0,0 1 0,-20 2 0,24-1-5,-1 0 0,1 0 1,-1 1-1,1 0 1,0 0-1,0 1 1,0 0-1,0 1 1,1-1-1,-1 1 1,1 1-1,0 0 1,0 0-1,0 0 1,1 1-1,0 0 1,0 0-1,-8 12 1,12-14-1,0 0 0,0 0 1,0 0-1,1 0 1,0 0-1,-1 0 1,2 0-1,-1 1 0,0-1 1,1 0-1,0 1 1,0-1-1,0 0 1,1 1-1,-1-1 0,1 0 1,0 1-1,0-1 1,0 0-1,1 0 1,0 0-1,0 0 0,0 0 1,0-1-1,0 1 1,4 4-1,1 0-1,0 1 0,0-1 0,1 0 0,0 0 0,1-1 0,0 0 0,0-1 0,0 0 0,11 5 0,-14-8 5,1-1-1,0 1 0,0-1 1,0-1-1,0 1 1,0-1-1,0-1 1,0 1-1,0-1 0,0 0 1,0-1-1,0 1 1,0-2-1,0 1 0,0-1 1,0 0-1,0 0 1,-1-1-1,12-5 1,-13 5 3,0 0 1,0 0-1,0-1 1,-1 1 0,1-1-1,-1 0 1,0-1-1,0 1 1,0-1 0,0 1-1,-1-1 1,0 0-1,0-1 1,0 1 0,-1 0-1,0-1 1,0 1-1,0-1 1,0 0 0,-1 0-1,0 0 1,-1 0-1,1-10 1,-1 12-2,0-1 1,-1 1-1,0 0 0,0-1 1,0 1-1,0 0 0,-1-1 1,1 1-1,-1 0 0,0 0 1,0 0-1,-1 0 1,1 1-1,-6-6 0,4 4 0,-1 1-1,0-1 1,0 1-1,-1 0 1,1 1 0,-1 0-1,0 0 1,0 0-1,-7-2 1,-1 0-2,-1 2 0,1 0 1,-1 0-1,0 1 1,0 1-1,1 1 0,-1 0 1,-18 2-1,24 0-3,-1 0 0,1 0 0,-1 1 0,1 0 0,0 0 0,0 1 0,0 1-1,1-1 1,-1 1 0,-7 7 0,13-10 0,-1 1 0,1 0-1,0-1 1,1 1 0,-1 0-1,0 0 1,1 1 0,0-1-1,0 0 1,0 1 0,0-1-1,0 1 1,1 0 0,-1 0-1,1-1 1,0 1 0,1 0-1,-1 0 1,0 0 0,1 0-1,0 0 1,0 0 0,0 0-1,1 0 1,-1 0 0,1 0-1,2 5 1,-1-4-6,0 0-1,1 0 1,0 0-1,0-1 1,0 1 0,0-1-1,1 0 1,0 0 0,0 0-1,0 0 1,0-1 0,1 1-1,-1-1 1,1 0-1,8 3 1,-2-1-171,-1 0 0,1-1-1,0-1 1,0 1 0,1-2 0,16 3 0,-23-5 91,0 0 0,-1 0 0,1 0 0,0-1 0,-1 1 1,1-1-1,-1 0 0,1-1 0,-1 1 0,1-1 0,-1 0 1,0 0-1,0 0 0,0 0 0,0-1 0,0 0 0,0 1 1,-1-1-1,0-1 0,1 1 0,-1 0 0,0-1 0,0 0 1,-1 0-1,1 0 0,-1 0 0,0 0 0,0 0 0,0 0 0,-1-1 1,1 1-1,-1-1 0,0 1 0,-1-1 0,1 0 0,-1-5 1,0 7 90,0 1 1,0-1 0,-1 1 0,1-1 0,-1 1 0,0-1 0,0 1 0,0-1 0,0 1-1,0 0 1,0 0 0,-1-1 0,1 1 0,-1 0 0,1 0 0,-1 0 0,0 1 0,0-1-1,0 0 1,-2-1 0,3 2 1,0 0 0,0 1 0,-1-1 0,1 0 0,0 1-1,-1-1 1,1 1 0,0-1 0,-1 1 0,1-1 0,0 1 0,-1 0-1,1 0 1,-1 0 0,1 0 0,-1 0 0,1 0 0,0 0 0,-1 0-1,1 1 1,-1-1 0,1 0 0,0 1 0,-1-1 0,1 1 0,0 0-1,0-1 1,-1 1 0,1 0 0,0 0 0,0 0 0,0 0 0,0 0-1,0 0 1,0 0 0,-1 1 0,-1 3 10,0 1 1,0 0-1,0 0 0,0 0 1,1 0-1,0 0 0,1 1 1,-1-1-1,1 0 0,0 1 1,1-1-1,0 8 0,1 14 59,6 42 0,-3-33-32,38 315 97,-21-181-115,1 127 143,-29-447 414,0-20-569,-4-150 6,8 272 7,2-1-1,8-88 1,-6 121 62,-3 16 95,-2 27 60,10 325 421,0-128-606,-4-173-35,-4 77 110,2-129-128,0 1 1,0-1-1,0 1 1,0-1-1,0 1 1,0-1-1,0 1 0,0-1 1,0 1-1,0-1 1,-1 1-1,1-1 1,0 1-1,0-1 1,-1 1-1,1-1 1,0 0-1,-1 1 1,1-1-1,0 1 1,-1 0-1,-7-6 109,-3-17 56,1-18-64,2 0 1,-4-69 0,7 58-90,-1 1-3,3 0 0,1 0 0,7-73 0,-5 104 21,-2 38-13,10 45-848,3-1 0,28 91 0,-38-151 794,17 52-846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12.042"/>
    </inkml:context>
    <inkml:brush xml:id="br0">
      <inkml:brushProperty name="width" value="0.025" units="cm"/>
      <inkml:brushProperty name="height" value="0.025" units="cm"/>
    </inkml:brush>
  </inkml:definitions>
  <inkml:trace contextRef="#ctx0" brushRef="#br0">498 145 480,'-6'-5'134,"1"-1"0,-1 0 0,1 0 1,0-1-1,1 1 0,-1-1 0,1 0 0,-3-9 0,5 12-92,0 1 1,-1-1-1,1 1 1,-1 0-1,1 0 0,-1 0 1,0 0-1,0 0 1,0 1-1,0-1 1,-1 1-1,1 0 0,-6-3 1,-7-3 1121,-30-9 1,37 14-587,5 1-470,0 1 0,0 0 1,-1 0-1,1 0 0,0 0 0,0 1 0,0 0 1,-1-1-1,1 2 0,0-1 0,0 0 1,0 1-1,-1 0 0,1 0 0,0 0 1,0 0-1,0 1 0,0-1 0,1 1 1,-1 0-1,0 0 0,1 1 0,-1-1 1,1 1-1,0 0 0,0 0 0,0 0 1,0 0-1,-3 5 0,-2 2-88,1 0 0,-12 22 0,17-27-18,0 0 0,0 0 0,1 0-1,0 0 1,0 0 0,0 1-1,0-1 1,1 0 0,0 8-1,1-3 1,0 0-1,1 0 0,0 0 0,1 0 0,-1 0 0,2-1 0,0 1 0,0-1 0,0 0 0,1 0 0,1-1 0,-1 1 0,1-1 0,1 0 0,-1-1 0,12 10 0,-4-5 5,-1 0 4,-1-2-1,2 1 0,-1-2 1,1 0-1,20 9 1,-30-16-4,0-1 1,-1 1 0,1-1 0,0-1-1,0 1 1,0 0 0,0-1 0,0 0-1,-1 0 1,1 0 0,0 0 0,0-1-1,0 1 1,0-1 0,0 0 0,-1 0 0,1 0-1,0-1 1,-1 0 0,1 1 0,-1-1-1,1 0 1,-1-1 0,0 1 0,0 0-1,0-1 1,5-5 0,-4 3 63,0 0-1,0 0 1,0 0-1,0 0 1,-1-1 0,0 1-1,0-1 1,-1 0 0,1 0-1,-1 0 1,0 0 0,-1 0-1,0-1 1,0 1 0,0 0-1,0-1 1,-1 1-1,0 0 1,-1-1 0,0 1-1,0-1 1,0 1 0,0 0-1,-1 0 1,0 0 0,-4-8-1,3 7 1,0 1-1,-1-1 0,1 1 1,-1 1-1,0-1 0,-1 0 1,1 1-1,-1 0 0,0 0 0,-1 0 1,1 1-1,-1 0 0,0 0 1,0 0-1,0 0 0,0 1 1,-1 0-1,1 1 0,-1 0 1,0 0-1,1 0 0,-1 0 1,0 1-1,0 0 0,-12 1 1,7 0-61,1 1 0,0 0 0,-1 0 0,1 2 0,0-1 0,0 1 0,1 1 0,-1 0 0,1 0 0,0 1 0,0 0 0,0 1 0,1 0 0,-1 1 0,-12 12 0,10-6-13,0 0 0,1 0 0,0 1 0,2 1 0,-1 0-1,2 0 1,0 1 0,-6 16 0,11-24 3,0 0 0,1 0 0,0 1 0,0-1 0,0 0 0,1 1 1,1-1-1,0 1 0,0 0 0,0-1 0,1 1 0,0-1 0,1 0 0,0 1 0,0-1 0,1 0 0,0 0 1,6 11-1,-7-15 1,1-1 0,-1 1 0,1-1 0,0 1-1,0-1 1,0 0 0,0 0 0,1-1 0,-1 1 0,1-1 0,0 1 0,0-1 0,7 3 0,-4-3 0,0 0 0,0-1 1,0 1-1,0-1 0,0-1 0,0 1 0,14-2 1,-5-1 0,0-1 0,0 0 0,0-1 0,-1-1 0,1 0 0,26-14 0,-26 10 0,0 0 1,-1-2-1,0 1 1,-1-2-1,0 0 1,15-16-1,-24 21 5,1 0-1,-1 0 1,0 0 0,-1-1-1,0 1 1,6-15 0,-9 17 0,1 0 0,-1 1 0,0-1 0,0 0 0,-1 0 0,1 0 0,-1 0 1,0 0-1,-1-1 0,1 1 0,-1 1 0,-2-9 0,0 6 3,0 0 0,0 0 0,-1 0 0,0 0 1,-1 1-1,1 0 0,-1 0 0,0 0 0,-1 0 0,0 1 0,0 0 0,0 0 0,0 0 0,-1 1 1,-13-7-1,8 5-6,-1 0 0,0 1 0,0 0 1,0 1-1,0 1 0,-1 0 0,0 1 1,-16-1-1,24 3-5,1 0 1,-1 0 0,0 1-1,1 0 1,-1 0 0,0 1 0,1-1-1,-1 1 1,1 1 0,0-1-1,0 1 1,0-1 0,0 2-1,0-1 1,0 0 0,1 1-1,0 0 1,0 0 0,0 0-1,0 0 1,1 1 0,-7 9-1,7-8 0,0 0-1,1-1 0,-1 1 0,1 0 0,0 1 1,1-1-1,0 0 0,-1 0 0,2 1 0,-1-1 0,1 1 1,0-1-1,1 0 0,-1 1 0,1-1 0,0 0 1,1 1-1,0-1 0,0 0 0,4 8 0,1 1 1,1 0 0,0-1 0,1 0-1,1 0 1,0-1 0,1 0 0,0-1-1,1-1 1,19 16 0,-28-25 2,1 0 0,-1 0 0,1 0 1,0-1-1,0 1 0,0-1 0,0 0 1,0 0-1,0 0 0,0 0 0,0-1 1,0 0-1,1 1 0,-1-2 0,6 0 0,-4 0 1,1-1 0,-1 1 0,0-2 0,1 1 0,-1-1 0,0 0 0,-1 0 0,12-8 0,-6 1 0,0 1 0,0-2 1,-1 1-1,0-2 0,-1 1 1,0-1-1,-1 0 0,7-15 1,-12 20 1,1 0 1,-1-1 0,-1 1-1,0-1 1,0 0-1,0 1 1,-1-1 0,0 0-1,-1 0 1,0 0 0,0 0-1,-2-13 1,1 15-1,0 1 0,-1-1 0,0 0 0,0 1-1,0 0 1,-1-1 0,0 1 0,0 0 0,0 0 0,0 0 0,-1 1 0,0-1 0,0 1 0,0 0 0,-1 0 0,1 1 0,-10-6 0,2 2-4,-1 0 0,0 1 0,-1 1 0,0 0 0,0 1 0,0 1 0,0 0 0,0 0 0,0 2 0,-1 0 0,1 0 0,-19 3 1,22-1-5,0 0 1,1 0 0,0 2 0,-1-1 0,1 1 0,0 1 0,0 0-1,0 0 1,1 1 0,0 0 0,0 0 0,0 1 0,0 1 0,1-1-1,0 2 1,1-1 0,-10 11 0,16-16 2,-1 0 0,1 0 0,0-1 1,-1 1-1,1 0 0,0 0 0,1 0 0,-1 0 0,0 0 0,0 0 0,1 0 0,-1 0 1,1 1-1,0-1 0,0 0 0,-1 0 0,1 0 0,1 0 0,-1 1 0,0-1 1,1 0-1,-1 0 0,1 0 0,-1 0 0,1 0 0,0 0 0,0 0 0,0 0 0,0 0 1,0 0-1,0 0 0,1-1 0,1 3 0,-1-2-16,0 0 0,1-1 1,-1 1-1,0-1 0,1 0 0,-1 0 0,0 0 0,1 0 1,0 0-1,-1 0 0,1-1 0,-1 1 0,1-1 0,0 1 1,-1-1-1,1 0 0,0 0 0,-1-1 0,1 1 0,0 0 1,-1-1-1,1 0 0,0 1 0,-1-1 0,1 0 0,2-2 1,5-3-31,0-1 0,-1 0 0,0 0 0,-1-1 0,0 0 0,0-1 0,0 0 0,8-14 0,26-27 42,-42 50 6,1 0-1,-1 0 1,0 0-1,1-1 0,-1 1 1,1 0-1,-1-1 1,0 1-1,1 0 1,-1-1-1,0 1 1,0 0-1,1-1 0,-1 1 1,0 0-1,0-1 1,0 1-1,1-1 1,-1 1-1,0-1 1,0 1-1,0 0 0,0-1 1,0 1-1,0-1 1,0 1-1,0-1 1,0 1-1,0-1 1,0 1-1,0 0 0,0-1 1,0 1-1,0-1 1,-1 1-1,1-1 1,0 1-1,0 0 1,0-1-1,-1 1 0,1-1 1,0 1-1,0 0 1,-1-1-1,1 1 1,0 0-1,-1 0 1,1-1-1,-1 1 1,1 0-1,0 0 0,-1-1 1,1 1-1,-1 0 1,0 0-1,-3-1 1,1 0 1,-1 0-1,0 0 0,0 1 0,0-1 1,-6 1-1,-6 1 4,0 0 1,0 1-1,-1 0 1,1 2-1,1 0 1,-1 1-1,-27 12 1,37-15-6,1 1 0,0-1 0,1 1 0,-1 0 0,0 1 0,1-1 0,0 1 0,0 0 0,0 0 0,0 0 0,1 0 0,-1 1 0,1 0 0,0-1 0,1 1 0,-1 0 0,1 1 0,0-1 0,0 0 0,0 1 0,1-1 0,0 1 0,0-1 0,1 1 0,-1-1 0,1 1 0,0 0 0,1 5 0,1 0 0,0-1 0,0 1 0,1 0 0,0-1 0,1 0 0,0 0 0,1 0 0,0 0 0,0-1 0,1 0 0,1 0 0,-1 0 0,1-1 0,13 12 1,-13-15-1,-1 1 1,1-2-1,0 1 1,0-1-1,1 0 1,-1 0-1,1-1 1,0 0-1,0 0 1,0-1-1,0 0 1,1 0-1,-1-1 1,0 0-1,1-1 1,-1 0-1,1 0 1,-1 0-1,12-3 1,-8 0 36,0-1 0,0 0 1,-1-1-1,0 0 1,0 0-1,0-1 1,0-1-1,-1 0 0,0 0 1,-1-1-1,1 0 1,-1-1-1,-1 0 1,0 0-1,0-1 0,-1 0 1,0 0-1,7-16 1,-9 17-5,-1 0 0,0 0 0,0-1 0,-1 0 1,0 0-1,-1 1 0,0-1 0,-1-1 0,0 1 0,0 0 1,-1 0-1,0 0 0,-1 0 0,0-1 0,-1 1 1,0 0-1,-1 1 0,0-1 0,0 0 0,-1 1 0,0 0 1,-9-14-1,7 15-21,0 1 0,-1 0 1,1 0-1,-1 0 0,-1 1 1,1 0-1,-1 1 0,0 0 1,0 0-1,-1 1 0,0 0 0,1 0 1,-1 1-1,-1 0 0,1 0 1,0 1-1,-1 1 0,1 0 1,-1 0-1,-17 1 0,20 1-12,0 0 0,1 1-1,-1 0 1,1 0 0,-1 1-1,1 0 1,0 0 0,0 0-1,0 1 1,1 0 0,-1 0-1,1 1 1,0-1 0,0 1-1,0 0 1,1 0 0,-5 8-1,-1 1-6,1-1-1,0 2 1,1-1-1,1 1 0,1 1 1,-6 18-1,8-19 1,1 0 1,1 1-1,1-1 0,0 1 1,1-1-1,0 1 0,2-1 0,0 0 1,0 1-1,1-1 0,1 0 1,1 0-1,7 15 0,-11-26-18,1-1-1,-1 0 1,1 0-1,0 0 1,0 0-1,0-1 1,0 1-1,0-1 1,1 1-1,-1-1 0,1 0 1,4 3-1,-5-4-65,0 0 0,0 0-1,0-1 1,0 1-1,-1-1 1,1 1-1,0-1 1,0 0-1,0 0 1,0 0-1,0 0 1,0 0 0,0 0-1,0-1 1,0 1-1,0 0 1,0-1-1,0 0 1,0 1-1,0-1 1,-1 0-1,3-2 1,46-26-4532,-25 8 3272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12.624"/>
    </inkml:context>
    <inkml:brush xml:id="br0">
      <inkml:brushProperty name="width" value="0.025" units="cm"/>
      <inkml:brushProperty name="height" value="0.025" units="cm"/>
    </inkml:brush>
  </inkml:definitions>
  <inkml:trace contextRef="#ctx0" brushRef="#br0">135 3 1456,'-2'-1'245,"-1"0"0,1 1 0,-1 0 0,1-1-1,-1 1 1,0 0 0,1 0 0,-1 1 0,1-1 0,-1 0-1,1 1 1,-1-1 0,1 1 0,-1 0 0,1 0 0,-1 0-1,1 0 1,0 1 0,0-1 0,0 0 0,-1 1 0,1 0-1,1-1 1,-1 1 0,-2 2 0,-2 3 90,0 0 1,0 0-1,0 1 0,1 0 1,-7 13-1,7-9-200,1 0 0,-1 0 0,2 0 0,0 1 0,-3 23 0,2 67 147,4-81-218,4 100 123,32 194-1,-10-121-52,-18-96-35,3 22-5,-10-116-84,0 3 30,-1-8-38,0 0 1,0 0 0,0 0 0,0 0-1,0 1 1,0-1 0,0 0-1,0 0 1,0 0 0,0 0 0,0 0-1,-1 0 1,1 0 0,0 0-1,0 0 1,0 0 0,0 0 0,0 0-1,0 0 1,0 0 0,0 0-1,-1 0 1,1 0 0,0 0 0,0 0-1,0 0 1,0 0 0,0 0-1,0 0 1,0 0 0,-1 0 0,1 0-1,0 0 1,0 0 0,0 0-1,0 0 1,0 0 0,0 0 0,0 0-1,0 0 1,0 0 0,0 0-1,-1-1 1,1 1 0,0 0 0,0 0-1,0 0 1,0 0 0,0 0-1,0 0 1,0 0 0,0 0-1,0 0 1,0-1 0,0 1 0,0 0-1,0 0 1,0 0 0,0 0-1,0 0 1,-2-7 47,-2-24-26,1-1 1,2-45 0,1 34-13,-1-50-5,7-200 12,-3 268-17,1 0 1,10-35-1,-7 35 2,-1 0-1,2-29 0,-10 43 3,-1 13-5,1 10 0,-2 112 19,-10 91 21,14-214-41,-18 156 9,17-131-10,0 1 0,2-1-1,1 0 1,6 26 0,1-26-314,-9-25 268,1-1 0,-1 1-1,0-1 1,1 1 0,-1-1-1,0 1 1,1-1 0,-1 0-1,0 1 1,1-1 0,-1 1-1,1-1 1,-1 0 0,1 1-1,-1-1 1,1 0 0,0 0-1,-1 1 1,1-1 0,-1 0-1,1 0 1,-1 0 0,1 0-1,0 0 1,-1 0 0,1 0-1,-1 0 1,1 0 0,-1 0-1,1 0 1,0 0 0,-1 0-1,1 0 1,-1-1 0,1 1-1,-1 0 1,1 0 0,-1-1-1,1 1 1,-1 0 0,1-1-1,-1 1 1,1 0 0,0-2-1,13-18-781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19.321"/>
    </inkml:context>
    <inkml:brush xml:id="br0">
      <inkml:brushProperty name="width" value="0.025" units="cm"/>
      <inkml:brushProperty name="height" value="0.025" units="cm"/>
    </inkml:brush>
  </inkml:definitions>
  <inkml:trace contextRef="#ctx0" brushRef="#br0">130 1 104,'-2'0'197,"0"0"0,1 0 0,-1 0 0,0 0 0,1 0 0,-1 0 0,0 1-1,1-1 1,-1 0 0,1 1 0,-1 0 0,1-1 0,-1 1 0,1 0 0,-1 0 0,1 0 0,0 0 0,0 0 0,-1 0 0,1 0 0,0 0 0,-2 3-1,0 2 257,0 1 0,1-1 0,0 1 0,0-1 0,-2 10 0,3-10-734,0-5 289,-4 20 205,1 0-1,0 0 0,2 0 1,0 1-1,2 33 0,8 36 309,-5 1 0,-8 94 0,-12-16 232,5-51 231,9-102-529,-1 0-1,0-1 1,-1 1-1,-13 28 0,16-48-3810,2 1 2366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2.981"/>
    </inkml:context>
    <inkml:brush xml:id="br0">
      <inkml:brushProperty name="width" value="0.025" units="cm"/>
      <inkml:brushProperty name="height" value="0.025" units="cm"/>
    </inkml:brush>
  </inkml:definitions>
  <inkml:trace contextRef="#ctx0" brushRef="#br0">29 151 6481,'-9'-26'3305,"-4"-6"-1104,6 4-705,7 3-856,7 5-344,-1 10-320,2 1-88,-4 9-416,-11 0-312,2 3-713,3-3-495,0 0 1288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4.317"/>
    </inkml:context>
    <inkml:brush xml:id="br0">
      <inkml:brushProperty name="width" value="0.025" units="cm"/>
      <inkml:brushProperty name="height" value="0.025" units="cm"/>
    </inkml:brush>
  </inkml:definitions>
  <inkml:trace contextRef="#ctx0" brushRef="#br0">0 52 10082,'27'-13'3814,"-18"8"-3750,1 1-1,-1 0 1,1 0 0,11-2 0,4 1 4,0 1 1,0 1-1,0 1 1,1 1-1,-1 1 1,1 2-1,-1 0 1,31 7-1,80 17 173,-30-7-150,-101-18-62,1 0-1,-1 1 1,0-1-1,0 1 1,0 1 0,0-1-1,0 0 1,-1 1-1,1 0 1,5 5-1,-9-7-3,0 0 0,0 0-1,0 0 1,0 0 0,-1 0-1,1 1 1,0-1 0,-1 0-1,1 1 1,-1-1 0,1 0-1,-1 1 1,1-1-1,-1 0 1,0 1 0,0-1-1,0 3 1,0-2 25,-1 0 0,1 1 0,-1-1 0,0 0 0,0 1-1,0-1 1,0 0 0,0 0 0,0 0 0,0 0 0,-1 0 0,1 0 0,-3 2 0,-12 12 164,-1-1 0,0-1 0,-22 13 1,-26 22-32,-150 116-154,135-107-168,29-17-239,48-37 84,-1-1 0,1 1 1,0-1-1,0 1 0,0 0 1,0 0-1,0 0 1,1 0-1,0 1 0,-3 8 1,6 4-2055,9-2 1012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3.529"/>
    </inkml:context>
    <inkml:brush xml:id="br0">
      <inkml:brushProperty name="width" value="0.025" units="cm"/>
      <inkml:brushProperty name="height" value="0.025" units="cm"/>
    </inkml:brush>
  </inkml:definitions>
  <inkml:trace contextRef="#ctx0" brushRef="#br0">22 8 6473,'-13'5'2817,"5"-7"-857,11 0-1776,2 1-88,-5-1-16,0 0-80,0 0-256,0 0-120,-5 24-3785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04.272"/>
    </inkml:context>
    <inkml:brush xml:id="br0">
      <inkml:brushProperty name="width" value="0.025" units="cm"/>
      <inkml:brushProperty name="height" value="0.025" units="cm"/>
    </inkml:brush>
  </inkml:definitions>
  <inkml:trace contextRef="#ctx0" brushRef="#br0">12 25 7610,'0'-4'3818,"2"-9"-3294,-2 13-484,0 0 0,0-1 0,0 1 0,0 0 1,0-1-1,0 1 0,0 0 0,0 0 0,-1-1 0,1 1 1,0 0-1,0-1 0,0 1 0,0 0 0,0 0 1,-1-1-1,1 1 0,0 0 0,0 0 0,0-1 1,-1 1-1,1 0 0,0 0 0,0 0 0,-1-1 1,1 1-1,0 0 0,-1 0 0,1 0 0,0 0 1,0 0-1,-1 0 0,1 0 0,0 0 0,-1 0 0,1 0 1,-1 0-1,1 0-25,0 0 0,0 0 0,-1 0 0,1 0 0,0 0 0,0 0 0,-1 0 0,1 0 0,0 0 0,0 0 0,0 0 0,-1 0 0,1 0 0,0 0 0,0 1 0,0-1 0,0 0 0,-1 0 0,1 0 0,0 0 0,0 0 0,0 1 1,0-1-1,0 0 0,-1 0 0,1 0 0,0 1 0,0-1 0,0 0 0,0 0 0,0 0 0,0 1 0,0-1 0,0 0 0,0 0 0,0 1 0,0-1 0,0 0 0,0 0 0,0 0 0,0 1 0,0-1 0,3 15 1,1 1-777,-4-9 504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28.015"/>
    </inkml:context>
    <inkml:brush xml:id="br0">
      <inkml:brushProperty name="width" value="0.025" units="cm"/>
      <inkml:brushProperty name="height" value="0.025" units="cm"/>
    </inkml:brush>
  </inkml:definitions>
  <inkml:trace contextRef="#ctx0" brushRef="#br0">112 302 2633,'-2'-1'367,"0"-1"1,-1 0-1,1 0 1,0 0 0,0 0-1,0-1 1,-4-4 0,-7-10 247,-33-38 926,42 51-1394,1 0 1,0 0 0,0-1 0,1 1 0,-1-1 0,1 1-1,0-1 1,0 0 0,0 0 0,1 0 0,0 0 0,0 0-1,0 0 1,0 0 0,1-1 0,0 1 0,1-10 0,0 11-140,0-1 1,1 1 0,0 0-1,0 0 1,0 0-1,0 0 1,1 0 0,-1 0-1,1 0 1,0 1 0,0-1-1,1 1 1,-1 0 0,1 0-1,-1 0 1,1 1 0,8-5-1,2 0-8,1 0-1,-1 1 1,1 1-1,1 0 1,-1 1-1,1 1 1,-1 0-1,1 2 0,0-1 1,0 2-1,0 0 1,0 1-1,0 0 1,17 5-1,-19-3 1,1 0-1,-1 2 1,0-1-1,0 2 1,0 0-1,0 0 1,-1 2-1,0-1 1,-1 2-1,0 0 1,0 0-1,-1 1 1,0 0-1,-1 1 1,10 13-1,-11-11 2,-1 0 0,0 1 0,-2-1 0,1 2 0,-1-1 0,-1 1 0,4 22 0,-4-13 3,-2 0-1,-1 0 1,-1 0 0,-2 29-1,-7 16 9,-3 0 0,-27 90 1,31-133-12,-75 248 26,-9 35-9,78-253-15,3 2 0,2-1-1,-1 91 1,10-103-1,1 0-1,2-1 0,3 1 1,17 64-1,-22-101-4,1 0 1,0-1-1,1 1 1,-1-1-1,1 1 1,1-1-1,-1-1 1,1 1-1,0 0 1,1-1-1,0 0 1,0-1-1,0 1 1,12 7-1,-12-10 7,1 1-1,-1-1 1,1 0 0,0-1-1,0 0 1,0 0 0,0 0-1,0-1 1,0 0 0,0-1-1,1 1 1,-1-1-1,0-1 1,0 1 0,0-1-1,12-3 1,-12 2 95,26-6 488,-32 8-529,0 0 0,0 0-1,-1 0 1,1 0 0,0 0 0,0 0 0,0 0 0,0 0 0,-1 0 0,1 0 0,0 0 0,0 0-1,0 1 1,0-1 0,-1 0 0,1 0 0,0 1 0,0-1 0,-1 1 0,1-1 0,0 1 0,-1-1-1,1 1 1,-1-1 0,1 1 0,0 0 0,-1-1 0,1 1 0,-1 0 0,0-1 0,1 1 0,0 1 0,1 14 145,0-1 0,-1 1 1,0 0-1,-2 19 1,0 11-67,21 600 65,-13 104-170,-12-675-23,-21 113-1,16-142 175,-2-2 0,-2 1 0,-34 74 0,-58 79 1029,20-40-722,70-130-288,-2-1-1,-40 47 1,-11 16 187,65-84-389,1 0 1,-1 1 0,2-1-1,-1 1 1,1 0 0,0 0-1,0 0 1,1 0 0,-1 12-1,1-18-5,1 0 0,0-1 0,0 1 0,0 0 0,0 0 0,0 0 1,1 0-1,-1-1 0,0 1 0,0 0 0,0 0 0,1 0 0,-1 0 0,0-1 0,1 1 0,-1 0 0,1 0 0,-1-1 0,1 1 0,-1 0 0,1-1 0,0 1 0,-1-1 0,2 1 0,-1 0-25,1 0-1,0 0 1,0 0-1,0-1 0,-1 1 1,1-1-1,0 1 0,0-1 1,0 0-1,3 0 1,4 0-554,1-1 0,-1 0 0,13-4 1,-19 5 187,14-6-1387,-7-4 811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28.912"/>
    </inkml:context>
    <inkml:brush xml:id="br0">
      <inkml:brushProperty name="width" value="0.025" units="cm"/>
      <inkml:brushProperty name="height" value="0.025" units="cm"/>
    </inkml:brush>
  </inkml:definitions>
  <inkml:trace contextRef="#ctx0" brushRef="#br0">133 132 1792,'-18'-2'966,"0"1"-1,-1 0 0,1 2 0,-34 5 1,44-7 1533,9-3-497,-1 3-1946,1 0 0,0 0 0,0 0 0,0 1 0,0-1 0,-1 0-1,1 1 1,0-1 0,0 1 0,0-1 0,0 1 0,0-1 0,1 1 0,0 0 0,19-4 36,1 1 0,-1 1 0,25 1 0,17-1 129,-5-2-3,1-4 0,60-15 1,112-40-2966,-191 52 1853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29.816"/>
    </inkml:context>
    <inkml:brush xml:id="br0">
      <inkml:brushProperty name="width" value="0.025" units="cm"/>
      <inkml:brushProperty name="height" value="0.025" units="cm"/>
    </inkml:brush>
  </inkml:definitions>
  <inkml:trace contextRef="#ctx0" brushRef="#br0">1 243 824,'47'-42'943,"-21"22"-845,54-32 0,-45 32-9,-15 7-26,0 2 1,1 0 0,0 1-1,0 1 1,38-10 0,108-12 740,-158 30-649,-1-1 0,1 1-1,-1 1 1,1 0 0,-1 0 0,1 0-1,15 4 1,-21-3-116,1 0-1,-1 1 1,1-1 0,-1 1-1,1 0 1,-1 0 0,0 0-1,0 0 1,0 1 0,0-1-1,0 1 1,-1 0 0,1 0-1,-1 0 1,0 0-1,1 0 1,-1 0 0,-1 1-1,4 6 1,3 17 15,-1 0 0,-1 1 0,-1 0 0,1 54 0,-7 2-235,-1-49 15,0 36 11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50.253"/>
    </inkml:context>
    <inkml:brush xml:id="br0">
      <inkml:brushProperty name="width" value="0.025" units="cm"/>
      <inkml:brushProperty name="height" value="0.025" units="cm"/>
    </inkml:brush>
  </inkml:definitions>
  <inkml:trace contextRef="#ctx0" brushRef="#br0">0 293 208,'28'-16'328,"-19"10"-77,0 0 0,1 1 1,0 0-1,0 0 0,11-2 0,-18 6-143,-1 1 0,0-1 0,0 1-1,1 0 1,-1-1 0,0 1 0,1 0-1,-1 0 1,0 1 0,0-1 0,1 1-1,-1-1 1,0 1 0,0-1 0,0 1-1,0 0 1,0 0 0,0 0 0,0 0-1,0 1 1,0-1 0,0 1 0,0-1-1,-1 1 1,1-1 0,-1 1 0,1 0-1,-1 0 1,3 3 0,5 14 37,-1-1 0,-1 1 0,8 31 0,-8-25-112,19 50 71,-17-53 134,-1 2 1,-1-1 0,-1 1 0,5 38 0,-5 90 666,1 5-654,-7-151-206,1 0 0,0 0 0,0 1-1,1-1 1,0-1 0,0 1 0,5 9 0,-7-14 10,1 0 1,0 1 0,0-1 0,0 0 0,0 1 0,0-1 0,0 0 0,0 0-1,0 0 1,0 0 0,0 0 0,1 0 0,-1 0 0,0 0 0,1-1-1,-1 1 1,1-1 0,-1 1 0,1-1 0,-1 1 0,1-1 0,-1 0 0,1 1-1,-1-1 1,1 0 0,-1 0 0,1 0 0,0 0 0,-1-1 0,1 1-1,-1 0 1,1-1 0,-1 1 0,3-2 0,3-1 50,-1-1-1,0 1 1,0-1 0,0-1-1,0 1 1,-1-1 0,8-8 0,35-46 140,-29 34-130,16-17 37,1 1 0,3 2-1,70-56 1,11 8-2,89-73 30,5-47-83,-138 129-76,9 0-21,-75 71-130,-1 0-1,2 0 1,-1 1 0,1 1 0,0 0 0,0 0 0,14-4 0,30 1-317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54.303"/>
    </inkml:context>
    <inkml:brush xml:id="br0">
      <inkml:brushProperty name="width" value="0.025" units="cm"/>
      <inkml:brushProperty name="height" value="0.025" units="cm"/>
    </inkml:brush>
  </inkml:definitions>
  <inkml:trace contextRef="#ctx0" brushRef="#br0">22 1 568,'2'0'83,"-1"1"0,1 0 0,-1 0 0,1 0 0,-1 0 0,1 0 0,-1 0-1,1 0 1,-1 0 0,0 0 0,0 1 0,1-1 0,-1 0 0,0 1 0,0-1 0,0 1 0,-1 0 0,1-1 0,0 1-1,-1-1 1,1 1 0,-1 0 0,1 0 0,-1 2 0,2 8 197,0 0 0,0 19 0,-2-21-51,-1 58 1202,-13 96 0,3-53-609,-16 298 1277,27-403-2028,-1 2 63,1-1 0,0 1 0,0-1 0,3 14 0,-3-20-104,0 0-1,1 0 1,-1 0 0,0 0 0,1-1 0,-1 1 0,0 0 0,1 0 0,-1-1 0,1 1 0,-1 0-1,1 0 1,0-1 0,-1 1 0,1-1 0,0 1 0,-1 0 0,1-1 0,1 1 0,-1-1 16,0 0 0,0 1 0,1-1 1,-1 0-1,0 0 0,0 0 0,1 0 1,-1-1-1,0 1 0,0 0 0,0 0 1,0-1-1,1 1 0,-1-1 0,0 1 1,0-1-1,0 1 0,1-2 1,21-11 329,18-10 88,53-39 1,-6-2-7,56-46 131,24-57 137,20-18-402,-149 151-308,1 2 1,2 2 0,49-28-1,-46 33-118,1 2 0,0 2 0,68-20 0,-35 24-66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6:58.244"/>
    </inkml:context>
    <inkml:brush xml:id="br0">
      <inkml:brushProperty name="width" value="0.025" units="cm"/>
      <inkml:brushProperty name="height" value="0.025" units="cm"/>
    </inkml:brush>
  </inkml:definitions>
  <inkml:trace contextRef="#ctx0" brushRef="#br0">18 50 552,'-3'-18'4130,"8"94"-2919,-2-54-1106,-1-1 0,-2 1 0,-1 22 0,-10 37 121,6-59-34,2 0-1,1 1 0,0-1 0,2 0 1,3 33-1,-3-52-71,0-1 1,1 1-1,0 0 0,-1-1 1,1 1-1,0-1 0,0 1 1,0-1-1,1 0 0,-1 1 1,1-1-1,-1 0 0,1 0 0,0 0 1,0 0-1,0 0 0,0 0 1,0-1-1,0 1 0,0-1 1,0 1-1,1-1 0,-1 0 1,1 0-1,-1 0 0,1 0 1,-1 0-1,5 0 0,2 0 151,-1 0 0,1-1-1,0 0 1,-1-1 0,1 0-1,-1 0 1,15-5 0,15-5 70,-1-2 0,58-29 1,66-47-158,104-74-558,-95 45-2888,-66 43 1822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02.215"/>
    </inkml:context>
    <inkml:brush xml:id="br0">
      <inkml:brushProperty name="width" value="0.025" units="cm"/>
      <inkml:brushProperty name="height" value="0.025" units="cm"/>
    </inkml:brush>
  </inkml:definitions>
  <inkml:trace contextRef="#ctx0" brushRef="#br0">28 304 296,'4'19'81,"-1"0"1,-1 0-1,0 1 0,-1-1 1,-3 28-1,1-12 66,-1 20 154,2-16 263,-2 0 1,-13 75-1,9-89-285,2 1 1,-3 38 0,7-52-138,0-1 1,0 1-1,1 0 1,1 0-1,0-1 1,1 1-1,6 18 1,-8-29-100,-1 0 1,1 0 0,-1 0 0,1 0-1,0 0 1,0 0 0,-1 0-1,1 0 1,0 0 0,0-1 0,0 1-1,0 0 1,0-1 0,0 1 0,0 0-1,0-1 1,0 0 0,0 1-1,0-1 1,0 1 0,0-1 0,0 0-1,1 0 1,-1 0 0,0 0-1,0 0 1,0 0 0,0 0 0,0 0-1,1 0 1,-1 0 0,0-1 0,0 1-1,1-1 1,5-1 168,-1 0 1,1-1-1,-1 0 1,8-5-1,151-103 1503,-58 37-1287,37-20-133,242-167 3,-346 232-280,39-30 28,116-66 0,-104 73-178,113-46-1,-51 50 18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18.609"/>
    </inkml:context>
    <inkml:brush xml:id="br0">
      <inkml:brushProperty name="width" value="0.025" units="cm"/>
      <inkml:brushProperty name="height" value="0.025" units="cm"/>
    </inkml:brush>
  </inkml:definitions>
  <inkml:trace contextRef="#ctx0" brushRef="#br0">354 173 7546,'17'-29'2305,"45"-84"272,-61 111-2546,0 0-1,0 0 1,-1 0-1,1 0 1,0 0-1,-1 0 1,1-1-1,-1-3 1,0 6-27,0 0 1,0-1-1,0 1 1,0-1-1,0 1 1,0 0-1,0-1 1,0 1-1,-1 0 1,1-1-1,0 1 1,0 0-1,0-1 0,-1 1 1,1 0-1,0 0 1,0-1-1,-1 1 1,1 0-1,0 0 1,0-1-1,-1 1 1,1 0-1,-1 0 1,-15 0 51,-4 6-39,1 1 0,0 0 1,-26 15-1,-54 37 45,89-53-51,-16 10 56,0 2-1,1 1 0,-27 27 0,44-39-46,1 0 0,0 1 0,1 0 0,-1 0 0,2 0 0,-1 1 0,1 0 0,1 0 0,-1 1 0,2-1 0,-1 1 0,1 0 0,-3 18 0,6-24-22,-1 0 1,1 0 0,0 0 0,0 0 0,1 0 0,-1 0 0,1 0 0,0 0 0,0 0-1,0-1 1,1 1 0,-1 0 0,1-1 0,0 1 0,0-1 0,5 7 0,-2-5-3,0 0 0,0-1 1,1 1-1,-1-1 0,1-1 1,0 1-1,1-1 0,12 5 1,36 11-3,102 21 0,-94-26 145,65 24 0,-119-35-68,0 1 0,0-1 0,-1 2 0,1-1-1,-1 1 1,8 7 0,-13-10-22,-1 0-1,0 0 1,-1 0-1,1 0 1,0 0-1,-1 0 1,1 0 0,-1 0-1,1 1 1,-1-1-1,0 1 1,0-1-1,0 1 1,-1-1-1,1 1 1,0-1 0,-1 1-1,0 0 1,1-1-1,-1 1 1,0 0-1,-1-1 1,1 1 0,0 0-1,-1-1 1,-1 5-1,-3 6 115,-1 0 0,0-1 0,0 1-1,-2-2 1,1 1 0,-2-1 0,1 0 0,-18 16-1,5-7-52,-1-1 0,0-2 0,-31 19 0,35-25-152,0-1 0,0-1-1,-1-1 1,0 0 0,0-2 0,-35 8 0,41-13-879,13-1 874,0 0 1,-1 0-1,1 0 1,0 0-1,0-1 1,0 1-1,-1 0 1,1 0-1,0 0 1,0 0-1,0 0 1,-1 0 0,1 0-1,0 0 1,0 0-1,0-1 1,0 1-1,-1 0 1,1 0-1,0 0 1,0 0-1,0 0 1,0-1-1,0 1 1,0 0-1,-1 0 1,1 0-1,0-1 1,0 1-1,0 0 1,0 0-1,0 0 1,0-1-1,0 1 1,0 0-1,0 0 1,0 0-1,0-1 1,0 1-1,0 0 1,0 0-1,0 0 1,0-1-1,0 1 1,0 0-1,1 0 1,-1 0 0,0-1-1,0 1 1,0 0-1,0 0 1,0 0-1,1-1 1,13-15-1213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08.653"/>
    </inkml:context>
    <inkml:brush xml:id="br0">
      <inkml:brushProperty name="width" value="0.025" units="cm"/>
      <inkml:brushProperty name="height" value="0.025" units="cm"/>
    </inkml:brush>
  </inkml:definitions>
  <inkml:trace contextRef="#ctx0" brushRef="#br0">21 315 2120,'-5'-12'735,"1"-1"0,0 0-1,-3-24 1,7 32-563,0 0 1,0-1-1,0 1 1,1 0 0,0 0-1,0 0 1,0 0-1,0 0 1,1 1 0,0-1-1,0 0 1,0 1-1,5-7 1,2-2 25,1 0 1,0 1-1,1 0 1,0 1-1,1 0 0,0 1 1,0 0-1,1 1 1,1 0-1,0 1 0,0 1 1,0 0-1,1 1 1,0 0-1,0 1 0,0 1 1,1 1-1,0 0 1,23-1-1,-11 3-155,-1 1-1,1 1 1,-1 1 0,1 2-1,-1 0 1,0 2-1,-1 1 1,1 1 0,-2 2-1,38 18 1,-41-17-24,0 2 1,-1 0 0,-1 2-1,-1 0 1,0 1-1,27 29 1,-36-33-8,0 0 1,-1 1 0,0 0 0,-1 1-1,-1-1 1,0 1 0,-1 1-1,0-1 1,-1 1 0,-1 0 0,4 28-1,-6-17 12,-1 0 1,-1-1-1,-2 1 0,0 0 0,-2-1 0,-1 1 0,-15 47 0,8-38 13,-2-1-1,-2 0 0,0-2 1,-43 62-1,46-77-17,-1 0 0,-1-1 0,0-1 0,-1-1 0,-25 19 0,-92 48 75,19-13-66,111-66-56,-23 18-152,25-19 68,0-1 0,0 1 0,0 0-1,1 0 1,-1 0 0,0 0 0,0 0-1,1 0 1,-1 0 0,1 0-1,-1 0 1,1 0 0,-1 0 0,1 1-1,0-1 1,0 0 0,-1 0 0,1 0-1,0 0 1,0 1 0,0-1 0,0 0-1,1 2 1,6 5-916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6.009"/>
    </inkml:context>
    <inkml:brush xml:id="br0">
      <inkml:brushProperty name="width" value="0.025" units="cm"/>
      <inkml:brushProperty name="height" value="0.025" units="cm"/>
    </inkml:brush>
  </inkml:definitions>
  <inkml:trace contextRef="#ctx0" brushRef="#br0">107 137 2168,'-15'-8'613,"12"7"-467,0 0-1,0 0 0,1-1 0,-1 1 0,1-1 0,-1 0 0,1 1 1,-1-1-1,1 0 0,0 0 0,0 0 0,0-1 0,0 1 0,0-1 1,1 1-1,-1-1 0,1 1 0,-1-1 0,1 0 0,0 0 0,-1-3 1,1-1 409,-1-1 0,-1 1 1,1 0-1,-1 0 0,-1 0 1,1 0-1,-1 0 1,-9-10-1,13 16-544,0 1 1,0 0-1,0 0 1,0-1-1,0 1 1,0 0-1,0 0 1,0 0-1,0-1 1,-1 1-1,1 0 1,0 0-1,0 0 1,0 0-1,0-1 1,0 1-1,0 0 1,-1 0-1,1 0 1,0 0-1,0 0 1,0 0-1,-1-1 1,1 1-1,0 0 1,0 0-1,0 0 1,-1 0-1,1 0 1,0 0-1,0 0 1,0 0-1,-1 0 1,1 0-1,0 0 0,0 0 1,-1 0-1,1 0 1,0 0-1,0 0 1,0 0-1,-1 0 1,1 0-1,0 1 1,0-1-1,0 0 1,-1 0-1,1 0 1,0 0-1,0 0 1,0 0-1,0 1 1,-1-1-1,1 0 1,0 0-1,0 0 1,0 0-1,0 1 1,0-1-1,0 0 1,0 0-1,0 0 1,-1 1-1,1-1 1,0 0-1,0 0 1,0 0-1,0 1 0,0-1 1,0 18 102,4 19 181,1-1 1,2 0 0,16 49 0,49 101 669,-18-73-736,4-3-1,5-3 1,122 156 0,-180-256-455,-1 0 1,1-1-1,-1 2 1,0-1-1,0 0 1,-1 1-1,0 0 1,0 0-1,-1 0 1,2 13-1,-2-12-573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19.151"/>
    </inkml:context>
    <inkml:brush xml:id="br0">
      <inkml:brushProperty name="width" value="0.025" units="cm"/>
      <inkml:brushProperty name="height" value="0.025" units="cm"/>
    </inkml:brush>
  </inkml:definitions>
  <inkml:trace contextRef="#ctx0" brushRef="#br0">0 104 9698,'3'5'1055,"0"0"1,-1 0-1,1 1 0,-1 0 0,-1-1 1,3 11-1,-3-8-645,1 0-1,0-1 1,1 1 0,5 11-1,68 164-457,2 5-514,-70-173 440,0-1 0,2 0 1,16 21-1,-24-32 107,1 0 1,-1 0-1,1 0 1,0 0-1,0-1 1,-1 0-1,2 1 1,-1-1 0,0 0-1,0 0 1,1-1-1,-1 1 1,1-1-1,-1 0 1,1 0-1,-1 0 1,1 0-1,0 0 1,0-1-1,-1 0 1,8 0-1,-7-1 19,-1-1 0,1 1 1,0-1-1,-1 0 0,0 0 0,1 0 0,-1-1 1,0 1-1,0-1 0,0 0 0,0 0 0,-1 0 0,1 0 1,-1 0-1,3-5 0,5-8 42,13-33 0,-20 43-40,5-12 17,-2 0 0,0 0 0,0-1 0,-2 0 0,0 0 0,-2 0 0,1-22 0,-3 27 40,0 1 0,-1 0 1,-1 0-1,0 0 0,0 0 0,-2 0 0,1 1 0,-2-1 0,0 1 0,0 0 0,-9-14 0,13 24-36,0 1 0,1-1 1,-1 1-1,0-1 0,0 1 1,0 0-1,0-1 0,-1 1 1,1 0-1,0 0 1,0 0-1,-1 0 0,1 0 1,-3-2-1,3 10 115,8 12-141,20 46-18,-15-34-19,2 0 1,0-1-1,2 0 0,30 41 0,-42-66 9,1 0 1,-1 0-1,1 0 0,0-1 1,0 1-1,0-1 0,1 0 1,0-1-1,0 1 0,0-1 1,0 0-1,0-1 0,0 1 1,1-1-1,-1-1 0,1 1 1,0-1-1,-1 0 0,1-1 1,0 1-1,-1-1 0,1-1 1,0 1-1,0-1 0,12-4 1,-7 1 28,0 0 1,0-1-1,0-1 1,-1 0 0,0 0-1,0-1 1,-1-1 0,0 0-1,0 0 1,13-15-1,-15 14 39,-1 0-1,0 0 0,0-1 0,-1 1 0,0-2 0,-1 1 1,0 0-1,0-1 0,-1 0 0,-1 0 0,4-20 0,-4-3 126,-1 1 0,-2-1 0,-2 0-1,-1 1 1,-1 0 0,-11-41 0,13 66-170,0 0 1,-1 0 0,0 1-1,0 0 1,-5-8 0,31 56-3285,1-6 2313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19.565"/>
    </inkml:context>
    <inkml:brush xml:id="br0">
      <inkml:brushProperty name="width" value="0.025" units="cm"/>
      <inkml:brushProperty name="height" value="0.025" units="cm"/>
    </inkml:brush>
  </inkml:definitions>
  <inkml:trace contextRef="#ctx0" brushRef="#br0">0 287 14179,'0'-5'4785,"9"7"-4657,7 7-40,2 17-8,3 15-56,2 21-48,-5 12-48,3 17-272,-3 1-80,0-13-192,-2-8-96,1-25-273,-1-12-743,0-11 1152</inkml:trace>
  <inkml:trace contextRef="#ctx0" brushRef="#br0" timeOffset="1">394 0 13963,'17'29'4641,"3"31"-4609,5 16-40,14 25 8,-2 7-192,4 14-712,-4-1-977,-9-13 1153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19.951"/>
    </inkml:context>
    <inkml:brush xml:id="br0">
      <inkml:brushProperty name="width" value="0.025" units="cm"/>
      <inkml:brushProperty name="height" value="0.025" units="cm"/>
    </inkml:brush>
  </inkml:definitions>
  <inkml:trace contextRef="#ctx0" brushRef="#br0">18 87 10890,'-17'0'4945,"29"2"-984,18 0-3393,34-4-216,10-1-32,10-10-504,6-1-424,-2-14-2472,1-2 2111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20.309"/>
    </inkml:context>
    <inkml:brush xml:id="br0">
      <inkml:brushProperty name="width" value="0.025" units="cm"/>
      <inkml:brushProperty name="height" value="0.025" units="cm"/>
    </inkml:brush>
  </inkml:definitions>
  <inkml:trace contextRef="#ctx0" brushRef="#br0">356 80 11522,'-39'-9'5341,"-4"-1"-5288,23 7-134,-1 2 1,1 0-1,-36 4 1,49-2 74,1 0-1,-1 0 1,1 1 0,0-1-1,-1 2 1,1-1 0,0 1-1,0-1 1,1 2 0,-1-1-1,1 1 1,-1-1 0,1 2-1,0-1 1,1 0 0,-6 7-1,3 0 11,0 0-1,1 0 0,0 0 1,1 1-1,0 0 1,1 0-1,1 1 1,-1-1-1,2 1 1,0 0-1,1-1 0,0 1 1,0 0-1,3 21 1,1-11-2,0 0 0,2 0 0,0 0 0,1-1 0,2 0 0,0 0 0,14 25 0,-13-30-1,2 0 0,0-1 0,0-1 0,1 1-1,21 18 1,-25-26-252,1 0 0,1-1 0,-1 0-1,1 0 1,0-1 0,0-1 0,1 1 0,0-2 0,0 0-1,14 4 1,15-5-646</inkml:trace>
  <inkml:trace contextRef="#ctx0" brushRef="#br0" timeOffset="1">462 327 1792,'-8'-107'1973,"0"-13"1358,8 110-2709,1-1-1,0 1 1,4-15-1,-5 22-449,1 1 0,0-1 0,-1 1 0,1-1 0,0 1 0,0 0 0,1-1 0,-1 1 0,0 0 0,1 0 0,-1 0 0,1 0 0,0 0 0,0 0 0,-1 1 0,1-1 0,0 1-1,3-3 1,-4 4-103,0 0-1,0-1 0,1 1 0,-1 0 1,0-1-1,0 1 0,0 0 0,0 0 1,0 0-1,1 0 0,-1 0 0,0 0 1,0 0-1,0 1 0,0-1 0,0 0 1,0 1-1,0-1 0,0 1 0,1-1 1,-1 1-1,-1-1 0,1 1 0,0-1 1,0 1-1,0 0 0,0 0 0,1 1 1,2 3 79,0 0 1,-1 0-1,0 0 1,4 9-1,15 36 160,-3 1-1,21 91 0,-3-11-231,-32-116-160,37 103 299,-36-104-510,1 0 0,0 0 0,1-1 0,0-1 0,1 1 0,12 12 0,-19-23-76,1 1 1,-1-1-1,1 1 0,0-1 0,0 0 1,0 0-1,5 2 0,-7-3 239,1-1 0,0 0 0,-1 0 0,1 1 1,-1-1-1,1 0 0,-1 0 0,1-1 0,0 1 0,-1 0 0,1 0 0,1-1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20.687"/>
    </inkml:context>
    <inkml:brush xml:id="br0">
      <inkml:brushProperty name="width" value="0.025" units="cm"/>
      <inkml:brushProperty name="height" value="0.025" units="cm"/>
    </inkml:brush>
  </inkml:definitions>
  <inkml:trace contextRef="#ctx0" brushRef="#br0">198 1 13683,'5'48'4881,"20"-1"-3857,8 14-1032,5 13-80,-1 0-208,-7-1-704,-4-9-1089,-6-16 1321</inkml:trace>
  <inkml:trace contextRef="#ctx0" brushRef="#br0" timeOffset="1">1 513 13299,'14'2'5497,"25"-10"-3769,12-6-423,13-14-1513,5-8-1049,-8-15 793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7:40.162"/>
    </inkml:context>
    <inkml:brush xml:id="br0">
      <inkml:brushProperty name="width" value="0.025" units="cm"/>
      <inkml:brushProperty name="height" value="0.025" units="cm"/>
    </inkml:brush>
  </inkml:definitions>
  <inkml:trace contextRef="#ctx0" brushRef="#br0">0 192 800,'1'-3'333,"-1"1"0,1 0 0,0-1 0,0 1-1,0 0 1,1-1 0,-1 1 0,0 0 0,1 0 0,0 0-1,1-1 1,0 0-164,1 1-1,-1 0 0,1 1 1,-1-1-1,1 1 0,0 0 0,-1-1 1,1 1-1,4 0 0,6-2 103,1 1-1,-1 1 1,1 0-1,-1 1 1,16 1-1,-4 0 66,1-1-1,0-1 0,-1-1 1,32-7-1,10-1-5,416-1 514,-115 8-815,302 12 156,-523-2-101,181 21-2,-145-10-65,146 18 324,105 7 203,-82-47-84,-4-29-340,-149 13-81,578-73 737,-396 52-130,-240 35-599,267-20 139,-268 11-19,-1 6 0,160 10 1,-254 2-77,549 14 391,-504-17-255,0 3-1,152 26 1,-165-16 117,148 6 0,330-44 350,-406 15-653,549-38 722,-613 45-599,1 4 1,0 4-1,155 30 0,-212-29-148,188 29 68,-206-34-27,-10 0-1247,-7 1-3310,-3-1 2602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8:16.902"/>
    </inkml:context>
    <inkml:brush xml:id="br0">
      <inkml:brushProperty name="width" value="0.025" units="cm"/>
      <inkml:brushProperty name="height" value="0.025" units="cm"/>
    </inkml:brush>
  </inkml:definitions>
  <inkml:trace contextRef="#ctx0" brushRef="#br0">3958 1592 9914,'-17'-27'2832,"-16"-35"-1,-12-21-2207,18 44-527,-2 2 1,-1 1 0,-2 1-1,-50-42 1,36 39 351,-3 2 1,-103-59-1,101 70-179,0 2 0,-84-25 0,-112-14-82,80 27-170,0 9-1,-2 6 1,-236 3 0,280 21-15,1 5 0,1 6 1,0 5-1,1 5 0,-157 54 0,233-62 3,0 2-1,2 2 0,-60 37 0,75-38-7,1 0 1,1 2 0,1 1-1,1 1 1,-38 47-1,27-24-12,2 2 0,3 2 0,2 1 0,2 1 0,2 1 0,3 1-1,2 1 1,2 1 0,-10 65 0,-5 190 41,28-241-22,-8 244 10,15-256-13,2 0 1,4 0 0,19 81-1,-17-103 1,1 0 0,2-1-1,1 0 1,2-1 0,2-1-1,1 0 1,43 58 0,-27-53-5,1-2 0,2-1 0,1-2 1,2-2-1,2-2 0,82 46 0,-48-38-11,1-3-1,1-4 0,115 29 0,-108-39 6,0-5 0,1-3 1,1-4-1,0-3 1,1-5-1,-1-3 0,154-25 1,-163 13 5,-2-4 1,0-4-1,-1-3 1,-1-3-1,-2-3 1,-1-3-1,-2-4 1,109-76-1,50-72 3,306-333 23,-457 426 25,-3-4 0,-6-3-1,107-202 1,-131 213 123,-4-2 0,33-108 0,-54 129 5,-2 0 0,-4-2 0,9-120 0,-20 125-33,-2 0 0,-4 1 0,-3-1 0,-24-113 0,20 142-84,-1 1 1,-1 1-1,-2 0 1,-2 1-1,-1 0 1,-2 1-1,-1 2 1,-1 0-1,-43-48 1,33 48-33,-3 2 1,0 2 0,-1 1-1,-2 1 1,-1 2 0,-1 2-1,-52-22 1,14 13-57,-1 3 1,-1 4-1,-84-14 0,33 16-37,-2 5 0,1 7 0,-2 5 0,-236 22 0,211 2-15,2 8 0,0 7 0,-248 87 0,266-65 28,1 6 0,4 6 0,3 5 1,2 6-1,-122 102 0,180-127 39,3 3-1,3 4 0,2 2 1,-81 107-1,93-100-15,4 2-1,2 2 1,-44 104 0,71-133 18,2 2 0,2 0 0,2 0 0,2 1 0,-4 71 0,10-41 3,4 0 0,16 127 0,-7-139-2,4 0 0,2-1 0,2-1 0,4 0 0,2-2 0,51 93-1,-45-104 10,3-1 0,1-1 1,2-3-1,3 0 0,1-3 0,2-1 0,79 60 0,-51-52-5,1-3 0,3-4 1,1-2-1,2-4 0,2-3 0,1-4 1,1-3-1,1-4 0,126 20 0,-99-30-5,0-4-1,206-9 1,-228-8 10,0-3 0,-1-4 0,-1-4-1,95-34 1,-63 10 14,-1-6-1,-2-4 1,-3-6-1,193-135 0,-229 137-3,-3-3-1,-2-4 0,-3-2 0,-3-3 1,-3-3-1,-3-3 0,55-94 0,-60 72 7,-4-2 0,-4-2-1,-4-1 1,-5-3 0,-5-1-1,-4-1 1,19-161 0,-33 157 87,-5-2 0,-9-180 0,-3 248-59,-3 1-1,-1 0 0,-2 0 0,-2 1 0,-22-50 0,19 58-7,-1 1-1,-2 1 0,-1 1 1,-2 0-1,-1 2 1,-42-45-1,27 40-23,-1 1 1,-2 3-1,-1 0 0,-2 3 1,0 2-1,-2 1 0,-1 3 1,0 1-1,-64-18 0,18 13-34,-1 4-1,0 5 0,-2 3 0,-99-1 1,63 12-20,0 6 1,1 5-1,0 6 1,0 6-1,2 5 1,1 6-1,-123 47 1,156-41-8,1 5 0,2 4 1,2 3-1,3 5 1,-105 83-1,45-16-18,6 6-1,-169 198 1,239-244-44,5 4 0,-102 172 0,131-189-309,3 0 0,3 2 0,4 1 0,-34 143 0,21 53-336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9:32.339"/>
    </inkml:context>
    <inkml:brush xml:id="br0">
      <inkml:brushProperty name="width" value="0.025" units="cm"/>
      <inkml:brushProperty name="height" value="0.025" units="cm"/>
    </inkml:brush>
  </inkml:definitions>
  <inkml:trace contextRef="#ctx0" brushRef="#br0">71 153 384,'-4'0'476,"-1"-1"1,1 2-1,0-1 0,-1 0 0,1 1 1,0 0-1,-1 0 0,1 0 0,0 1 1,0-1-1,0 1 0,0 0 1,0 0-1,0 0 0,-3 4 0,33 8 858,59 31-306,-80-42-973,1-1 0,0 1-1,0-1 1,-1-1 0,1 1-1,1-1 1,-1 0 0,0 0-1,0-1 1,0 0 0,0 0 0,11-2-1,4-2-56,-1 0-1,28-11 0,5-1 59,-8 5 22,-23 4 92,0 1 0,0 1 1,1 1-1,-1 2 0,1 0 1,0 1-1,23 2 0,-10 3-76,0-1 0,1-1 0,-1-3 0,1-1 0,-1-1 0,70-17 0,-23-3 226,126-17 0,-147 33-182,0 3 0,0 2 0,116 13 0,-70 5 122,-17-1 35,172 5 0,-28-33 283,-189 7-389,-1-2 0,0-2-1,47-16 1,113-28 209,-153 43-316,-27 7-44,0 0 0,0 2 0,0 1-1,26 2 1,100 14 190,-110-10-166,154 2 245,-68-6-151,-87 1-115,-1-1-11,-1 2 0,0 1-1,47 11 1,189 38 39,-190-40 33,78 9 476,216 2 1,18-5-115,-383-18-359,0 1 0,0 0 0,-1 1 0,16 5 0,-24-7-217,0 1 1,0 0-1,0 0 0,0 1 1,-1-1-1,1 1 1,0 0-1,3 3 1,-4-2-507,-1-1 1,1 1-1,-1-1 0,1 1 1,2 6-1,2 9-1230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9:39.958"/>
    </inkml:context>
    <inkml:brush xml:id="br0">
      <inkml:brushProperty name="width" value="0.025" units="cm"/>
      <inkml:brushProperty name="height" value="0.025" units="cm"/>
    </inkml:brush>
  </inkml:definitions>
  <inkml:trace contextRef="#ctx0" brushRef="#br0">159 342 9138,'-11'-36'5057,"-8"3"-4353,19 33-703,0 0-1,-1-1 1,1 1-1,0 0 1,-1-1-1,1 1 1,0 0 0,-1-1-1,1 1 1,-1 0-1,1 0 1,0-1-1,-1 1 1,1 0-1,-1 0 1,1 0-1,-1 0 1,1 0 0,-1 0-1,1 0 1,0 0-1,-1 0 1,1 0-1,-1 0 1,1 0-1,-1 0 1,1 0 0,-1 0-1,1 0 1,-1 0-1,1 0 1,0 1-1,-1-1 1,1 0-1,-1 0 1,1 1-1,0-1 1,-1 0 0,1 0-1,-1 1 1,-13 15 9,13-15-9,-4 7 10,0 0 0,0 0 1,1 1-1,0 0 0,0-1 1,-3 12-1,-10 61 128,14-67-112,-16 113 149,6 1 0,3 147 0,30 261-208,-10-357-41,-8-139 37,-2-21-3,1 1 1,7 35-1,-2-45 6,1-12 20,7-17 5,2-21 1,-1-1-1,-2 0 1,12-70-1,-17 75 6,69-472-9,-39-5 18,-26 325 15,-12 186-21,30-302 475,-23 267-241,-7 37-232,0 0 1,0 0-1,0 0 1,0 0-1,0 0 1,1 1-1,-1-1 1,0 0-1,0 0 1,0 0-1,0 0 1,0 0-1,0 0 1,0 0-1,1 1 1,-1-1-1,0 0 1,0 0-1,0 0 1,0 0-1,0 0 1,1 0-1,-1 0 1,0 0-1,0 0 1,0 0-1,0 0 1,0 0-1,1 0 1,-1 0-1,0 0 1,0 0-1,0 0 1,0 0-1,1 0 1,-1 0-1,0 0 1,0 0-1,0 0 1,0 0-1,0 0 1,1 0-1,-1-1 1,0 1-1,0 0 1,0 0-1,0 0 1,0 0-1,0 0 1,1 0-1,-1 0 1,0-1-1,0 1 1,0 0-1,0 0 1,0 0-1,0 0 1,0-1-1,7 38 196,-3 82 79,-12 131 1,0-65-169,11 430-41,0-461-58,2-28 1,0 34 67,-6-136-16,0-19 52,4-23-17,7-67-29,20-226-77,-25 87-22,11-200 48,0 254 222,-6 76 266,-8 77-285,-2 40-74,-5 171 1,65 1083-271,-60-1271 118,22 177-150,-16-168 146,-6-15 9,0 0 0,0 0 0,0 0 1,0 0-1,0 0 0,0 1 0,0-1 0,0 0 0,0 0 0,0 0 0,1 0 0,-1 0 1,0 0-1,0 0 0,0 0 0,0 0 0,0 0 0,0 0 0,0 0 0,0 0 0,1 0 0,-1 0 1,0 0-1,0 0 0,0 0 0,0 0 0,0 0 0,0 0 0,0 0 0,1 0 0,-1 0 0,0 0 1,0 0-1,0 0 0,0 0 0,0 0 0,0 0 0,0 0 0,0-1 0,0 1 0,1 0 1,-1 0-1,0 0 0,0 0 0,0 0 0,0 0 0,0 0 0,0 0 0,0 0 0,0-1 0,0 1 1,0 0-1,0 0 0,7-26 23,22-247-13,-23-16-139,-31-274-335,2 148 359,21 382 147,1 22-6,0 0 0,1 0 0,0 0 0,1 0 0,0-1 0,1 1 0,0 0 1,7-20-1,-9 30-31,0 0 1,0 0 0,0 1 0,0-1 0,1 0 0,-1 0-1,0 1 1,1-1 0,-1 0 0,1 1 0,-1-1-1,0 0 1,1 1 0,-1-1 0,1 1 0,0-1 0,-1 1-1,1-1 1,-1 1 0,1-1 0,0 1 0,-1 0 0,1-1-1,0 1 1,0 0 0,-1-1 0,1 1 0,0 0-1,0 0 1,-1 0 0,1 0 0,0 0 0,0 0 0,0 0-1,-1 0 1,1 0 0,1 0 0,1 2 6,0 0 0,0 0 0,-1 0 0,1 0 0,-1 0 0,1 0 0,-1 1 0,2 2 0,8 11 5,-2 0-1,0 0 1,0 1 0,-2 0-1,0 0 1,-1 1 0,4 19-1,-8-29-12,24 80 36,22 124 0,-2 94-24,-27-159-10,-15-116-5,68 366-70,-71-389 63,0 0 0,1 0 0,6 14 0,-9-21 5,1 0 1,-1-1-1,0 1 1,1 0 0,-1-1-1,1 1 1,-1 0-1,1-1 1,-1 1-1,1-1 1,-1 1 0,1-1-1,0 1 1,-1-1-1,1 0 1,1 1-1,-2-1 1,0 0 0,1 0 0,-1 0 0,0 0 0,1 0 0,-1 0 0,0 0 0,1 0 0,-1 0 0,0-1 0,0 1 0,1 0 0,-1 0 0,0 0 0,0-1 0,1 1 0,-1 0 0,0 0 0,0-1 0,0 1 0,0 0 0,1 0 0,-1-1 0,0 1 0,0 0 0,0-1 0,0 1 0,7-31 6,-4-14 1,-3-53 0,-1 61-6,-36-490-40,0 5 34,37 477 82,2 39 20,2 14-50,3 20 29,95 585 476,17 85-746,-103-627 136,-15-70 57,-1 0 0,0 1 0,0-1 0,1 0 0,-1 0 0,1 1 0,-1-1 0,1 0 0,0 0 0,-1 0 0,1 0 0,0 0 0,0 0 0,1 1 0,-2-3 0,1 1 1,-1-1 0,1 0 0,-1 0-1,1 0 1,-1 0 0,0 0 0,1 0 0,-1 0-1,0 0 1,0 0 0,0 0 0,0 0-1,0 0 1,0 0 0,0 0 0,0-1-1,1-118-120,-5 1 0,-30-185 0,-74-236-68,69 361 253,21 94 225,17 77-122,2 10-8,9 45 48,-9-45-203,176 919 644,-156-711 920,-16-17-766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9:26.659"/>
    </inkml:context>
    <inkml:brush xml:id="br0">
      <inkml:brushProperty name="width" value="0.025" units="cm"/>
      <inkml:brushProperty name="height" value="0.025" units="cm"/>
    </inkml:brush>
  </inkml:definitions>
  <inkml:trace contextRef="#ctx0" brushRef="#br0">1 1502 1056,'0'3'140,"1"0"0,0 0 0,0 0-1,0 0 1,1 0 0,-1 0 0,1 0 0,-1-1 0,1 1-1,0-1 1,4 5 0,-1 0 29,4 5-65,1 1 0,0-2 0,1 1 0,12 9 0,-21-18-95,1-1 0,0 0 1,0 0-1,0 0 0,0 0 0,1 0 0,-1-1 0,0 0 1,1 1-1,-1-1 0,1 0 0,-1-1 0,1 1 1,-1-1-1,1 1 0,0-1 0,-1 0 0,1-1 1,0 1-1,-1 0 0,1-1 0,-1 0 0,5-1 0,3-3 82,-1-1-1,-1 1 0,1-1 1,-1-1-1,0 0 0,0 0 1,-1-1-1,0 0 0,0 0 1,-1-1-1,0 0 0,7-12 1,-2-1 109,0 0 1,-1-1 0,-2 0 0,10-34-1,-16 44-120,0 0-1,0 1 1,0-19 0,-2 27-49,-1 0 0,-1 0 0,1 0 1,0 1-1,-1-1 0,0 0 1,-2-5-1,3 8-11,-1 0 1,1-1-1,-1 1 0,0 0 1,0 0-1,0-1 0,0 1 1,1 0-1,-1 0 1,-1 0-1,1 0 0,0 0 1,0 0-1,0 0 1,0 1-1,-1-1 0,1 0 1,0 1-1,-3-1 0,0 0 33,-1 0-1,0 1 0,1-1 1,-1 1-1,0 1 0,1-1 0,-1 0 1,0 1-1,1 0 0,-1 0 0,1 1 1,-9 3-1,-2 2 131,-1 0 1,-17 13-1,16-8 2,0 1 0,0 0 0,1 1 0,-22 25 1,30-30-123,0 1 1,0 1 0,1-1 0,1 1 0,-1 1 0,2-1 0,0 1 0,-6 21-1,10-31-59,0-1-1,1 1 0,0-1 0,-1 1 0,1 0 0,0-1 1,0 1-1,0-1 0,0 1 0,0 0 0,0-1 1,0 1-1,1-1 0,-1 1 0,1-1 0,0 3 0,-1-4-1,1 1 0,-1-1-1,1 0 1,-1 1-1,1-1 1,-1 0-1,1 1 1,-1-1-1,1 0 1,-1 0-1,1 0 1,0 0-1,-1 1 1,1-1 0,-1 0-1,1 0 1,-1 0-1,1 0 1,0 0-1,-1 0 1,1 0-1,-1-1 1,1 1-1,0 0 1,-1 0-1,1 0 1,0-1 0,5-2 4,-1 1 1,0-1 0,0-1-1,0 1 1,-1-1 0,8-6-1,115-115 38,-116 113-38,-3 4 2,-13 15 8,-7 7-1,-26 26 0,29-33 3,0 1 1,1 0 0,1 0-1,-1 1 1,1 0-1,1 0 1,0 1 0,0 0-1,-7 16 1,13-25-19,0-1 0,0 1 1,0-1-1,0 1 0,0 0 1,0-1-1,0 1 0,0-1 1,0 1-1,0 0 0,0-1 1,0 1-1,0-1 0,1 1 1,-1-1-1,0 1 0,0-1 1,1 1-1,-1-1 0,0 1 1,1-1-1,-1 1 0,0-1 1,1 1-1,-1-1 0,1 0 1,-1 1-1,0-1 0,1 0 1,-1 1-1,1-1 0,-1 0 1,1 1-1,0-1 0,-1 0 1,1 0-1,-1 0 0,1 0 1,-1 0-1,1 0 0,0 1 1,-1-1-1,1 0 0,-1-1 1,1 1-1,-1 0 0,1 0 1,0 0-1,39-5 16,-31 4-15,85-16 2,143-46-1,-25 4 1,-175 51-3,564-156-4,-333 66 53,253-84 252,84 20 33,6 24-234,-525 119-94,193-52 61,-196 45 59,105-49 1,-174 69-88,0-1-1,-1 0 1,24-19 0,-33 23-28,1-1-1,-1 0 0,0-1 0,0 1 1,0-1-1,-1 0 0,0 0 1,0 0-1,0 0 0,-1-1 1,1 1-1,-1-1 0,1-5 1,4-18 12,-1 10-40,-1-1 0,-1 0-1,-1 0 1,-1-1 0,0-24 0,-3 9-11,1 35 28,0 1 0,0 0 0,0 0 0,0-1 0,0 1 0,0 0 0,0 0 0,0-1 0,0 1 0,0 0 1,0 0-1,0-1 0,0 1 0,0 0 0,0 0 0,0-1 0,0 1 0,0 0 0,0 0 0,-1 0 0,1-1 0,0 1 0,0 0 0,0 0 1,0 0-1,-1-1 0,1 1 0,0 0 0,0 0 0,0 0 0,-1 0 0,1 0 0,0-1 0,0 1 0,0 0 0,-1 0 0,1 0 0,0 0 1,0 0-1,-1 0 0,1 0 0,0 0 0,0 0 0,-1 0 0,1 0 0,0 0 0,0 0 0,-1 0 0,1 0 0,0 0 0,0 0 1,-1 0-1,1 1 0,0-1 0,0 0 0,-1 0 0,1 0 0,0 0 0,0 0 0,0 1 0,-1-1 0,1 0 0,0 0 0,0 0 0,0 1 1,0-1-1,0 0 0,-1 1 0,-12 13-1,8-6-5,1 0 0,0 0 1,0 0-1,1 0 0,0 1 1,0-1-1,1 1 0,-1 10 1,-1 12-16,0 33 1,4-52 17,1 1 1,0-1 0,0 0-1,2 0 1,-1 1 0,2-1-1,0-1 1,0 1 0,1-1-1,8 16 1,-10-22 3,0 0-1,1-1 0,-1 1 1,1-1-1,0 0 1,0 0-1,0 0 1,1-1-1,-1 1 1,1-1-1,5 3 1,-6-4 0,0-1 0,1 1 1,-1-1-1,0 0 0,1 0 0,-1-1 1,0 1-1,1-1 0,-1 0 0,1 0 1,-1-1-1,0 1 0,1-1 0,-1 0 0,8-2 1,1-2 3,-1-1 0,0 0 1,-1 0-1,1-1 0,-1-1 1,-1 0-1,1 0 0,-1-1 1,12-15-1,5-7 28,40-61-1,-61 83-22,12-16 42,-2 0-1,0-2 0,-2 1 1,20-56-1,-33 79 1,1-1 1,-1 0-1,-1 0 0,1 0 1,0 0-1,-1 0 0,0 0 0,0 1 1,0-1-1,0 0 0,-1 0 0,0 0 1,1 0-1,-1 0 0,-1 1 1,1-1-1,-1 0 0,1 1 0,-5-7 1,3 7 19,0 0 0,0 0-1,-1 0 1,0 0 0,0 0 0,1 1 0,-1 0 0,-1 0 0,1 0 0,0 0 0,0 1 0,-1-1 0,1 1 0,-1 0 0,1 1 0,-9-1 0,-2 0-8,1 1-1,-1 1 1,0 0 0,1 1 0,0 1 0,-1 0 0,1 1 0,0 1 0,1 0 0,-1 1 0,1 0 0,0 1 0,-15 10-1,13-6-58,0-1-1,1 2 1,0 0-1,1 1 0,0 0 1,1 1-1,1 0 0,0 1 1,1 0-1,-11 22 0,13-18-433,1 0 0,-8 31-1,9-17-55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6.864"/>
    </inkml:context>
    <inkml:brush xml:id="br0">
      <inkml:brushProperty name="width" value="0.025" units="cm"/>
      <inkml:brushProperty name="height" value="0.025" units="cm"/>
    </inkml:brush>
  </inkml:definitions>
  <inkml:trace contextRef="#ctx0" brushRef="#br0">8 192 4897,'-1'-1'258,"0"-1"0,1 1 0,-1-1 0,0 1 0,0 0 0,1-1 0,-1 0 0,1 1 0,-1-1 0,1 1 0,0-1 0,0 1 0,-1-1 0,1 0 0,0 1 0,0-1 0,1 0 0,-1 1 0,0-1 0,1 1 0,-1-1 0,1-2 0,1 2-187,1 0 1,-1 0 0,0 1 0,1-1 0,-1 1-1,1-1 1,0 1 0,-1 0 0,1 0-1,0 0 1,0 0 0,4-1 0,40-9 130,-1 1 0,83-5 1,100 9-102,-195 5-46,232 0 339,339-8 103,-49-3-409,-68 2-35,918-6 2014,-1076 17-1204,-80 1-401,320-7 155,-378-14-416,-125 10-145,0 2 1,91 4-1,-148 5-57,0 0-1,0 1 0,0 0 0,-1 1 1,1 0-1,-1 0 0,0 1 0,0 0 0,-1 0 1,15 13-1,-12-10 5,1 0 1,-1 0-1,1-2 1,1 1-1,16 5 1,-10-7 3,0-2 0,1 0 0,-1-2-1,1 0 1,21-2 0,35 2 8,-23 3 102,0-2 1,0-2-1,-1-3 0,1-2 1,0-3-1,51-14 0,-55 8-113,114-27-140,-113 37-792,-50 0-6373,-3-2 4723,-4-13 1429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9:27.723"/>
    </inkml:context>
    <inkml:brush xml:id="br0">
      <inkml:brushProperty name="width" value="0.025" units="cm"/>
      <inkml:brushProperty name="height" value="0.025" units="cm"/>
    </inkml:brush>
  </inkml:definitions>
  <inkml:trace contextRef="#ctx0" brushRef="#br0">0 12 928,'13'-4'205,"0"2"0,0-1 0,0 2 0,0 0 0,0 0 0,1 1-1,-1 1 1,0 0 0,20 4 0,9 6 145,63 24 0,-48-16 58,46 17 1285,145 43 2818,-76-39-3515,330 31 1,179-45-1026,-337-16 65,302-7 23,-370-23 55,258-7 623,-441 31-692,-1 5 0,160 35 0,-218-36-19,24 5 118,1-1 0,98 5 0,-148-16-14,0-1 0,0-1 0,0 1 0,-1-1-1,1-1 1,0 0 0,-1 0 0,1 0 0,-1-1-1,1-1 1,-1 1 0,0-1 0,-1-1 0,13-8-1,-2 1 33,-14 10-151,-1 0 1,0 0-1,1-1 0,-1 1 0,0-1 1,0 0-1,0 0 0,-1 0 0,1 0 1,2-4-1,-5 7-29,0 0 0,0-1 0,0 1-1,0 0 1,1-1 0,-1 1 0,0 0 0,0-1 0,0 1 0,0 0 0,0-1 0,-1 1 0,1 0 0,0-1 0,0 1 0,0 0 0,0-1 0,0 1 0,0 0-1,0-1 1,-1 1 0,1 0 0,0 0 0,0-1 0,0 1 0,-1 0 0,1 0 0,0-1 0,0 1 0,-1 0 0,1 0 0,0 0 0,-1 0 0,1-1-1,0 1 1,-1 0 0,-7-7-468,-64-72 398,69 75 88,-1 1 0,1-1 1,-1 1-1,0-1 0,0 1 0,0 0 1,-1 1-1,1-1 0,-1 1 0,1 0 1,-1 0-1,0 0 0,0 1 0,0-1 1,0 1-1,-9-1 0,10 3-1,1-1 0,0 1 0,0 0 1,-1 0-1,1 0 0,0 0 0,0 1 0,0-1 0,0 1 0,1 0 0,-1-1 0,0 1 0,1 1 0,-1-1 1,1 0-1,-1 1 0,1-1 0,0 1 0,0-1 0,0 1 0,1 0 0,-1 0 0,-1 4 0,-4 9-3,1 1 0,0-1-1,1 1 1,1 0-1,0 0 1,2 1 0,-2 17-1,4-20 1,-1 1 0,2-1 0,0 0 0,1 1 1,0-1-1,1 0 0,1 0 0,8 20 0,-9-29 4,0 0 0,0 0-1,1 0 1,-1 0 0,2 0 0,-1-1 0,0 0 0,1 0 0,0 0 0,0 0 0,1-1-1,-1 0 1,1 0 0,0 0 0,0-1 0,0 0 0,0 0 0,1 0 0,-1-1 0,12 3-1,-10-4 4,1 0 1,0-1-1,0 1 0,0-2 0,0 1 0,0-1 0,0 0 0,-1-1 0,1 0 0,0-1 0,-1 0 0,0 0 0,1 0 0,-1-1 0,12-8 0,-10 5 8,1-1 0,-1-1 0,0 1 0,0-2 0,-1 1 0,0-1 0,-1-1-1,0 1 1,-1-1 0,0-1 0,10-23 0,-15 29 4,0 1 0,0-1 0,-1 1 1,1-1-1,-1 0 0,-1 1 0,1-1 0,-1 0 0,0 0 1,0 0-1,-1 1 0,1-1 0,-1 0 0,-1 1 0,1-1 1,-1 0-1,0 1 0,0 0 0,0-1 0,-1 1 0,0 0 1,0 0-1,0 1 0,-1-1 0,0 0 0,0 1 0,0 0 1,0 0-1,-6-4 0,5 5 10,1-1 1,0 1-1,-1 1 1,1-1-1,-1 1 0,0 0 1,1 0-1,-1 0 1,0 0-1,-1 1 0,1 0 1,0 0-1,-10 0 1,11 1-19,0 1 0,0 0 0,0-1 0,0 1 0,0 1 1,0-1-1,0 1 0,0-1 0,1 1 0,-1 0 1,1 0-1,-1 1 0,1-1 0,0 1 0,0 0 1,0 0-1,0 0 0,-3 5 0,-2 3-8,2 0-1,-1 1 1,2 0 0,-1 0-1,2 0 1,0 1 0,0 0-1,1-1 1,0 1 0,-1 25-1,4-29-479,0 0 0,0 0 0,1 0 0,0 0 0,5 15 0,0-4-665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59:49.438"/>
    </inkml:context>
    <inkml:brush xml:id="br0">
      <inkml:brushProperty name="width" value="0.025" units="cm"/>
      <inkml:brushProperty name="height" value="0.025" units="cm"/>
    </inkml:brush>
  </inkml:definitions>
  <inkml:trace contextRef="#ctx0" brushRef="#br0">25070 2490 4937,'6'-4'177,"-1"0"0,1 0 0,0 0 0,1 1 1,-1 0-1,0 0 0,1 0 0,0 1 0,8-2 0,-14 4-129,1-1 0,0 1 0,-1-1 0,1 0 0,0 0 0,-1 1 0,1-1 0,-1 0 1,0 0-1,1-1 0,-1 1 0,0 0 0,1 0 0,-1-1 0,0 1 0,0 0 0,0-1 0,0 1 0,-1-1 0,1 0 0,0 1 0,-1-1 0,1 0 0,-1 1 0,1-1 0,-1 0 0,0 1 0,1-1 0,-1 0 0,0 0 1,-1-1-1,2-8 819,-2 0 0,0 0 0,-3-17 1,1 18-690,-1 0 1,1 0 0,-2 0-1,0 0 1,0 1 0,-10-15 0,-6-10-110,4 8-68,12 19 17,1 0-1,0 0 1,-7-15 0,7 10 167,0 0-1,-1 1 1,-1-1 0,0 1 0,-1 1-1,0-1 1,0 1 0,-1 0 0,0 1-1,-1 0 1,0 0 0,-1 1-1,1 0 1,-2 1 0,1 0 0,-18-9-1,-52-20-92,-2 2 1,-100-25-1,-4 11-45,-67-22 188,-108-77 599,91 34-462,-9 22-119,-165-1-83,-2 24-66,19 2-31,-326-74-33,-146-92-57,611 137-6,-165-52 7,189 73 16,-316-45 0,-278 4 0,745 102 0,-805-65 0,809 74 0,-945-32-1,41-21-6,163-3 38,-3 75-14,-19 74-9,420-39-15,430-47 7,-509 47 3,-4-27 1,-111-40 2,123 1 15,2 23-1,-497 86-19,510-39 0,138-19 13,-818 90 10,-161 17-7,863-114 14,-241 18 38,5 48-12,540-58-50,-330 113-1,407-109-18,2 5 0,2 5 0,2 3 1,-126 91-1,145-82-14,2 3 1,3 4 0,3 2-1,3 4 1,-78 110 0,114-135 3,1 2 0,-47 109 0,-23 119-40,85-223 45,3 1 0,2 0 0,3 1 1,2 0-1,3 0 0,3 0 0,2 1 0,12 80 1,-2-71 4,3-1 1,3 0 0,3-2 0,3 0 0,3-1-1,63 113 1,-53-119 8,53 64-1,54 48 2,-86-104 2,99 110-16,7-7-1,7-7 1,7-8 0,276 186 0,-404-309 15,331 211-15,-279-186-7,203 84 0,-141-85 8,280 58 0,182-8-8,-608-104 23,912 106 20,-379-50-11,-356-35-9,774 98 9,458 113-2,-642-100-6,1736 142 22,-1333-268 9,-792-13 4,260-9 145,116 0-38,208 4-118,845 43 22,-1007 18 4,1-32 49,934-71 146,-1654 48-244,310-19 59,731-135 0,-928 115-27,415-98 19,-287 48-37,608-167 287,-215 34-28,-690 213-267,502-182 174,-410 137-117,242-144 0,-312 160-40,-2-2 0,81-76 0,-107 85 11,-1-2 1,-2-1 0,-2-1 0,44-73-1,-61 84 1,-1 1-1,-1-2 0,-1 1 1,-2-2-1,-1 1 0,-1-1 1,4-44-1,-6 11 16,-3-1-1,-10-97 1,-2 80 146,-4 1 0,-38-124 1,40 172-82,0 1 1,-2 0 0,-1 0 0,-1 2-1,-2 0 1,-34-42 0,-145-144 127,-12 20-35,-53-54-32,165 151-155,-5 4-1,-4 5 0,-146-96 1,-402-279-56,256 175 28,226 175 5,-4 8 0,-5 7-1,-4 9 1,-201-69 0,115 62-8,-418-93 0,-98 61-6,584 100 4,-1741-180-6,400 150 16,-10 31 0,1276 20 0,-747 1-8,515 8-1,-400-35 1,179 3 10,-46 25 11,-285-9-2,476-13-1,-259-9 3,735 34-13,-504-10 0,399 9 0,-1698-100-24,1494 68 0,-747 32 0,-491 210-24,988-52 15,534-112 1,1 7-1,-229 119 0,188-67-26,5 7-1,-169 141 0,208-138-39,5 5 0,-199 236 0,266-274 49,3 2 0,4 3 0,-70 149-1,61-88-24,-66 231-1,86-224 31,-32 236-1,63-299 38,4 1 0,3-1 0,5 1 0,15 106 0,-8-145 1,3 0 0,2 0-1,2-1 1,2-1-1,27 51 1,2-10-22,96 134 0,-68-121-3,4-4 1,5-2 0,3-5 0,5-3-1,3-5 1,4-4 0,3-4-1,185 103 1,-88-80-29,298 103 0,230 25-9,441 92 31,17-63 3,-69-95 44,7-37-1,-953-106-9,1124 94-1,-364-48 4,920 32 30,-700-43-32,-690-25 0,271 13 0,672 25 0,-79-90-24,-222-83 59,-5-62 2,-462 34-17,-127 26-8,597-147 0,-307 66-2,350-67-7,-286 23 39,-627 153-4,354-174 1,-491 204-28,-2-5 1,-2-4 0,-3-4 0,-4-4-1,100-100 1,-112 92-2,91-122 1,-127 146-4,-3-3 0,-3 0 0,41-95 1,-47 85-3,-3-1 1,-4-1-1,-2-1 0,-3-1 1,-4 0-1,-2 0 1,-4-1-1,-2 0 1,-4 0-1,-13-97 1,8 134 4,-1 0 0,-2 1 1,-1 0-1,-2 0 0,-1 1 1,-1 1-1,-32-49 0,-71-94-23,93 143 19,-2 1-1,-1 1 1,-41-34 0,-57-33 16,-5 5 0,-4 6 0,-172-82 0,-453-159 35,-499-102 30,606 251-54,-6 25-2,629 146-31,-1726-308 8,511 171-16,-10 70-2,965 62 7,-1405-31-7,761 36 17,-916 11-1,519 56-6,-498-14-6,995-51 12,-599 4 10,-251 21-16,860-25-7,103-2 6,336 18-14,-451 72 0,554-39-1,1 13 0,-311 108 0,474-122-9,2 5 1,3 5 0,2 5 0,2 4 0,-98 78-1,139-88-2,3 3-1,2 2 1,2 3-1,-68 92 0,-171 296-18,273-401 33,2 0-1,3 2 1,1 1 0,3 0-1,2 1 1,3 1-1,1 0 1,-3 65-1,8-15-21,5 0-1,4 1 1,22 139 0,-9-144 12,35 122 1,-35-168 17,2-1 0,3-1-1,53 95 1,-15-51-9,3-2-1,4-4 1,4-2 0,85 79-1,-53-70-11,5-5 0,3-4 0,174 103 0,-165-125-3,2-4-1,3-6 1,139 41 0,48 1-1,1235 367-30,-678-263 52,10-37 10,-216-43 4,1076 164-4,-695-176 26,-12-1-18,-414-35-10,1-29 0,390-40-3,-269-5 6,447-43-11,-594-25 2,126-11 22,127 23-9,-247 19-8,-408 25 1,589-48 7,-565 42-5,535-32 5,-390 45-9,352-13-4,-102-15 14,67-4 8,-2-22-8,-82-42-4,-10-49 0,815-325 4,-794 185-12,-464 208 3,-3-6 0,138-118-1,-184 131-8,173-151-108,-212 177 59,-1-3 0,76-104 0,-111 134-33,0 0 0,-2-1 0,0-1 0,-2 0 0,-1-1 0,-1 0-1,9-40 1,-15 47 53,0 0 0,-1-1 0,-1 1 0,-1-1 0,-1 1 0,-1-1 0,0 1 0,-2 0 0,0 0 0,-1 0 0,-11-26-1,1 10 7,-3 1-1,-37-58 1,-55-55-3,77 105 35,-78-99 84,-218-213 1,-65 23-27,270 241-17,-183-99 0,55 56 48,-6 11-1,-284-90 1,-516-64 36,-24 82-80,1064 191-44,-385-63 2,-982-169 4,4 39 10,-21 48 27,865 91-29,402 42-14,-861-108-1,-689-32-14,611 89 187,4-22 68,986 81-230,-1862-57 192,1039 87-229,360-6 14,-770-20 14,251-5-19,2 59-22,863-33 10,-606 61-97,20 46 77,608-87 42,-238 84-1,281-71-2,3 6 0,-152 88 0,223-109-8,2 3-1,1 3 1,2 2 0,2 3 0,-89 98 0,117-113-3,1 2 1,2 0 0,1 2-1,2 0 1,2 2-1,1 0 1,2 1-1,1 0 1,2 1-1,2 1 1,-8 57 0,10 0-17,5 145 0,24 101-10,-17-312 44,39 355-19,-23-278 10,50 163-1,-5-83-7,9-4 0,139 255-1,-19-77 22,-96-180-97,59 84-942,-44-111 671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41.721"/>
    </inkml:context>
    <inkml:brush xml:id="br0">
      <inkml:brushProperty name="width" value="0.025" units="cm"/>
      <inkml:brushProperty name="height" value="0.025" units="cm"/>
    </inkml:brush>
  </inkml:definitions>
  <inkml:trace contextRef="#ctx0" brushRef="#br0">47 0 544,'0'0'1031,"-10"8"-423,7-2-597,2-4-6,1-1-1,-1 1 0,0 0 1,0-1-1,0 1 0,0-1 1,0 1-1,0-1 0,0 0 1,0 1-1,0-1 1,-1 0-1,1 0 0,-1 0 1,1 0-1,0 0 0,-1 0 1,0 0-1,1-1 0,-4 2 1,0 9-351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42.615"/>
    </inkml:context>
    <inkml:brush xml:id="br0">
      <inkml:brushProperty name="width" value="0.025" units="cm"/>
      <inkml:brushProperty name="height" value="0.025" units="cm"/>
    </inkml:brush>
  </inkml:definitions>
  <inkml:trace contextRef="#ctx0" brushRef="#br0">20 37 376,'-5'-16'232,"0"4"-16,0 3-88,1 9-96,4 4-24,2 6-264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43.297"/>
    </inkml:context>
    <inkml:brush xml:id="br0">
      <inkml:brushProperty name="width" value="0.025" units="cm"/>
      <inkml:brushProperty name="height" value="0.025" units="cm"/>
    </inkml:brush>
  </inkml:definitions>
  <inkml:trace contextRef="#ctx0" brushRef="#br0">1 89 1424,'9'-21'736,"5"1"-375,2 6-33,-4 4-16,-6-5-240,-3 7-80,-1 11-344,-2 4 256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52.511"/>
    </inkml:context>
    <inkml:brush xml:id="br0">
      <inkml:brushProperty name="width" value="0.025" units="cm"/>
      <inkml:brushProperty name="height" value="0.025" units="cm"/>
    </inkml:brush>
  </inkml:definitions>
  <inkml:trace contextRef="#ctx0" brushRef="#br0">1 0 2873,'2'0'720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54.843"/>
    </inkml:context>
    <inkml:brush xml:id="br0">
      <inkml:brushProperty name="width" value="0.025" units="cm"/>
      <inkml:brushProperty name="height" value="0.025" units="cm"/>
    </inkml:brush>
  </inkml:definitions>
  <inkml:trace contextRef="#ctx0" brushRef="#br0">0 224 6705,'4'-41'2393,"-4"-5"-1977,2-2-1648,1 4-473,-3 0 953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55.750"/>
    </inkml:context>
    <inkml:brush xml:id="br0">
      <inkml:brushProperty name="width" value="0.025" units="cm"/>
      <inkml:brushProperty name="height" value="0.025" units="cm"/>
    </inkml:brush>
  </inkml:definitions>
  <inkml:trace contextRef="#ctx0" brushRef="#br0">6314 1181 2336,'-22'-34'752,"-2"2"-1,0 0 0,-2 2 1,-2 1-1,-41-34 0,23 29-596,-1 3 1,-1 2-1,-95-41 0,-168-47-102,206 80 125,-391-149 752,244 90-575,142 56-327,-300-98-20,-32 18-15,330 98 1,-114-6 0,-99 15-5,43 15 18,-394 53 0,532-32-5,0 6 1,2 6-1,-144 56 1,177-49-10,3 6 1,1 3-1,3 6 1,-124 89-1,178-108-4,1 1 1,2 3-1,-77 91 1,67-61-9,-88 154 1,101-144 12,3 1 0,5 3 0,2 0-1,5 2 1,3 2 0,-12 99 0,20-62-4,5 1 1,6-1-1,21 231 1,-7-281 164,4-1 1,3-1 0,3 0-1,4-1 1,3-1-1,2-2 1,4 0-1,58 91 1,-53-104-3,2-3 0,2-1 0,3-2 0,2-2 0,2-3 0,3-1 0,1-3 0,2-1 0,103 58 0,-80-60 94,2-3 1,2-4-1,114 31 0,15-14 306,323 35-1,217-26 36,342-37-414,-702-44-126,-309 12-32,0-3 0,128-39 0,-158 37 2,-11 2 22,52-23 0,85-47 195,-3-8 1,163-115 0,-241 135 89,92-90 0,-187 160-323,67-62 221,-2-3 0,-3-4 0,101-145 0,-130 162 37,-3-1 0,-2-2 0,-3 0 0,-2-2-1,-2-1 1,24-110 0,-34 104-57,-3 1-1,-2-1 1,-4 0-1,-2 0 1,-3 0 0,-3 0-1,-3 0 1,-2 1 0,-3 0-1,-3 1 1,-3 0-1,-28-61 1,-18-10-125,-6 3 1,-6 3-1,-135-171 0,164 237-94,-4 2 0,-2 2 0,-3 3 0,-1 2 0,-129-88 0,113 96-303,-1 3-1,-2 4 1,-2 3-1,-1 3 1,-1 4-1,-2 4 1,0 3-1,-2 4 0,-118-9 1,-90 14-713,290 12 1024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53.863"/>
    </inkml:context>
    <inkml:brush xml:id="br0">
      <inkml:brushProperty name="width" value="0.025" units="cm"/>
      <inkml:brushProperty name="height" value="0.025" units="cm"/>
    </inkml:brush>
  </inkml:definitions>
  <inkml:trace contextRef="#ctx0" brushRef="#br0">3 27 1336,'-3'0'2070,"4"1"-905,10 2-660,-7-2-514,0-1 1,-1 1-1,1-1 0,0 0 0,-1 0 0,7-1 0,-8 0 101,-1 1 0,1-1 0,-1 0 0,1 0 0,-1 0 0,1 0 0,-1 0 0,0-1 0,1 1 0,0-2 0,-1 3-82,-1-1 1,1 1 0,-1 0-1,0-1 1,0 1 0,1 0 0,-1-1-1,0 1 1,0-1 0,0 1-1,1-1 1,-1 1 0,0-1-1,0 1 1,0 0 0,0-1-1,0 1 1,0-1 0,0 1-1,0-1 1,0 1 0,0-1 0,0 1-1,0-1 1,0 1 0,0-1-1,-1 1 1,1 0 0,0-1-1,0 1 1,0-1 0,-1 1-1,1 0 1,0-1 0,0 1 0,-1-1-1,1 1 1,0 0 0,-1-1-1,1 1 1,-1 0 0,1 0-1,0-1 1,-1 1 0,1 0-1,-1 0 1,-5-1-46,5 1 15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0:56.843"/>
    </inkml:context>
    <inkml:brush xml:id="br0">
      <inkml:brushProperty name="width" value="0.025" units="cm"/>
      <inkml:brushProperty name="height" value="0.025" units="cm"/>
    </inkml:brush>
  </inkml:definitions>
  <inkml:trace contextRef="#ctx0" brushRef="#br0">3137 683 6889,'-228'-169'3995,"183"140"-3842,-2 1 0,-1 3 0,-68-25 0,-201-41-145,-9 27 64,202 40-14,5 2 76,1 6-1,-193-3 1,257 20-116,1 2 1,0 2 0,0 3-1,0 2 1,1 2 0,0 2-1,2 3 1,-65 30 0,83-30-26,1 2 1,0 1-1,1 1 1,1 1-1,-42 44 1,37-30-13,2 1 1,2 2-1,-42 70 1,27-23-12,4 1-1,3 2 1,-46 170 0,25-32 9,9 2-1,11 1 0,-14 348 1,51-485 19,14 123 0,-4-156-4,2 1 0,3-2 1,23 62-1,-10-50-5,4-1 1,3-1-1,2-2 0,4-1 1,2-3-1,53 63 0,-32-54-2,3-2 0,3-4-1,3-2 1,112 76 0,-73-64 12,3-6 0,170 77 1,-215-117 4,2-4 0,1-2 0,1-4 0,1-3 0,137 15 0,-108-28 120,0-4 0,-1-5 0,1-4 0,-1-4 0,-1-5 1,122-38-1,-52 0 115,-2-7 0,269-143 0,-345 156-137,-2-5 1,135-108 0,-168 114 108,-2-3 0,-2-1 0,-3-3 0,64-91 0,-70 78-15,-2-2 1,-4-1-1,-2-2 1,-4-1 0,-4-2-1,-3-1 1,-3-1-1,-3-1 1,-5 0-1,-2-1 1,-4-1-1,-4-114 1,-10 92 4,-4 0-1,-5 1 1,-46-165 0,20 134 42,-6 2 1,-79-152 0,79 192-137,-5 1 0,-3 3 0,-4 3 0,-4 2 0,-104-106 0,111 137-94,-1 3 0,-3 2 0,-1 3 0,-3 3 0,-1 3 0,-2 2 0,-1 4 0,-2 2 0,0 3 0,-79-17 0,52 21-40,0 5-1,-1 4 1,-1 4-1,0 5 1,0 3-1,0 6 1,-120 18-1,100-2-100,1 4-1,1 6 1,1 5 0,-144 64-1,185-64-498,1 3 0,2 3 1,3 4-1,1 2 0,2 3 0,2 3 0,-70 76 0,-63 123-1053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7.255"/>
    </inkml:context>
    <inkml:brush xml:id="br0">
      <inkml:brushProperty name="width" value="0.025" units="cm"/>
      <inkml:brushProperty name="height" value="0.025" units="cm"/>
    </inkml:brush>
  </inkml:definitions>
  <inkml:trace contextRef="#ctx0" brushRef="#br0">29 211 2369,'3'-52'2321,"-3"28"-123,2-1-1,0 1 1,2 0 0,8-32 0,-7 51-1490,-5 5-702,0 0-1,0 0 0,0 0 1,0 0-1,0 0 0,0 0 1,1 0-1,-1 0 0,0 0 1,0 0-1,0 0 0,0 0 1,0 0-1,0 0 0,0 0 1,0 0-1,1 0 0,-1 0 1,0 0-1,0 0 0,0 0 1,0 0-1,0 0 0,0 0 1,0 0-1,0 0 0,1 0 1,-1 0-1,0 0 0,0 0 1,0 0-1,0 0 0,0 0 1,0 0-1,0 0 0,0 0 1,0 0-1,1 1 0,-1-1 1,0 0-1,0 0 0,0 0 1,0 0-1,0 0 0,0 0 1,0 0-1,0 0 0,0 0 1,0 1-1,0-1 1,0 0-1,0 0 0,0 0 1,0 0-1,0 0 0,0 0 1,0 0-1,0 0 0,0 1 1,0-1-1,0 0 0,0 0 1,0 0-1,0 0 0,0 0 1,0 0-1,-10 331 6,5-217-14,-2 26-14,-2 261-18,11-306-431,-10 95 1,8-189 196,0 0 0,-1 1 0,1-1-1,0 1 1,0-1 0,-1 1 0,1-1 0,0 0 0,-1 1-1,0-1 1,1 0 0,-1 1 0,0-1 0,0 0 0,1 0-1,-1 0 1,-1 2 0,-11 4-1446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06.044"/>
    </inkml:context>
    <inkml:brush xml:id="br0">
      <inkml:brushProperty name="width" value="0.025" units="cm"/>
      <inkml:brushProperty name="height" value="0.025" units="cm"/>
    </inkml:brush>
  </inkml:definitions>
  <inkml:trace contextRef="#ctx0" brushRef="#br0">3742 926 3113,'-25'-20'882,"1"0"0,2-2 0,0 0 0,-29-40 0,12 13-374,-2 2 1,-1 2-1,-3 2 1,-80-59-1,21 29 94,-137-73 0,138 91-287,-189-72 1,230 106-296,0 3 0,-1 2 0,-1 3 0,-108-8 0,108 18-24,1 3 1,-1 2-1,0 4 0,1 2 1,0 3-1,0 2 0,-95 35 1,78-14 24,2 4 1,-125 80 0,76-41 30,-62 42 13,159-97-56,0 1-1,2 1 0,-47 53 1,42-35-5,2 1 1,-33 62-1,-40 100 0,80-156-4,-66 145 23,-94 290 1,164-420-20,-97 355 11,104-357-14,4 1 0,1 0 0,4 0 0,7 118 0,11-67 0,5 0 0,5-2 1,4-1-1,6-1 0,4-2 1,59 117-1,-84-198 1,121 228 11,-81-173-2,4-3 1,3-2-1,4-3 1,2-3 0,4-3-1,85 64 1,-87-80 43,3-4-1,100 51 1,-112-70 7,1-3 0,1-3 0,106 26 0,311 29 346,-423-71-399,98 13 56,0-8-1,304-14 1,-372-7 19,0-3 0,119-34 1,-140 26 1,-1-2 0,-1-3 0,102-58 0,-75 30 59,138-110 0,-181 124-46,-2-2 0,-1-2 0,-3-1 0,48-68-1,-53 61 42,-2-1 0,-2-2 0,-3-1 0,25-65-1,-23 25 73,-4 0 0,-4-2 0,15-155 0,-17-303 269,-23 400-266,-31-203 1,18 260-136,-5 2 0,-4 0-1,-45-113 1,21 94-46,-6 3 0,-4 2 0,-112-156 0,108 177-36,-316-412-34,372 493 25,-11-14-294,0 1 0,-2 1 0,-1 0 1,-27-19-1,41 35 207,1 1 1,-1 0-1,1 0 0,-1 1 1,-12-4-1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07.211"/>
    </inkml:context>
    <inkml:brush xml:id="br0">
      <inkml:brushProperty name="width" value="0.025" units="cm"/>
      <inkml:brushProperty name="height" value="0.025" units="cm"/>
    </inkml:brush>
  </inkml:definitions>
  <inkml:trace contextRef="#ctx0" brushRef="#br0">66 0 1128,'3'119'1024,"-17"-21"369,-4 11-73,6 12-368,1 8-232,6 1-440,1 1-88,-1-7-87,9-8-33,-3-29-24,5-14-16,6-23-88,-8-15-321,-1-17-1391,10-13 1208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07.785"/>
    </inkml:context>
    <inkml:brush xml:id="br0">
      <inkml:brushProperty name="width" value="0.025" units="cm"/>
      <inkml:brushProperty name="height" value="0.025" units="cm"/>
    </inkml:brush>
  </inkml:definitions>
  <inkml:trace contextRef="#ctx0" brushRef="#br0">5 287 4465,'-1'-1'75,"1"1"0,0-1 0,-1 1-1,1-1 1,0 1 0,-1-1 0,1 0 0,0 1 0,-1-1 0,1 1 0,0-1 0,0 0-1,0 1 1,0-1 0,0 1 0,0-1 0,0 0 0,0 1 0,0-1 0,0 1-1,0-1 1,0 0 0,0 1 0,0-1 0,1 1 0,-1-1 0,0 0 0,0 1 0,1-1-1,-1 1 1,0-1 0,1 1 0,-1-1 0,1 1 0,-1-1 0,0 1 0,1 0-1,-1-1 1,2 0 0,26-10-179,-22 9 264,359-92 599,-257 68-670,486-92 132,-555 112-213,0 2 1,1 2 0,64 3 0,-93 0-5,0 1 1,0 0-1,0 0 1,0 1-1,-1 0 1,1 1-1,-1 1 1,0-1-1,0 1 1,0 1-1,0 0 1,-1 0-1,0 1 1,-1 1-1,0-1 1,0 1-1,12 15 1,-12-11 14,-1 1 0,0 0 1,0 1-1,-1 0 1,-1 0-1,-1 0 1,0 0-1,0 1 1,0 15-1,1 14 77,-3 80-1,-20 145 73,0 89-62,19-312-86,3-1 0,1 0 0,2 0 1,2 0-1,29 80 0,-24-90 27,31 52 1,-37-73-30,-6-11-12,0 1 1,0-1-1,0 1 0,-1-1 1,0 1-1,0 0 0,0 0 0,0 0 1,0-1-1,-1 1 0,0 0 1,0 8-1,0-10 3,-1 0 1,0 1-1,1-1 1,-1 0-1,0 0 1,0 0-1,-1 0 1,1 0-1,0 0 1,-1 0-1,1 0 1,-1 0-1,1-1 1,-1 1-1,0-1 1,0 1-1,0-1 1,0 1-1,0-1 1,0 0-1,0 0 1,-4 1-1,-14 5 389,0 0 0,0-2 0,-1 0 0,0-2 0,0 0 0,0-1 0,-25-2 0,-152-16 1736,160 11-1948,-20-2 138,-47-6 253,-182 0 0,249 15-544,0 2 0,0 1 0,-40 12 0,53-10-37,0 2 0,1 0-1,0 1 1,0 2 0,-30 20-1,46-27-187,0 0-1,1 1 1,0 0-1,0 0 0,1 1 1,0-1-1,0 1 1,0 1-1,1-1 0,0 1 1,0 0-1,1 0 1,0 1-1,1-1 1,-1 1-1,2 0 0,-1 0 1,1 0-1,1 0 1,-1 0-1,1 14 0,3-6-291,0-1 0,8 29-1,-10-45 483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11.937"/>
    </inkml:context>
    <inkml:brush xml:id="br0">
      <inkml:brushProperty name="width" value="0.025" units="cm"/>
      <inkml:brushProperty name="height" value="0.025" units="cm"/>
    </inkml:brush>
  </inkml:definitions>
  <inkml:trace contextRef="#ctx0" brushRef="#br0">0 0 840,'5'3'158,"0"0"-1,0 0 0,0 1 1,-1-1-1,1 1 1,-1 0-1,0 0 0,0 0 1,-1 1-1,1 0 1,-1-1-1,0 1 0,5 11 1,12 16 316,33 40 634,111 145 1748,-108-148-2096,70 64 0,-71-81-561,405 413 2933,-364-343-2744,12 15-162,-90-116-119,2-2 0,0 0 0,1-1 0,30 20 0,-42-34-3,-9-4-91,1 0 0,0 0 0,0 1-1,0-1 1,0 0 0,-1 1 0,1-1-1,0 1 1,0-1 0,-1 1 0,1-1-1,0 1 1,-1-1 0,1 1-1,0 0 1,0 0 0,-10-2-922,7 1-2182,1 0 1850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12.684"/>
    </inkml:context>
    <inkml:brush xml:id="br0">
      <inkml:brushProperty name="width" value="0.025" units="cm"/>
      <inkml:brushProperty name="height" value="0.025" units="cm"/>
    </inkml:brush>
  </inkml:definitions>
  <inkml:trace contextRef="#ctx0" brushRef="#br0">52 95 1800,'-2'-5'132,"0"-1"-1,0 1 1,0-1-1,1 1 1,0-1-1,0 1 1,1-1-1,-1 0 1,1 0-1,0 1 1,1-1-1,-1 0 1,1 1-1,3-11 1,-1 16 1104,1 8 2792,7 31-3118,2 1 0,17 37 0,5-2-421,3-2 1,3-1 0,3-3 0,95 115 0,-121-163-396,-3-4-104,25 38 1,-36-49 81,0 0 1,-1 0-1,0 1 1,-1-1 0,0 1-1,0 0 1,0 0-1,0 0 1,-1 0-1,0 12 1,-1-17 2,-1 0 0,0 1 1,1-1-1,-1 0 0,0 0 0,0 1 1,0-1-1,0 0 0,-1 0 1,1 0-1,-1 0 0,1 0 1,-1-1-1,1 1 0,-1 0 1,0-1-1,0 1 0,0-1 1,0 0-1,0 0 0,0 1 1,0-1-1,-1 0 0,-3 0 0,-5 4 224,0-2 0,0 0 0,-22 4 0,-7-4 9,-1-1 1,-72-8 0,36 2-151,67 4-139,1 1-1,-1 0 1,-13 3 0,-23 2 2,45-6-26,0-1 1,-1 1 0,1-1-1,-1 1 1,1-1-1,0 1 1,0-1 0,-1 0-1,1 0 1,0 1-1,0-1 1,0 0 0,0 0-1,0 0 1,0 0 0,0-1-1,0 1 1,0 0-1,1 0 1,-1 0 0,0-1-1,1 1 1,-1 0-1,1-1 1,-1 1 0,1-1-1,0 1 1,-1 0-1,1-1 1,0 1 0,0-1-1,0 1 1,1-2-1,0 2-227,0 1 0,0 0 0,0-1 0,1 1 0,-1 0 0,0 0 0,1 0 0,-1 0 0,0 0 0,0 0 0,1 0 0,1 0 0,-3 1 154,19 1-990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21.463"/>
    </inkml:context>
    <inkml:brush xml:id="br0">
      <inkml:brushProperty name="width" value="0.025" units="cm"/>
      <inkml:brushProperty name="height" value="0.025" units="cm"/>
    </inkml:brush>
  </inkml:definitions>
  <inkml:trace contextRef="#ctx0" brushRef="#br0">1 11 8330,'0'0'114,"0"0"1,0 0-1,0 1 1,0-1-1,0 0 0,0 0 1,0 1-1,0-1 1,0 0-1,0 0 1,0 0-1,1 0 0,-1 1 1,0-1-1,0 0 1,0 0-1,0 0 1,0 0-1,1 1 0,-1-1 1,0 0-1,0 0 1,0 0-1,0 0 1,1 0-1,-1 0 0,0 0 1,0 0-1,0 0 1,1 1-1,-1-1 1,0 0-1,0 0 1,0 0-1,1 0 0,-1 0 1,0 0-1,0 0 1,1 0-1,-1-1 1,0 1-1,0 0 0,0 0 1,1 0-1,-1 0 1,0 0-1,15-6 1296,-4 3-43,-11 3-1175,11-4 1687,-5 2-594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22.439"/>
    </inkml:context>
    <inkml:brush xml:id="br0">
      <inkml:brushProperty name="width" value="0.025" units="cm"/>
      <inkml:brushProperty name="height" value="0.025" units="cm"/>
    </inkml:brush>
  </inkml:definitions>
  <inkml:trace contextRef="#ctx0" brushRef="#br0">1 88 4065,'3'-18'1424,"4"-5"-1152,2 9-288,2 5-24,-2 0 32,-4 5 16,-1-1 24,-4 2 112,0 1 104,-2 2 24,0 0-8,0 0-168,0 0-216,1 0-936,-1 0-648,0 0 1000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37.627"/>
    </inkml:context>
    <inkml:brush xml:id="br0">
      <inkml:brushProperty name="width" value="0.025" units="cm"/>
      <inkml:brushProperty name="height" value="0.025" units="cm"/>
    </inkml:brush>
  </inkml:definitions>
  <inkml:trace contextRef="#ctx0" brushRef="#br0">0 38 3057,'48'-35'1467,"-48"35"-1435,1 0 0,-1-1 1,0 1-1,1 0 0,-1 0 1,1 0-1,-1 0 0,0-1 1,1 1-1,-1 0 0,1 0 1,-1 0-1,0 0 1,1 0-1,-1 0 0,1 0 1,-1 0-1,0 0 0,1 0 1,-1 0-1,1 0 0,-1 0 1,0 1-1,1-1 0,-1 0 1,0 0-1,1 0 0,-1 1 1,0-1-1,1 0 0,-1 0 1,0 1-1,1-1 0,-1 0 1,0 0-1,0 1 1,1-1-1,-1 0 0,0 1 1,5 16 684,-5-12-512,5 29 543,-2 0-1,-1 0 1,-3 37-1,0-1-89,-18 468 1502,13-495-2134,2-19-148,1 0 1,1 0-1,1 0 0,3 24 0,2-35-1122,3-17 517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38.230"/>
    </inkml:context>
    <inkml:brush xml:id="br0">
      <inkml:brushProperty name="width" value="0.025" units="cm"/>
      <inkml:brushProperty name="height" value="0.025" units="cm"/>
    </inkml:brush>
  </inkml:definitions>
  <inkml:trace contextRef="#ctx0" brushRef="#br0">20 591 6761,'-1'0'154,"0"0"0,1 0 0,-1 0-1,0 0 1,0 0 0,0 0 0,0-1-1,0 1 1,0 0 0,1-1-1,-1 1 1,0 0 0,0-1 0,1 1-1,-1-1 1,0 0 0,0 1-1,1-1 1,-1 1 0,1-1 0,-1 0-1,0 0 1,1 1 0,0-1 0,-1 0-1,0-1 1,2 0-111,0 1 0,1-1 0,-1 1 0,0-1 0,1 1 0,-1-1 0,1 1-1,-1 0 1,1 0 0,0 0 0,-1 0 0,1 0 0,2-1 0,729-421 1556,-676 391-1552,76-31-1,-111 55-42,-1 0 0,1 2 0,1 0 0,-1 2-1,1 0 1,-1 2 0,29 0 0,-42 2 0,1 0 0,-1 1 0,0 1 1,0-1-1,15 6 0,-20-5 9,0-1 0,0 2 0,0-1 0,0 0 0,0 1 0,0-1 1,-1 1-1,1 0 0,-1 1 0,0-1 0,0 0 0,0 1 0,0 0 0,2 5 1,0 1 81,0 0 0,-1 1 1,-1 0-1,0 0 1,0 0-1,-1 1 0,2 20 1,-4 86 731,0-93-673,-4 33 152,-12 60 1,8-76-261,3 0 1,1 1-1,2 64 1,6-53-29,-2-17 0,8 40 0,-8-65-9,1 0 1,0 0 0,1-1 0,1 1-1,0-1 1,0 0 0,9 13 0,-3-9 8,-6-9-6,-1 0-1,0 0 0,0 0 1,6 13-1,-10-18-6,1 1-1,-1-1 0,1 1 1,-1-1-1,0 1 0,0 0 1,1-1-1,-1 1 1,0-1-1,-1 1 0,1 0 1,0-1-1,0 1 0,-1-1 1,1 1-1,-1 0 0,1-1 1,-1 1-1,0-1 1,1 1-1,-1-1 0,0 0 1,0 1-1,0-1 0,0 0 1,-2 2-1,-5 4 74,0-1 0,0-1 0,0 1 0,-1-2 0,0 1-1,1-1 1,-2 0 0,1-1 0,0 0 0,-1 0 0,1-1 0,-1-1 0,-10 1 0,-17 0 513,1-1 0,-43-6 1,34 2-175,9 1-211,1 2 1,0 1-1,0 1 0,0 3 0,0 0 0,1 3 1,-64 21-1,66-17-567,0 1 0,1 1-1,0 2 1,1 2 0,-47 35 0,69-48-1526,1-9 750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38.798"/>
    </inkml:context>
    <inkml:brush xml:id="br0">
      <inkml:brushProperty name="width" value="0.025" units="cm"/>
      <inkml:brushProperty name="height" value="0.025" units="cm"/>
    </inkml:brush>
  </inkml:definitions>
  <inkml:trace contextRef="#ctx0" brushRef="#br0">59 1 3737,'0'0'88,"-1"0"0,1-1 0,0 1 0,0 0 0,0 0-1,0 0 1,0 0 0,-1 0 0,1 0 0,0 0 0,0 0 0,0 0 0,0 0 0,-1 0 0,1 0 0,0 0 0,0 0 0,0 0 0,0 0 0,-1 0 0,1 0 0,0 0 0,0 1 0,0-1-1,0 0 1,0 0 0,-1 0 0,1 0 0,0 0 0,0 0 0,0 0 0,0 0 0,0 1 0,0-1 0,0 0 0,-1 0 0,1 0 0,0 1 0,-1 8 1574,6 20-820,-2-19-358,25 168 392,-7 2 0,-5 333 0,-16-500-866,-11 137 193,10-146-184,1-1 0,-1 1 0,0-1 0,0 0 0,0 1 0,-1-1 0,1 0 0,-3 4 0,3-7-19,1 1 0,0-1 0,0 0 0,0 0 0,0 1 0,-1-1 0,1 0 0,0 0 0,0 1 0,-1-1-1,1 0 1,0 0 0,0 0 0,-1 0 0,1 0 0,0 1 0,0-1 0,-1 0 0,1 0 0,0 0 0,-1 0 0,1 0 0,0 0-1,0 0 1,-1 0 0,1 0 0,0 0 0,-1 0 0,1 0 0,0 0 0,-1 0 0,1 0 0,0-1 0,-1 1 0,0-1-27,0 0 1,0 0-1,0 0 1,0-1 0,1 1-1,-1 0 1,0-1-1,1 1 1,-1 0 0,1-1-1,-1 1 1,0-3-1,-58-222-6253,36 136 5188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7.982"/>
    </inkml:context>
    <inkml:brush xml:id="br0">
      <inkml:brushProperty name="width" value="0.025" units="cm"/>
      <inkml:brushProperty name="height" value="0.025" units="cm"/>
    </inkml:brush>
  </inkml:definitions>
  <inkml:trace contextRef="#ctx0" brushRef="#br0">438 189 1576,'9'-24'904,"1"1"0,19-30 0,-23 43-451,1 0 0,0 0 0,1 1 0,0 0 0,1 0 0,0 1 0,10-7 0,-12 9 625,-3 4 1758,-9 4-370,-8 4-2682,-15 7 263,-51 32 0,28-14 11,-79 56 122,109-73-176,0 0 0,0 2 0,1 1 0,1 0 0,1 2 0,1 0 0,0 1 0,2 0 0,0 1 0,-12 24 0,24-39-4,-31 66-21,31-65 24,0 1-1,0 0 1,1 0-1,1 0 1,-1 0-1,1 0 1,0 14-1,2-19 3,-1-1 1,1 0-1,-1 0 0,1 0 1,0 0-1,0 0 0,0 0 1,0 0-1,0 0 0,1 0 1,-1-1-1,0 1 0,1 0 0,-1-1 1,1 1-1,0-1 0,3 3 1,36 19 155,-32-19-127,124 55 227,4 3-134,52 42 10,-96-51-86,157 66 0,-216-107-157,-7-2 163,0 0 0,36 21-1,-55-25-255,1-1-1,-1 1 0,0 1 1,0 0-1,-1 0 1,0 0-1,0 1 0,-1 0 1,0 0-1,8 15 0,6 20-490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39.458"/>
    </inkml:context>
    <inkml:brush xml:id="br0">
      <inkml:brushProperty name="width" value="0.025" units="cm"/>
      <inkml:brushProperty name="height" value="0.025" units="cm"/>
    </inkml:brush>
  </inkml:definitions>
  <inkml:trace contextRef="#ctx0" brushRef="#br0">1 590 1176,'0'-8'127,"-1"-6"357,1-1-1,1 0 1,1 1-1,3-15 1,-4 24-324,0 1 0,1 0 1,0 0-1,0 0 0,0-1 0,0 2 1,0-1-1,1 0 0,-1 0 0,1 1 1,0-1-1,1 1 0,-1 0 0,0 0 1,1 0-1,0 1 0,7-5 0,8-1 433,1 1-1,1 0 0,-1 2 0,32-5 0,-4 1 34,212-41 613,12-3-973,134-50-191,-343 82-39,0-3-1,76-41 1,-51 22 90,-79 39-64,1 1 0,-1-1-1,1 1 1,13-2 0,-20 4-26,0 1 1,0 0-1,1-1 1,-1 1 0,0 0-1,0 0 1,0 1 0,0-1-1,0 1 1,0-1-1,0 1 1,-1 0 0,1 0-1,0 0 1,0 1 0,0-1-1,-1 1 1,4 2-1,-5-3-26,0 1 0,0-1-1,0 1 1,0 0 0,0 0-1,-1 0 1,1 0-1,0-1 1,-1 1 0,0 0-1,1 0 1,-1 0-1,0 0 1,0 0 0,0 0-1,0 0 1,0 0 0,-1 0-1,1 0 1,0 0-1,-1 0 1,0 0 0,1 0-1,-1-1 1,0 1 0,0 0-1,-1 1 1,-2 6 8,-1-1 1,0-1 0,0 1 0,-11 11-1,12-15 5,0 1-1,0-1 0,0 1 1,1 0-1,0 0 1,-1 1-1,2-1 1,-3 7-1,3-8-14,1 1-1,1-1 1,-1 1 0,1 0 0,-1-1-1,1 1 1,1 0 0,-1-1 0,1 1-1,-1-1 1,3 7 0,11 41-6,-3 1 0,-2 1 0,3 57 0,-34 297 109,9-246-11,11-136-100,0 11 230,-11 55-1,12-83-159,-1-1-1,-1 1 0,1 0 0,-2-1 1,1 0-1,-1 0 0,0 0 1,-1 0-1,1-1 0,-2 1 0,-10 11 1,-6-7-7,20-11-59,0 0-1,0 0 1,0 0-1,0 0 1,0 0-1,0 0 1,0 1-1,0-1 1,-2 3-1,-5-3-421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0.532"/>
    </inkml:context>
    <inkml:brush xml:id="br0">
      <inkml:brushProperty name="width" value="0.025" units="cm"/>
      <inkml:brushProperty name="height" value="0.025" units="cm"/>
    </inkml:brush>
  </inkml:definitions>
  <inkml:trace contextRef="#ctx0" brushRef="#br0">28 593 2296,'-2'-1'66,"0"0"0,1 0 0,-1 0-1,0 0 1,1-1 0,-1 1 0,1 0-1,-1-1 1,1 1 0,0-1 0,-1 1-1,1-1 1,0 0 0,0 1 0,0-1-1,0 0 1,1 0 0,-1 0 0,0 0-1,1 0 1,-1 0 0,1 0 0,0 0-1,-1-2 1,2 0 46,-1 0 1,0 0-1,1 0 1,0-1-1,0 1 1,0 0-1,1 0 0,-1 0 1,1 1-1,0-1 1,2-4-1,-1 4 143,1-1 1,-1 1-1,1-1 0,0 1 0,0 0 1,0 1-1,0-1 0,1 1 0,-1-1 1,1 1-1,0 1 0,0-1 0,9-3 1,3 1 248,0 0 0,35-4 0,-1 1-102,408-83 1088,-416 84-1452,268-49 858,-248 41-697,-1-3 1,109-46-1,-132 44-164,-2-2 1,43-32-1,18-12 24,-85 62-40,-13 4-17,0 0-1,0 0 0,0 0 1,0 0-1,0 0 0,0 0 1,0 1-1,0-1 0,0 0 1,-1 0-1,1 0 0,0 0 1,0 0-1,0 0 0,0 1 1,0-1-1,0 0 0,1 0 0,-1 0 1,0 0-1,0 0 0,0 1 1,0-1-1,0 0 0,0 0 1,0 0-1,0 0 0,0 0 1,0 0-1,0 0 0,0 1 1,0-1-1,1 0 0,-1 0 1,0 0-1,0 0 0,0 0 1,0 0-1,0 0 0,0 0 1,0 0-1,1 0 0,-1 0 1,0 0-1,0 0 0,0 0 1,0 0-1,1 0 0,-10 2 64,7-2-27,6 6-1,9 14 170,-1 4-32,-4-11-111,-4-8-29,-1 1 0,0 0-1,0 0 1,0 0 0,0 0 0,-1 0-1,0 0 1,0 1 0,-1-1 0,0 1-1,0-1 1,0 1 0,-1-1 0,-1 10-1,-5 56 182,-12 187-48,6-76-22,-2 39 280,4 11-231,0-9-67,16-123-70,0 2-22,-7-90-16,1 1 0,-2-1-1,0 0 1,0 0 0,-8 21-1,5-21 49,-1 0 0,-1 0-1,-12 17 1,19-29-52,-1-1 1,1 1-1,-1-1 1,0 1-1,1-1 0,-1 1 1,0-1-1,1 0 0,-1 1 1,0-1-1,0 0 1,1 1-1,-1-1 0,0 0 1,0 0-1,1 0 1,-1 0-1,0 0 0,0 0 1,0 0-1,1 0 1,-3 0-1,-23-6 523,5 0-471,-1 2 52,0 0 1,-1 2-1,1 0 0,-1 2 0,-35 3 1,-9 11 68,1 3-1,-67 27 1,-15 4 262,-53 12-19,146-38-484,41-16 91,-1 1 1,-30 7-1,41-13-213,-1-1-1,0 1 1,0-1-1,1 0 1,-1 0-1,0 0 1,0 0 0,0-1-1,1 0 1,-1 0-1,0 0 1,1-1-1,-9-3 1,-3-3-1787,1 5 821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0.932"/>
    </inkml:context>
    <inkml:brush xml:id="br0">
      <inkml:brushProperty name="width" value="0.025" units="cm"/>
      <inkml:brushProperty name="height" value="0.025" units="cm"/>
    </inkml:brush>
  </inkml:definitions>
  <inkml:trace contextRef="#ctx0" brushRef="#br0">254 1 5225,'-1'0'233,"-1"1"1,1 0-1,0 0 0,-1 0 1,1 0-1,0 0 0,0 0 0,-1 0 1,1 0-1,0 0 0,0 1 1,0-1-1,1 0 0,-1 1 0,0-1 1,0 0-1,0 2 0,-7 12 417,-1 0-404,0 0 0,1 1 0,1 0 0,0 1 0,2-1-1,0 1 1,-5 26 0,-36 230 548,-52 369 73,88-542-821,6 169 1,5-259-716,-2-29-606,-3-20-702,1-10 833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1.305"/>
    </inkml:context>
    <inkml:brush xml:id="br0">
      <inkml:brushProperty name="width" value="0.025" units="cm"/>
      <inkml:brushProperty name="height" value="0.025" units="cm"/>
    </inkml:brush>
  </inkml:definitions>
  <inkml:trace contextRef="#ctx0" brushRef="#br0">0 434 2513,'15'-10'298,"-1"1"1,2 0 0,-1 2 0,1-1 0,1 2 0,-1 0 0,1 1 0,25-4 0,2-1 53,709-158 680,-111 15-896,-624 148-114,80-18-6,-85 21 37,-1 0 0,1 1 0,0 0 0,-1 1 0,20 3 0,-29-3 5,0 1 0,0 0 0,0-1 1,-1 1-1,1 1 0,0-1 0,-1 0 0,1 1 1,-1-1-1,1 1 0,-1 0 0,0-1 0,0 1 0,0 0 1,0 1-1,0-1 0,0 0 0,-1 0 0,1 1 1,-1-1-1,1 1 0,1 5 0,-2-4-38,1 0 0,-1 1-1,0-1 1,-1 0 0,1 1 0,-1-1 0,0 1-1,0-1 1,0 1 0,-1-1 0,1 1-1,-1-1 1,-3 8 0,-14 24-928,-1 7 404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2.258"/>
    </inkml:context>
    <inkml:brush xml:id="br0">
      <inkml:brushProperty name="width" value="0.025" units="cm"/>
      <inkml:brushProperty name="height" value="0.025" units="cm"/>
    </inkml:brush>
  </inkml:definitions>
  <inkml:trace contextRef="#ctx0" brushRef="#br0">71 469 5353,'-25'-19'1604,"-14"-25"-1113,38 43-489,1 0 0,-1 0 0,0 0 0,1 0 0,-1 0 0,1 0 0,-1 0 0,1 0 0,-1-1 0,1 1 0,0 0 0,0 0 0,0 0 0,-1-1 0,1 1 0,0 0 0,0 0 0,1 0 0,-1-1 0,0 1 0,0 0 0,1 0-1,-1 0 1,0 0 0,1-1 0,-1 1 0,1 0 0,0-1 0,2-1-4,-1 0-1,1 1 1,0-1-1,0 1 0,0-1 1,6-2-1,-3 0 4,93-72 228,-1 0 1039,-58 49-679,1 2 1,2 2 0,0 2 0,2 1 0,85-26-1,-106 41-557,0 0 0,1 2 0,0 0 0,0 2 0,0 1 0,0 1 0,0 1 0,0 1 0,0 1 0,0 2 0,0 0 0,-1 1 0,29 12 0,-28-6-25,-1 0 0,0 1 0,-1 1 0,-1 2 0,0 0 0,-1 1 0,-1 1 0,-1 1 0,0 1 1,-1 1-1,-2 0 0,0 1 0,-1 1 0,-1 0 0,-1 1 0,18 50 0,-18-37 137,-2 0 1,-1 1-1,-2 0 0,-2 1 1,-2 0-1,-1 0 0,-2 0 1,-1 0-1,-3 0 0,-1 0 1,-11 49-1,-64 210 558,59-227-693,15-54-96,3-8-142,0 1-1,-1-1 1,0 0 0,0 0-1,-1-1 1,-1 1 0,-8 13-1,13-22 139,-1 1-1,1-1 1,0 1-1,-1-1 0,1 1 1,-1-1-1,1 1 1,-1-1-1,0 1 1,1-1-1,-1 0 1,1 1-1,-1-1 1,0 0-1,1 0 0,-1 1 1,0-1-1,1 0 1,-2 0-1,-6-9-1007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2.679"/>
    </inkml:context>
    <inkml:brush xml:id="br0">
      <inkml:brushProperty name="width" value="0.025" units="cm"/>
      <inkml:brushProperty name="height" value="0.025" units="cm"/>
    </inkml:brush>
  </inkml:definitions>
  <inkml:trace contextRef="#ctx0" brushRef="#br0">0 0 6681,'25'56'7689,"-11"-13"-7661,11 60 0,-5-2 26,-8-36 85,28 89 0,-39-150-95,0 0 1,1 1-1,0-1 1,0 0-1,0 0 1,1-1-1,4 6 1,-6-7-13,0-1 1,1 0-1,-1 0 0,0 0 1,1 0-1,0 0 0,-1 0 1,1 0-1,-1 0 0,1-1 1,0 1-1,0-1 0,-1 1 1,1-1-1,0 0 1,0 0-1,0 1 0,-1-1 1,1 0-1,0-1 0,0 1 1,3-1-1,7-3 60,-1 0 0,1-2 0,-1 1 0,0-1 0,-1-1 0,1 0 0,-1 0 0,-1-1 0,10-10 1,4-1-10,48-44-420,85-99-1,-34 33-2234,-33 48 1488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5.916"/>
    </inkml:context>
    <inkml:brush xml:id="br0">
      <inkml:brushProperty name="width" value="0.025" units="cm"/>
      <inkml:brushProperty name="height" value="0.025" units="cm"/>
    </inkml:brush>
  </inkml:definitions>
  <inkml:trace contextRef="#ctx0" brushRef="#br0">1 696 6457,'4'-40'2547,"-4"32"-2398,0 0-1,1 0 1,1 0-1,-1 0 1,6-16-1,5-2-60,2-1 0,1 2 0,1 0 0,1 0 0,0 2 0,33-32-1,2 4 304,85-64 0,-93 80 145,1 3-1,1 2 1,99-48 0,-124 69-453,0 1 0,0 2 1,0 0-1,1 1 0,-1 1 1,1 1-1,0 1 0,0 1 1,0 1-1,1 0 0,-1 2 0,42 9 1,-37-3-50,-1 2-1,0 0 1,-1 2 0,0 0 0,-1 2 0,-1 1-1,0 1 1,-1 1 0,21 19 0,10 15-6,-3 2-1,53 71 1,-35-34 27,-5 2 0,-3 4-1,-5 1 1,-4 3 0,46 132-1,-12 19 178,-66-182-218,19 120-1,-38-187-18,1 2-39,-1 0 1,1 1-1,-1-1 1,0 0-1,0 0 1,-2 7 0,2-10-21,0 0 0,-1 0 0,1-1 0,-1 1 0,1 0 0,-1 0 1,1 0-1,-1 0 0,1 0 0,-1 0 0,0-1 0,1 1 0,-1 0 1,0 0-1,0-1 0,0 1 0,0-1 0,1 1 0,-1-1 0,0 1 1,0-1-1,0 1 0,0-1 0,0 0 0,0 1 0,0-1 0,0 0 1,0 0-1,0 0 0,-1 0 0,1 0 0,0 0 0,-1-1 0,-4 1-444,0-1-1,0-1 1,0 1-1,-9-5 0,-33-16-1023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6.295"/>
    </inkml:context>
    <inkml:brush xml:id="br0">
      <inkml:brushProperty name="width" value="0.025" units="cm"/>
      <inkml:brushProperty name="height" value="0.025" units="cm"/>
    </inkml:brush>
  </inkml:definitions>
  <inkml:trace contextRef="#ctx0" brushRef="#br0">75 524 2713,'-12'-11'587,"-37"-34"2930,38 39-1829,9 14-359,11 18 125,9 4-672,1 0 1,1 0 0,1-2 0,26 26-1,-16-19-514,-14-14-151,9 10 41,2 0-1,50 43 1,-71-67-138,1-1-1,0 0 1,1-1 0,-1 1 0,1-2-1,0 1 1,1-1 0,-1-1-1,1 1 1,-1-2 0,1 1 0,0-2-1,0 1 1,0-1 0,0 0-1,13-2 1,-15 0 16,1-1 1,0 0-1,-1-1 0,0 0 0,0 0 1,0-1-1,0 0 0,0-1 0,-1 1 1,0-1-1,0-1 0,13-11 0,-4-1 64,0 0 0,-1-1-1,19-32 1,-9 10 38,-3-2 0,26-67 0,21-95 194,9-25-147,-64 195-252,-4 13-1022,10-36 0,-20 58 964,0 0 0,1-1 0,-1 1 0,0 0 0,0-1 0,0 1 0,0 0-1,0-1 1,0 1 0,0-1 0,0 1 0,0 0 0,0-1 0,0 1 0,0 0 0,0-1 0,0 1 0,0 0 0,0-1 0,0 1 0,0-1-1,0 1 1,-1 0 0,1-1 0,0 1 0,0 0 0,-1-1 0,-9 8-1881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8.939"/>
    </inkml:context>
    <inkml:brush xml:id="br0">
      <inkml:brushProperty name="width" value="0.025" units="cm"/>
      <inkml:brushProperty name="height" value="0.025" units="cm"/>
    </inkml:brush>
  </inkml:definitions>
  <inkml:trace contextRef="#ctx0" brushRef="#br0">0 660 10610,'2'1'353,"0"-1"0,0 1 0,0 0 0,0-1 0,0 0 1,-1 1-1,1-1 0,0 0 0,0 0 0,3 0 0,34-9-227,-21 4 120,895-278 922,-712 216-813,316-122-190,-467 171-161,0 1 1,1 3-1,1 2 0,68-8 1,-61 13-468,-58 7 407,-1 0 19,0 0 0,0 0 0,0 0 0,0 0 0,1 0 1,-1 0-1,0 0 0,0 0 0,0 0 0,0 0 0,0 0 1,1 0-1,-1 0 0,0-1 0,0 1 0,0 0 0,0 0 0,0 0 1,0 0-1,0 0 0,1 0 0,-1-1 0,0 1 0,0 0 1,0 0-1,0 0 0,0 0 0,0 0 0,0-1 0,0 1 1,0 0-1,0 0 0,0 0 0,0 0 0,0-1 0,0 1 1,0 0-1,0 0 0,0 0 0,0 0 0,0-1 0,0 1 1,0 0-1,0 0 0,0 0 0,0 0 0,0 0 0,0-1 1,-1 1-1,1 0 0,0 0 0,0 0 0,0 0 0,0 0 1,0 0-1,0 0 0,-1-1 0,1 1 0,0 0 0,0 0 0,0 0 1,0 0-1,-1 0 0,-10-15-819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49.300"/>
    </inkml:context>
    <inkml:brush xml:id="br0">
      <inkml:brushProperty name="width" value="0.025" units="cm"/>
      <inkml:brushProperty name="height" value="0.025" units="cm"/>
    </inkml:brush>
  </inkml:definitions>
  <inkml:trace contextRef="#ctx0" brushRef="#br0">0 200 13443,'111'-7'5651,"-2"-11"-3927,107-35-2811,-124 28 1647,281-60-517,-348 80-37,1 2 0,-1 0 0,45 2 1,-63 1-5,0 1 1,0 0 0,0 0 0,0 0 0,0 1 0,0 0-1,0 0 1,-1 1 0,1 0 0,-1 0 0,1 0 0,-1 1-1,0 0 1,-1 0 0,1 1 0,-1 0 0,1 0 0,4 7-1,-7-8 2,0 0-1,-1 1 1,0 0-1,0 0 0,0 0 1,0 0-1,-1 0 1,0 0-1,0 0 0,0 0 1,-1 0-1,0 1 1,0-1-1,-1 10 0,-1-1 8,-1 1 0,-1 0 0,0-1 0,-6 15 0,-5 4 18,-2-1 0,-1 0 1,-35 45-1,37-54-14,-90 128-88,-109 158-9,22 10-4990,168-266 3852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18.878"/>
    </inkml:context>
    <inkml:brush xml:id="br0">
      <inkml:brushProperty name="width" value="0.025" units="cm"/>
      <inkml:brushProperty name="height" value="0.025" units="cm"/>
    </inkml:brush>
  </inkml:definitions>
  <inkml:trace contextRef="#ctx0" brushRef="#br0">115 288 9834,'1'-19'4152,"-1"11"-4081,0-1-1,0 1 1,0 0 0,-1-1 0,0 1 0,-1 0-1,0-1 1,-3-8 0,-7-10 81,-2 0 1,0 0-1,-34-47 1,41 59 439,7 15-541,0 0-1,0-1 0,-1 1 0,1 0 1,0-1-1,0 1 0,0 0 0,0-1 1,0 1-1,0 0 0,0-1 1,0 1-1,0 0 0,0-1 0,0 1 1,0 0-1,0-1 0,0 1 0,0 0 1,0-1-1,1 1 0,-1 0 0,0-1 1,0 1-1,0 0 0,0-1 1,1 1-1,-1 0 0,0-1 0,0 1 1,1 0-1,-1 0 0,0 0 0,0-1 1,1 1-1,-1 0 0,0 0 1,1 0-1,-1-1 0,0 1 0,1 0 1,-1 0-1,1 0 0,20-2 45,0 2 1,1 0-1,-1 2 0,37 6 0,187 57 60,-157-39-139,-87-26-16,52 15 16,0 3 0,53 24 0,-103-41-16,0 1 0,-1-1 0,1 0 0,-1 1-1,1 0 1,-1-1 0,0 1 0,0 0 0,0 0 0,0 0 0,0 1 0,0-1 0,0 0 0,-1 1-1,1-1 1,-1 1 0,0 0 0,2 3 0,-3-4 0,0 0 0,0 0-1,0 1 1,0-1 0,-1 0 0,1 0-1,0 0 1,-1 1 0,0-1 0,1 0-1,-1 0 1,0 0 0,0 0 0,0 0-1,-1 0 1,1 0 0,0-1 0,-1 1-1,1 0 1,-1-1 0,1 1 0,-1-1-1,0 1 1,-2 0 0,-30 29 0,2 1-1,0 2 1,-40 57-1,59-74 0,-15 20-12,-3-1 0,0-2-1,-3-1 1,0-1 0,-55 37-1,-6-6-21,-59 40-3002,113-73 1991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0.653"/>
    </inkml:context>
    <inkml:brush xml:id="br0">
      <inkml:brushProperty name="width" value="0.025" units="cm"/>
      <inkml:brushProperty name="height" value="0.025" units="cm"/>
    </inkml:brush>
  </inkml:definitions>
  <inkml:trace contextRef="#ctx0" brushRef="#br0">39 399 5065,'-7'-4'564,"4"2"-425,0 1 1,1 0-1,-1-1 0,1 1 0,0-1 1,-1 0-1,1 0 0,-4-3 0,5 3-129,1 0 0,-1 0 0,0 0-1,1 1 1,-1-1 0,1 0 0,-1 0-1,1 0 1,0 0 0,0 0 0,0 0-1,0 0 1,0 0 0,0 0 0,1 0-1,0-3 1,3-12 176,0-1-1,1 1 1,0 0-1,2 1 1,0-1-1,1 1 1,0 1-1,2 0 1,-1 0 0,2 0-1,0 1 1,1 1-1,0 0 1,1 1-1,0 0 1,1 1-1,1 0 1,0 1-1,0 1 1,0 0 0,1 1-1,1 1 1,25-8-1,-23 10-168,1 1 0,0 0-1,0 2 1,0 0 0,0 1-1,0 1 1,0 1 0,0 1 0,38 7-1,-47-6-12,0 1-1,-1 0 1,1 0-1,-1 1 0,1 0 1,-2 1-1,1 0 1,0 0-1,-1 1 0,0 0 1,-1 1-1,0 0 1,0 0-1,-1 1 1,0 0-1,0 0 0,-1 1 1,9 18-1,-10-15 28,0-1 0,-2 1 0,1 0-1,-2-1 1,1 1 0,-2 1 0,0-1 0,-1 0-1,0 0 1,0 0 0,-2 0 0,0 0 0,-5 21-1,-7 11 171,-1-1-1,-32 62 0,31-71-122,-177 356 430,180-366-526,-20 51 1,30-65-64,0 1 0,0 0 1,1 0-1,0 0 0,1 1 0,1-1 0,1 16 0,12 51-201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1.097"/>
    </inkml:context>
    <inkml:brush xml:id="br0">
      <inkml:brushProperty name="width" value="0.025" units="cm"/>
      <inkml:brushProperty name="height" value="0.025" units="cm"/>
    </inkml:brush>
  </inkml:definitions>
  <inkml:trace contextRef="#ctx0" brushRef="#br0">108 98 8090,'-1'4'672,"0"-1"1,1 1-1,0 0 1,0 0-1,0 0 1,2 5-1,-2-8-647,0 0-1,1 1 1,-1-1-1,0 0 1,1 0-1,0 0 1,-1 0-1,1 0 1,0 0-1,-1 0 1,1 0-1,0 0 1,0 0-1,0 0 1,0 0-1,0-1 1,0 1-1,0 0 1,0-1-1,0 1 1,0 0-1,0-1 1,3 1 0,-5-1-23,1 0 1,0 0-1,0 0 1,0 0-1,0 0 1,0-1-1,0 1 1,0 0-1,0 0 1,0 0-1,0 0 1,1 0-1,-1 0 1,0 0-1,0 0 1,0 0-1,0-1 1,0 1-1,0 0 1,0 0-1,0 0 1,0 0-1,0 0 1,0 0-1,0 0 1,0 0-1,0 0 1,0 0-1,0 0 1,1 0-1,-1 0 1,0-1-1,0 1 1,0 0-1,0 0 1,0 0-1,0 0 1,0 0-1,0 0 1,0 0-1,1 0 1,-14-8 61,4 3-56,1 1 0,-1-2 0,1 1 0,0-1 0,1 0 0,-11-11 0,1 1 5,17 15-12,-5-2 2,1 0-1,1-1 1,-1 1 0,0-1-1,1 0 1,0 0 0,-4-5-1,7 9-3,0-1 0,0 1 1,0-1-1,0 1 0,0-1 0,0 1 0,0-1 0,0 1 0,0-1 0,0 0 1,0 1-1,0-1 0,0 1 0,0-1 0,0 1 0,0-1 0,1 1 0,-1 0 1,0-1-1,0 1 0,1-1 0,-1 1 0,1-1 0,17-11-38,-11 8 33,1 2-1,0-1 1,0 1 0,0 0 0,0 1 0,0 0 0,0 0 0,0 0 0,0 1 0,1 1 0,12 1 0,-16-1 7,1 0-1,-1 0 1,0 1 0,0-1-1,0 1 1,0 0-1,-1 1 1,1-1 0,0 1-1,-1 0 1,0 0 0,1 0-1,-1 0 1,-1 1-1,1 0 1,0 0 0,-1 0-1,0 0 1,4 6 0,-4-2 7,0 0 0,0 0 1,-1 0-1,0 0 0,0 0 1,-1 1-1,0-1 1,0 0-1,-1 1 0,0-1 1,-3 17-1,3-22 10,-1 1 1,1-1-1,-1 0 1,0 0-1,0 1 1,0-1-1,0 0 1,-1 0-1,1 0 1,-1 0-1,0 0 1,0-1-1,0 1 1,0-1-1,0 1 1,-1-1-1,1 0 1,-1 1-1,0-1 1,1-1-1,-1 1 1,0 0-1,0-1 1,0 1-1,0-1 1,0 0-1,-1 0 1,1 0-1,0 0 1,0-1-1,-1 1 1,-4-1-1,6 0-21,0 0 0,0-1 0,0 1 0,0-1 0,0 1 0,0-1 0,0 0 0,1 1 0,-1-1 0,0 0 0,0 0 0,1 0 0,-1-1 0,1 1 0,-1 0 0,1-1 0,0 1 0,-1 0 0,1-1 0,0 0 0,0 1 1,0-1-1,0 0 0,0 1 0,0-1 0,1 0 0,-1 0 0,0 0 0,1 0 0,0 0 0,-1 0 0,1 0 0,0 0 0,0-2 0,0-1-195,0 1 1,0 0 0,0-1 0,0 1-1,1 0 1,-1 0 0,1-1 0,0 1-1,1 0 1,-1 0 0,1 0 0,0 0-1,0 0 1,0 0 0,3-3 0,21-16-865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2.429"/>
    </inkml:context>
    <inkml:brush xml:id="br0">
      <inkml:brushProperty name="width" value="0.025" units="cm"/>
      <inkml:brushProperty name="height" value="0.025" units="cm"/>
    </inkml:brush>
  </inkml:definitions>
  <inkml:trace contextRef="#ctx0" brushRef="#br0">2034 1053 2649,'20'-60'3421,"-14"46"-2790,-1-1-1,-1 0 0,0 0 0,0 0 0,-2-1 0,0 1 1,0-26-1,-5 17-166,0 1 0,-2 1 1,-1-1-1,0 1 0,-2 0 1,0 0-1,-17-28 1,-9-12 34,-49-64 0,53 86-465,-1 1 0,-1 1 0,-2 1 0,-2 3 0,-1 0 0,-2 3 0,-1 1 0,-61-34 0,71 47-34,-1 2 1,-1 2-1,0 0 0,-1 2 1,0 2-1,-1 1 1,0 1-1,0 2 1,0 2-1,-1 1 0,1 1 1,-1 2-1,-35 6 1,45-2-8,0 0 0,0 2 1,0 1-1,1 1 0,1 2 1,-1 0-1,2 1 0,-1 1 1,2 1-1,0 1 0,1 1 1,-36 36-1,18-12-5,-50 68 0,-22 53-4,62-89 11,-11 16 3,-66 136 0,101-172-3,2 1 1,3 0 0,2 2 0,-14 72-1,-24 365-27,36-274 34,18-201-2,-28 346 27,28-285-13,3 0 0,19 127 0,-2-103-6,57 175 1,-52-211-9,3-1 0,2-1 0,58 90 0,-47-92 2,3-3 0,2-1 0,63 60 0,153 116-2,-44-81 0,-175-129 0,0-1 0,2-3 0,75 25 0,-100-39 9,1-1-1,0-2 1,0 0-1,0-1 1,0-1-1,0 0 1,0-2-1,0 0 0,0-2 1,29-6-1,-23 1 40,0 0 0,-1-2 1,0-1-1,-1-1 0,0-1 0,-1-1 0,28-22 0,3-8 68,80-83 0,34-64 40,-107 117 228,-4-3-1,-4-2 1,78-153-1,-104 173-244,-2-2-1,-3 0 1,-3-2-1,-2 0 0,-3-1 1,8-95-1,-18 72-75,-5 0-1,-17-147 1,-53-169 44,9 65-44,-2-43-35,38 268-18,-50-143 0,54 205-293,-1 1 1,-3 1-1,-2 1 1,-56-72-1,46 68-1364,10 8 652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3.456"/>
    </inkml:context>
    <inkml:brush xml:id="br0">
      <inkml:brushProperty name="width" value="0.025" units="cm"/>
      <inkml:brushProperty name="height" value="0.025" units="cm"/>
    </inkml:brush>
  </inkml:definitions>
  <inkml:trace contextRef="#ctx0" brushRef="#br0">6 251 7226,'-1'0'121,"1"-1"0,-1 0 0,1 1 1,-1-1-1,1 0 0,-1 0 0,1 0 1,0 0-1,-1 1 0,1-1 0,0 0 1,0 0-1,0 0 0,0 0 1,0 0-1,0 0 0,0 0 0,0-1 1,0 2-108,1-1 1,-1 1-1,0 0 0,1 0 1,-1 0-1,0-1 1,1 1-1,-1 0 1,1 0-1,-1 0 1,1 0-1,-1 0 1,0 0-1,1 0 1,-1 0-1,1 0 1,-1 0-1,1 0 0,-1 0 1,0 0-1,1 0 1,-1 0-1,1 0 1,-1 0-1,0 0 1,1 1-1,4 1-52,1 0 0,-2 0 0,1 1 1,0 0-1,5 3 0,-1 2 33,0 0 1,0 1 0,-1 0-1,0 0 1,0 1-1,-1-1 1,10 20 0,-1 4 263,14 43 1,-25-64-108,7 13 457,-12-24-569,1 0 0,0 0 0,-1 1 0,1-1-1,0 0 1,0 0 0,-1 0 0,1-1 0,0 1 0,0 0 0,0 0 0,0 0 0,0-1-1,0 1 1,1 0 0,-1-1 0,0 1 0,2 0 0,-3-1 73,-4-13 87,-2-1-188,-1 0 0,0 0 0,-1 1 0,0 0 0,-1 1 0,-1 0 0,0 0 0,0 1 0,-18-14 0,22 20-12,0 0 1,0-1-1,0 0 0,1 0 0,0 0 0,0-1 1,-5-9-1,9 13 0,-1 0 0,1-1 0,0 1 0,0 0 0,1 0 0,-1-1 0,0 1 0,1 0 0,0-1 0,0 1 0,0-1 0,0 1 0,1 0 0,-1-1 0,1 1 0,0 0 0,0-1 0,0 1 0,0 0 0,2-3 0,5-5-2,0 0 1,0 1 0,1 0-1,0 1 1,0 0 0,1 0 0,15-10-1,-2 1-2,1-2 11,0 1 0,49-28 0,-63 42-3,0 1 0,0-1 0,0 2 1,1-1-1,-1 1 0,1 1 0,0 0 0,0 1 0,0 0 0,0 0 0,17 2 1,-4 3-3,-1 1 0,0 1 0,0 1 0,-1 0 0,0 2 1,0 1-1,25 15 0,-43-23 3,1 1 0,-1 0 0,0 0 0,1 0 0,-1 1 0,-1-1 0,1 1 0,0 0 0,-1 0 0,5 8 0,-6-9 4,-1 0-1,0 1 1,0-1 0,0 0-1,0 1 1,0-1 0,-1 1-1,1-1 1,-1 1 0,0-1-1,0 1 1,0-1-1,-1 1 1,1-1 0,-1 1-1,0-1 1,-1 4 0,-5 10 32,0 0 1,-1-1 0,-1 0 0,-13 19-1,-8 13 15,-36 66 25,-86 168 611,136-243-598,3 0 0,0 1 0,3 1 0,1 0 0,-4 57 0,4 212-26,9-305-65,-1 13 14,2 0-1,0 0 0,2 0 1,4 22-1,-5-35 4,-1-1-1,1 1 1,-1-1-1,1 0 1,1 0 0,-1 1-1,0-1 1,1-1-1,0 1 1,0 0 0,0-1-1,0 1 1,1-1 0,0 0-1,-1 0 1,1 0-1,0-1 1,0 1 0,0-1-1,1 0 1,7 2-1,8 1 103,-1-1-1,1-1 0,0-1 0,0-1 0,0-1 0,0 0 0,35-6 0,8-5 14,66-21 0,-61 11-109,42-9-1648,-93 29-1349,-5 4 1285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4.063"/>
    </inkml:context>
    <inkml:brush xml:id="br0">
      <inkml:brushProperty name="width" value="0.025" units="cm"/>
      <inkml:brushProperty name="height" value="0.025" units="cm"/>
    </inkml:brush>
  </inkml:definitions>
  <inkml:trace contextRef="#ctx0" brushRef="#br0">165 21 9890,'0'-1'169,"0"0"1,0-1-1,0 1 0,0 0 1,0 0-1,0 0 0,0-1 1,1 1-1,-1 0 0,0 0 1,1 0-1,-1 0 1,1 0-1,0-2 0,0 3-145,-1-1 0,0 1 0,1 0-1,-1 0 1,0 0 0,0 0 0,1 0 0,-1-1 0,0 1-1,1 0 1,-1 0 0,0 0 0,1 0 0,-1 0 0,1 0-1,-1 0 1,0 0 0,1 0 0,-1 0 0,0 0-1,1 0 1,-1 1 0,0-1 0,1 0 0,-1 0 0,0 0-1,0 0 1,1 0 0,-1 1 0,0-1 0,1 1 0,1 1-31,0 0 1,0 0-1,0 0 1,0 1-1,0-1 1,-1 0-1,1 1 1,-1 0-1,0-1 1,0 1-1,2 5 1,-1 2 1,-1 0-1,0 1 1,-1-1 0,0 0 0,-1 0-1,1 0 1,-2 1 0,0-1 0,0 0-1,-1-1 1,-6 16 0,-3 5 0,-1 0 1,-24 36 0,23-46 24,0 0-1,-30 30 1,-1 2 66,40-48-69,4-7-35,6-15-24,18-34 31,-12 30 12,-1-1 1,-1 0-1,-1-1 1,7-34-1,-14 53 1,1-2 7,-1 0-1,0-1 0,0 1 1,0-1-1,-1 1 1,0 0-1,-1-1 0,-2-13 1,3 20-6,0 1 1,0-1 0,0 1-1,0 0 1,0-1 0,-1 1-1,1-1 1,0 1 0,0 0-1,0-1 1,0 1 0,-1 0-1,1-1 1,0 1 0,0 0-1,-1-1 1,1 1 0,0 0-1,0-1 1,-1 1 0,1 0-1,0 0 1,-1-1 0,1 1-1,0 0 1,-1 0 0,1 0-1,-1 0 1,1-1 0,0 1-1,-1 0 1,1 0 0,-1 0-1,1 0 1,-12 10 60,-6 22-17,9-9-46,2 0 1,0 0 0,1 0 0,1 1 0,2 0 0,0-1 0,2 1-1,0 1 1,4 28 0,-3-49 5,1 0-1,-1 1 0,1-1 1,1 0-1,-1 0 1,0 0-1,1 0 0,0 0 1,0 0-1,0 0 0,1-1 1,-1 1-1,4 3 1,-5-6-52,1 0 0,-1 0 0,1 1 0,0-1 0,-1 0 0,1 0 0,0-1 0,0 1 1,0 0-1,0-1 0,0 1 0,0-1 0,0 1 0,0-1 0,0 0 0,0 0 0,0 0 0,0 0 1,0 0-1,0 0 0,-1-1 0,1 1 0,0-1 0,0 1 0,0-1 0,0 0 0,0 0 0,0 0 1,2-2-1,11-4-472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4.645"/>
    </inkml:context>
    <inkml:brush xml:id="br0">
      <inkml:brushProperty name="width" value="0.025" units="cm"/>
      <inkml:brushProperty name="height" value="0.025" units="cm"/>
    </inkml:brush>
  </inkml:definitions>
  <inkml:trace contextRef="#ctx0" brushRef="#br0">236 146 7754,'2'-8'244,"1"0"1,0 0-1,1 1 1,-1 0-1,2 0 1,-1 0-1,1 0 1,0 1-1,0-1 1,1 1-1,10-9 1,-10 9-243,0 2 5,-7 17-4,-12 39-7,-1-1 0,-3 0 0,-46 96 0,57-133 1,-1-2 1,0 1 0,-2-1 0,-11 15 0,18-24 7,-1 0 1,0 0 0,-1 0 0,1-1-1,0 1 1,-1-1 0,1 0 0,-8 4-1,9-6 5,0 1-1,0-1 0,0 1 1,0-1-1,0 0 0,0 0 1,0 0-1,0 0 1,0 0-1,1 0 0,-1 0 1,0 0-1,0-1 0,0 1 1,0-1-1,0 0 1,0 1-1,1-1 0,-4-2 1,2 1 39,1 0 0,0 0 0,0 0 1,0 0-1,0-1 0,0 1 0,0-1 0,0 1 1,1-1-1,0 0 0,-1 1 0,1-1 0,-1-4 1,-7-39 482,8 31-440,1-1 0,1 1-1,0-1 1,1 1-1,1 0 1,0 0 0,1 0-1,10-24 1,-3 12 203,2 0 1,1 1-1,27-39 0,-37 59-220,1 0 0,-1 1-1,1 0 1,0 0 0,1 0 0,-1 0 0,1 1-1,0 0 1,0 0 0,1 0 0,12-5-1,-16 8-65,0 0 0,0 0 0,0 1-1,1-1 1,-1 1 0,0 0-1,1 0 1,-1 0 0,0 0-1,0 0 1,1 1 0,-1-1-1,0 1 1,0 0 0,1 0 0,-1 0-1,0 1 1,0-1 0,0 1-1,-1-1 1,1 1 0,0 0-1,0 0 1,-1 0 0,0 1 0,1-1-1,-1 0 1,2 4 0,0-1-5,0 0 1,-1 0-1,1 0 1,-1 1 0,0 0-1,-1-1 1,1 1-1,-1 0 1,0 0-1,-1 0 1,0 0 0,0 1-1,0-1 1,0 0-1,-1 1 1,0-1 0,-1 0-1,1 1 1,-1-1-1,0 0 1,-3 7 0,2-6-1,-1 0 0,0 0 1,-1 0-1,0-1 1,0 1-1,0-1 0,-1 0 1,0 0-1,0 0 0,0-1 1,-1 0-1,0 0 1,0 0-1,0-1 0,0 0 1,-1 0-1,-8 3 1,1 0-134,-1-2 0,0 0 0,0 0 1,0-2-1,-25 4 0,22-6-972,-1 0-1,-25-3 1,-5-4-329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1:58.140"/>
    </inkml:context>
    <inkml:brush xml:id="br0">
      <inkml:brushProperty name="width" value="0.025" units="cm"/>
      <inkml:brushProperty name="height" value="0.025" units="cm"/>
    </inkml:brush>
  </inkml:definitions>
  <inkml:trace contextRef="#ctx0" brushRef="#br0">6220 1812 4049,'-85'-44'794,"-251"-127"1075,228 123-1250,-139-43 1,98 49-112,-1 7 0,-283-29 0,374 59-448,0 3-1,0 3 0,0 2 1,0 3-1,0 2 0,1 3 0,0 2 1,1 3-1,1 3 0,-88 41 0,48-9-53,-155 111 0,-78 91-10,173-129-1,-78 68-2,8 11-1,-341 394 0,-70 218-201,244-210-456,44 18 179,158-264 440,24 0 46,89-166 7,10 4 1,8 3-1,8 2 1,10 2-1,-29 371 1,53 152 0,25-556-5,7-1-1,44 210 1,0-141-9,114 295 0,132 214-5,-299-735 11,174 425 21,92 211-22,-171-438 61,128 201 0,46 9 276,-184-284-229,50 66-71,9-6 0,8-6 1,9-8-1,7-7 0,200 156 0,-72-100 44,467 272-1,-591-404 568,4-8 1,363 128-1,631 113 1768,-678-227-2271,97-10-109,21-46 13,-346-50 5,0-11 0,502-88-1,-224-32-4,-12-25-31,50-14 52,-373 114 21,628-193 981,-535 127-611,499-278-1,33-132-237,-36-54-174,-558 402-31,326-243 28,12 17-19,349-242 2,-742 504 20,-7-8 0,281-312 0,-368 351 117,-5-4 1,-6-4-1,-4-3 1,-7-4-1,-5-2 1,54-161 0,-75 156-3,-5-3 1,31-213 0,-4-296-83,-56 456-36,-9 0 0,-28-254-1,7 335 40,-5 1 0,-60-177 0,-107-205 27,-253-450-16,-55 29 76,84 247 201,291 498-36,-249-264 1,-92 12-56,-29 36-345,310 247-17,-1021-789-680,616 501 717,451 340 56,-3 7 0,-220-92 0,-185-14-58,-12 38 8,297 82 30,-690-151-10,754 187 15,-2 7 0,-383 7 0,388 29-7,0 10 0,-322 77 1,-341 147-6,400-110 6,-493 161-1,25 64-31,731-271-57,5 8 1,-332 232-1,378-221-704,5 5-1,5 6 1,-215 254 0,104-60-264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22.455"/>
    </inkml:context>
    <inkml:brush xml:id="br0">
      <inkml:brushProperty name="width" value="0.025" units="cm"/>
      <inkml:brushProperty name="height" value="0.025" units="cm"/>
    </inkml:brush>
  </inkml:definitions>
  <inkml:trace contextRef="#ctx0" brushRef="#br0">579 244 1432,'1'-1'48,"-1"1"-1,0-1 0,0 0 1,0 1-1,0-1 1,0 0-1,0 0 0,-1 1 1,1-1-1,0 0 0,0 1 1,0-1-1,-1 0 0,1 1 1,0-1-1,-1 0 1,1 1-1,0-1 0,-1 1 1,1-1-1,-1 1 0,1-1 1,-1 1-1,1-1 1,-1 1-1,0-1 0,1 1 1,-1 0-1,1-1 0,-1 1 1,0 0-1,1-1 1,-1 1-1,0 0 0,1 0 1,-2 0-1,-2 0 32,0 0 1,0 0-1,0 1 1,0-1-1,-7 3 1,-8 1 16,10-4 385,0 0-1,0-1 1,-1 0 0,1 0-1,0-1 1,0 0 0,1-1-1,-11-3 1,9 2 340,11 9 5,8 5-743,10 4 203,1 0 1,35 18-1,-48-29-155,1 0 1,-1-1-1,1 1 0,0-2 1,0 1-1,0-1 1,12 1-1,56-5 895,-37 0-639,312-7 636,-171 19-964,-109-4 42,78-3-1,254-48 703,-58 4 229,90 14-733,-225 16-242,271 21 0,-390-5-43,158 13 60,170-5 29,-209-12-57,811-8 1155,-818 3-912,417 24 292,-56 0-504,-298-27-50,35 0-14,-241 8-7,490-7 10,-314 8-8,242-9 9,44-17 19,-457 23-33,65-4 2,154-3 11,-191 10-7,97 14 1,107 12 71,-290-26-72,0-1 0,0 0 0,0 0 0,-1-1 0,1 0-1,0 0 1,0-1 0,8-2 0,-14 4-9,-1-1-1,0 1 0,0 0 1,1 0-1,-1 0 1,0 0-1,1 0 0,-1 0 1,0-1-1,0 1 1,1 0-1,-1 0 0,0 0 1,0-1-1,1 1 1,-1 0-1,0 0 0,0-1 1,0 1-1,1 0 1,-1-1-1,0 1 0,0 0 1,0-1-1,0 1 0,0 0 1,0 0-1,0-1 1,0 1-1,0 0 0,0-1 1,0 1-1,0 0 1,0-1-1,0 1 0,0 0 1,0-1-1,0 1 1,0 0-1,0-1 0,0 1 1,0 0-1,-1-1 1,1 1-1,0 0 0,0 0 1,0-1-1,-1 1 1,1 0-1,0 0 0,0-1 1,0 1-1,-1 0 1,1 0-1,0 0 0,-1-1 1,1 1-1,0 0 1,0 0-1,-1 0 0,1 0 1,0 0-1,-1 0 1,1 0-1,-1 0 0,-23-8-48,-130-3-6,-19 0 28,-214 12-1,80 14 22,-77 5 19,2 26-13,319-36 3,-1-2 0,-98-1 0,-26-3 4,100-1-3,-107-8 0,-20-9 3,138 10-6,-130 0-1,101 4 4,-158-21 0,-80-14-5,-33-6 26,117 8-25,67 11 0,128 15-1,-1 3-1,1 2 1,-70 9 0,-193 35-8,138-14 7,124-19 3,21-2 1,1-1 0,-1-3 0,-65-3 0,-6-11 8,-422-23-5,119 15 7,1-1-8,209 22-10,-232-5 20,427 3-14,-80-6 0,1 5 0,-114 13 0,76 3 4,-167-3 0,186-13-4,-236 5 0,-273 49 0,560-46 0,60-7 0,1 0-1,0 0 1,0 0 0,0 0 0,0 0 0,-1 0-1,1 1 1,0-1 0,0 0 0,0 0 0,0 0 0,0 0-1,-1 0 1,1 0 0,0 0 0,0 0 0,0 0-1,0 0 1,0 1 0,0-1 0,-1 0 0,1 0 0,0 0-1,0 0 1,0 0 0,0 0 0,0 1 0,0-1-1,0 0 1,0 0 0,0 0 0,0 0 0,0 0 0,0 1-1,0-1 1,0 0 0,0 0 0,0 0 0,0 0-1,0 1 1,0-1 0,0 1-8,2-1 0,25 0 4,42 7 0,20 1 12,406-31 27,-276 6-30,206 8-4,110-9 13,-153-7-7,-127 9-5,672-19-2,-600 44 10,89-1 9,139 0-8,17 1 5,-217-1-16,-45 0 1,499-52 38,-415 31-34,-139 7-1,172-2 18,81-5-28,-258 4 18,104-8-9,-43 6-3,-257 11 0,447-3 0,-120 17 0,-231-6 0,-103-8-2,-28-1-11,0 1 0,34 6 0,-41-2-22,-15 0-12,-26 4 0,23-7 57,-79 15-18,-135 6 0,-97-16 8,155-8 7,-210 8 10,-135 20-10,-380 24-6,343-8-1,-352 5 0,633-38 0,-491 28 0,584-29 0,-406 6-1,-124-10 2,651-3-1,-317 6 0,1-28 0,251 7 0,1 4 0,-1 6 0,-148 14 0,-142 7 0,1-38 0,333 15 0,-311-20-8,-2 22-3,273 14 3,-111 23-1,-74 7-3,158-34 14,-131 15 3,256-19-7,-51 8 3,-103 5 0,157-15-1,0-1 0,0 0 0,0 0 1,0 0-1,-12-5 0,21 6 0,0 0 0,-1 0 0,1 0 0,0 0 0,0 0-1,0 0 1,0 0 0,0 0 0,0 0 0,-1 0 0,1 0 0,0 0 0,0 0 0,0 0-1,0 0 1,0 0 0,0 0 0,0 0 0,-1-1 0,1 1 0,0 0 0,0 0-1,0 0 1,0 0 0,0 0 0,0 0 0,0 0 0,0 0 0,0-1 0,0 1 0,0 0-1,0 0 1,0 0 0,0 0 0,0 0 0,0 0 0,0 0 0,0-1 0,0 1 0,0 0-1,0 0 1,0 0 0,0 0 0,0 0 0,0 0 0,0-1 0,0 1 0,0 0-1,0 0 1,0 0 0,0 0 0,0 0 0,0 0 0,0 0 0,0-1 0,0 1 0,0 0-1,1 0 1,-1 0 0,0 0 0,0 0 0,0 0 0,0 0 0,0 0 0,0 0 0,0 0-1,1 0 1,-1 0 0,15-5-8,348-26 24,808 37-16,-976-4 13,0-9 1,260-42-1,56-6 1,0 27-5,-373 23-8,224-12-1,276-15 3,-1 25 2,-330 6-4,73 6 9,-59 0-5,96-1 5,225-3 12,-376-6-18,918-7 16,-655 38-20,-351-15 0,518 22 24,-549-23-1,-86-4-13,107-4 0,-160-3-10,1 0 1,-1 0-1,0-1 0,0 0 1,0-1-1,0 0 0,0 0 1,-1 0-1,1-1 0,7-5 1,-14 8-62,-1 1 0,1-1 0,0 1 0,0-1 0,-1 0 1,1 1-1,0-1 0,-1 0 0,1 0 0,0 0 0,-1 1 0,1-1 1,-1 0-1,0 0 0,1 0 0,-1 0 0,0 0 0,1 0 0,-1 0 0,0 0 1,0 0-1,0 0 0,0 0 0,0 0 0,0 0 0,0 0 0,-1-1 0,-6-14-4114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30.010"/>
    </inkml:context>
    <inkml:brush xml:id="br0">
      <inkml:brushProperty name="width" value="0.025" units="cm"/>
      <inkml:brushProperty name="height" value="0.025" units="cm"/>
    </inkml:brush>
  </inkml:definitions>
  <inkml:trace contextRef="#ctx0" brushRef="#br0">7225 975 1088,'4'-17'1007,"-2"11"-295,0-1-1,0 0 1,-1 0 0,0 1-1,0-10 1,-1 14-356,0 0-1,-1-1 1,1 1-1,0 0 1,-1 0-1,0 0 1,0-1-1,1 1 1,-1 0-1,0 0 1,-1 0-1,1 0 1,0 1-1,-1-1 1,1 0-1,-1 0 1,1 1-1,-1-1 1,0 1-1,-3-3 1,-51-40 589,40 30-730,0 1-1,-1 1 1,-23-13-1,-101-45-188,-2 6 1,-4 6-1,-1 6 1,-250-51-1,1 44-46,-28-6 457,79 6 257,-645-70-551,298 43 86,475 74-156,-264 18-1,50 28-70,8 33-2,262-31-17,-304 113 0,396-120 4,2 3 0,1 3-1,2 2 1,2 4 0,1 2-1,-93 86 1,103-76 7,1 3-1,-79 117 1,72-83 3,-64 139 0,105-191 3,1 1 0,3 0 0,1 1 0,2 1 0,2 0 0,-6 82 0,12-86-2,3 0 1,1 0-1,1 0 0,3 0 0,1-1 0,1 0 0,2 0 1,16 38-1,20 28-3,115 187 1,101 70 14,-162-227 7,-23-29 15,-59-82 21,1-1 0,0-1-1,1-1 1,2-1-1,-1-1 1,2 0 0,31 15-1,-11-9 76,2-2 0,1-2 0,54 15 0,-30-16 5,94 10 0,76-4-6,-132-15-103,626 8 46,-407-18-52,298-3 120,-1-41 61,310-89 264,-856 121-431,505-126 64,-415 84 14,292-141-1,-57-18 130,-325 168-166,-3-4 1,-2-3-1,-3-3 1,119-124 0,-145 130 15,-3-3 1,-1-1 0,-4-2-1,36-74 1,-63 113-53,-2-1 1,0 1-1,-1-1 1,-1-1-1,0 1 0,-2-1 1,0 0-1,-2 0 1,0 0-1,-1 0 1,-4-34-1,-4 11 26,-1-1 0,-2 2 0,-3-1 0,-21-47 0,-66-169-28,93 240-28,0 0 1,-1 0 0,-2 1 0,0 0-1,-22-27 1,9 17-150,-2 1 0,-39-32 0,58 53 49,0 0-281,0-1 1,0 1-1,0 1 0,-1-1 1,0 1-1,0 1 0,-1-1 1,1 1-1,-1 1 1,0 0-1,0 0 0,0 1 1,0 0-1,-12-1 0,-44-1-734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53.560"/>
    </inkml:context>
    <inkml:brush xml:id="br0">
      <inkml:brushProperty name="width" value="0.025" units="cm"/>
      <inkml:brushProperty name="height" value="0.025" units="cm"/>
    </inkml:brush>
  </inkml:definitions>
  <inkml:trace contextRef="#ctx0" brushRef="#br0">69 0 480,'0'0'1935,"-10"2"-78,7 7-1835,3-8-17,0 0 0,-1 1 1,1-1-1,0 0 0,-1 1 0,1-1 1,-1 0-1,1 1 0,-1-1 1,0 0-1,1 0 0,-1 0 1,0 0-1,0 0 0,0 0 0,0 0 1,0 0-1,0 0 0,-2 1 1,-1 25 1530,2-22-607,2-4-871,0-1 0,-1 1-1,1 0 1,0 0 0,0-1 0,-1 1-1,1 0 1,-1 0 0,1-1 0,-1 1 0,1-1-1,-1 1 1,1 0 0,-1-1 0,1 1-1,-1-1 1,0 1 0,1-1 0,-1 0 0,0 1-1,0-1 1,1 0 0,-1 1 0,0-1-1,0 0 1,1 0 0,-1 0 0,0 0 0,0 1-1,0-1 1,0 0 0,-1 2 198,0 1 1,0 0 0,0-1-1,0 1 1,1 0-1,-1 0 1,-1 6-1,3 61 204,0-69-385,11 13 387,8-3-457,-10-6 2,1 0 0,-1 1-1,12 10 1,26 22 1,-43-35-7,0-1 1,0 0 0,0 0 0,0 0 0,1 0-1,-1-1 1,0 0 0,1 1 0,-1-2 0,1 1-1,-1 0 1,1-1 0,0 0 0,-1 0 0,1 0-1,-1-1 1,6-1 0,10 0 7,-15 2-4,0 0 0,0 0 0,0-1 1,0 0-1,-1 0 0,1 0 0,0-1 0,0 1 0,-1-1 1,1 0-1,-1-1 0,0 1 0,1-1 0,-1 0 1,0 0-1,4-4 0,7-7 9,-9 10-8,-1-1-1,0 1 1,0-1-1,0 0 1,-1-1 0,5-7-1,18-29 28,-13 21-1188,16-34 1,-19 30 375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20.896"/>
    </inkml:context>
    <inkml:brush xml:id="br0">
      <inkml:brushProperty name="width" value="0.025" units="cm"/>
      <inkml:brushProperty name="height" value="0.025" units="cm"/>
    </inkml:brush>
  </inkml:definitions>
  <inkml:trace contextRef="#ctx0" brushRef="#br0">259 20 3313,'-59'-17'941,"59"17"-936,-1-1-1,0 1 1,1 0-1,-1-1 0,1 1 1,-1 0-1,1 0 1,-1 0-1,1 0 1,-1 0-1,0 0 1,1 0-1,-1 0 1,1 0-1,-1 0 0,0 0 1,1 0-1,-1 0 1,1 0-1,-1 0 1,0 0-1,1 1 1,-1-1-1,1 0 1,-1 0-1,1 1 0,-1-1 1,1 0-1,-1 1 1,1-1-1,0 1 1,-1-1-1,1 1 1,-1-1-1,1 1 0,0-1 1,-1 1-1,1-1 1,0 1-1,0-1 1,-1 1-1,1-1 1,0 1-1,0-1 1,0 1-1,0 0 0,0-1 1,0 1-1,0-1 1,0 1-1,0 0 1,0-1-1,0 1 1,0-1-1,1 2 0,-1 1 26,-1 9 18,1-1 0,1 0 1,0 0-1,0 0 0,2 0 0,5 21 1,31 64 489,-23-59-270,13 31 446,22 87 0,-41-117-502,-1 0 0,-3 1 0,-1 0 1,0 42-1,-5-75-101,0-1 1,-1 1-1,1 0 0,-1 0 1,0 0-1,-1-1 1,1 1-1,-1-1 0,-1 1 1,1-1-1,0 1 1,-1-1-1,0 0 1,-1 0-1,1-1 0,-1 1 1,0-1-1,0 0 1,0 0-1,0 0 0,-1 0 1,0-1-1,-8 6 1,2-4 193,0 1 1,-1-2 0,1 1-1,-1-2 1,0 1 0,0-2-1,0 0 1,-1 0 0,1-1-1,-18-1 1,23 0-253,0 0-1,0-1 1,0 0-1,1-1 0,-1 1 1,0-1-1,0-1 1,1 1-1,0-1 1,-1 0-1,1-1 1,0 1-1,1-1 1,-1-1-1,1 1 0,-1-1 1,1 1-1,1-2 1,-9-9-1,11 11-93,0 1 0,0-1 0,1 0 0,-1 0 0,1 0 0,0 0 0,0-1 0,1 1 0,-1 0 0,1 0 0,0-1 1,0 1-1,0 0 0,0 0 0,2-9 0,0 8-243,-1 0 0,0 0 0,1 0 0,0 0 0,0 0 0,1 1 0,-1-1 0,1 1 1,0-1-1,0 1 0,1 0 0,6-6 0,16-8-963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02.135"/>
    </inkml:context>
    <inkml:brush xml:id="br0">
      <inkml:brushProperty name="width" value="0.025" units="cm"/>
      <inkml:brushProperty name="height" value="0.025" units="cm"/>
    </inkml:brush>
  </inkml:definitions>
  <inkml:trace contextRef="#ctx0" brushRef="#br0">692 3320 336,'145'-49'2579,"-123"40"-2176,0-1 0,-1-1 0,25-17-1,-6 4-35,86-48 280,331-209 1957,-192 103-1319,-183 130-1150,120-53-1,116-6-94,-96 38-15,-160 43 4,-2-3-1,113-72 0,-67 36 22,-56 34 158,-2-2 0,-1-3 0,62-59 0,-26 22 662,-47 43-455,54-58 1,-66 60-261,-2-1 1,0 0 0,-2-2 0,31-63-1,-43 75-47,-1 1 0,-1-1 0,-1-1 0,0 1 0,-2-1 0,0 1 0,-1-1 0,-1 0 0,-1 0-1,-4-33 1,-3 6 113,-3 0 0,-2 1 0,-32-81-1,11 53 120,-60-100 0,-109-126-88,179 273-228,0 0 0,-1 2 0,-2 0-1,0 2 1,-2 1 0,0 1-1,-2 1 1,0 2 0,-1 1-1,-1 1 1,0 2 0,-1 1-1,0 2 1,-1 1 0,-1 1 0,-66-6-1,4 8 1,-1 4-1,-166 17 1,210-4-26,-88 25 1,-47 30-5,171-58 6,-27 9 1,-276 109 63,253-91-9,-116 78 0,57-31-24,118-76-29,-316 201 24,268-164-24,1 1-1,3 4 0,-68 75 1,107-107-2,-129 155-1,106-122-3,-50 86 1,60-86 1,6-14-3,2 2 1,1 1 0,2 0-1,-14 47 1,17-35-1,-7 23 4,-13 94 0,31-142-1,0 0 0,1 0 0,1 0 0,1 0 0,2 0 0,0 0 0,1 0 0,9 25 1,6 1-12,3-2 0,1-1 0,40 59 1,11 22-17,-57-96 13,1-1 1,33 42 0,-37-56 12,0-2 0,1 0 0,1 0 0,0-1 0,28 17 0,-7-7 1,1-3 1,1-1 0,1-2 0,0-1 0,1-3 0,54 13 0,-41-17 0,1-1 0,0-4 0,0-1 0,1-3 0,-1-3 0,0-1 0,0-4 0,100-23 1,-3-8-2,-20 7-1,182-69 0,-45-12 3,503-291 0,-702 356 3,-2-3 0,-2-3 0,79-83 0,153-204 47,-256 289-28,-2-2-1,-2-2 0,49-97 0,-76 130 35,-1-1-1,-2 0 0,0-1 0,-2 0 0,0 0 0,-2 0 0,0-1 0,-2 1 0,-1-1 0,-1 0 1,-1 0-1,-8-47 0,3 44 25,-3 1-1,0 0 1,-1 0 0,-2 1 0,-15-26 0,-82-117 181,93 146-228,-26-32 10,-1 1 0,-3 2 1,-2 3-1,-3 1 0,-1 3 0,-2 2 0,-2 3 0,-116-63 0,122 78-45,-1 2 0,-2 3 1,0 2-1,-1 3 0,0 1 0,-1 4 0,-1 1 0,1 3 0,-1 2 0,-70 5 0,21 8-17,-137 28 0,-101 42 8,267-60 8,-138 44-22,170-46 14,1 2 0,-71 41 1,46-14-15,-93 80 1,-50 67-19,195-178 40,-307 318-73,278-279 56,3 2 0,2 2 0,2 1 0,-46 101 0,6 35-95,-79 296-1,143-435 97,-15 100 0,27-133 15,1 0-1,1 0 1,1 0 0,0 1 0,2-1 0,1-1-1,9 30 1,3-5-5,2 0 0,3-1 0,1-1-1,39 58 1,-22-47-5,2-1 0,83 83 0,-100-114 12,137 132-31,-115-116 8,87 59 0,-106-81 15,1-2 1,1-1-1,1-1 0,55 17 1,-62-25 6,1-1-1,-1-1 1,1-1-1,0-1 1,-1-1 0,1-1-1,36-4 1,99-26-5,23-25-17,261-103 7,-311 97 6,-4-7-1,125-87 0,-169 97 7,-2-3 0,-3-4 0,111-119 0,-45 37 3,102-115-2,-213 221 7,-3-3 0,52-93 0,25-106 8,-84 172-2,-2-1 0,-4 0 0,-2-1 0,-4-1 0,-3 0 0,-4-1 0,-4-80 0,-2 128 3,-2 0 1,-1 0 0,-1 1 0,-1-1-1,-1 1 1,-1 0 0,-2 1-1,-1 0 1,0 1 0,-2 0-1,-1 1 1,-30-39 0,-181-191 180,169 200-153,-3 2 0,-87-58 0,86 70-31,-2 2-1,-1 4 1,-70-27 0,96 46-14,0 2 0,-1 1 1,0 3-1,-1 0 1,1 3-1,-1 1 0,-44 2 1,32 5-15,-1 3 0,1 1 0,-77 23 0,-144 62-24,221-74 41,-23 10-9,-85 46-1,117-51 5,1 2 1,1 2-1,-46 41 0,-85 97-33,28-25-116,65-70-19,-110 106-480,148-134 12,1 2 0,-45 67 0,10 12-1173,18-3 787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1.219"/>
    </inkml:context>
    <inkml:brush xml:id="br0">
      <inkml:brushProperty name="width" value="0.025" units="cm"/>
      <inkml:brushProperty name="height" value="0.025" units="cm"/>
    </inkml:brush>
  </inkml:definitions>
  <inkml:trace contextRef="#ctx0" brushRef="#br0">892 56 1008,'-4'1'45,"1"2"0,0-1-1,-1 0 1,1 1 0,0-1 0,0 1-1,1 0 1,-1 0 0,0 0-1,1 0 1,0 1 0,0-1 0,0 1-1,-3 6 1,5-10-44,0 0 0,0 1 0,0-1 0,0 0 0,0 1 0,0-1 0,0 0 0,0 0 1,0 1-1,0-1 0,0 0 0,0 1 0,0-1 0,0 0 0,0 0 0,0 1 0,0-1 0,0 0 0,0 1 0,0-1 0,0 0 0,0 0 0,1 1 0,-1-1 0,0 0 0,0 0 1,0 1-1,1-1 0,-1 0 0,0 0 0,0 0 0,1 1 0,-1-1 0,0 0 0,0 0 0,1 0 0,-1 0 0,0 1 0,16-2 24,14-9 36,165-84 632,-166 84-234,-22 11 503,-18 11 283,-38 31-401,-51 58 0,45-43-746,-84 73-9,116-108-78,22-23-11,1 0 0,0 1 0,0-1 0,-1 0 0,1 0 0,0 0 0,0 1 0,-1-1 0,1 0 0,0 0 0,0 1 0,-1-1 0,1 0 0,0 0 1,0 1-1,0-1 0,0 0 0,0 1 0,-1-1 0,1 0 0,0 0 0,0 1 0,0-1 0,0 0 0,0 1 0,0-1 0,0 0 0,0 1 0,0-1 0,0 0 0,0 1 1,0-1-1,0 0 0,1 1 0,-1-1 0,0 0 0,0 1 0,0-1 0,0 0 0,0 0 0,1 1 0,-1-1 0,0 0 0,0 0 0,1 1 0,-1-1 0,0 0 1,0 0-1,1 0 0,-1 1 0,0-1 0,0 0 0,1 0 0,-1 0 0,0 0 0,1 0 0,-1 0 0,0 1 0,1-1 0,-1 0 0,0 0 0,1 0 0,-1 0 1,0 0-1,1 0 0,-1 0 0,0-1 0,1 1 0,4 0-2,0-1 0,0 0-1,0 0 1,-1 0 0,1-1 0,0 1 0,-1-1 0,1 0 0,-1-1 0,1 1-1,5-5 1,8-7-5,21-19-1,-18 13 5,24-19 6,77-64-10,-95 83 30,0 1 0,51-26 0,-72 42-1,-3 1 24,1 0-1,-1 0 1,1 0 0,-1 1 0,1 0 0,0-1-1,0 1 1,0 0 0,-1 1 0,1-1 0,0 1-1,0 0 1,6 0 0,-10 0-23,0 1 0,1-1 0,-1 0 0,0 1 0,1-1 0,-1 0 0,0 1 0,0-1 0,1 1 0,-1-1 0,0 0-1,0 1 1,0-1 0,1 1 0,-1-1 0,0 1 0,0-1 0,0 0 0,0 1 0,0-1 0,0 1 0,0-1 0,0 1 0,0-1 0,0 1 0,0-1 0,0 1 0,-1-1 0,1 1 0,0-1 0,0 0 0,0 1 0,-1-1 0,1 1 0,0-1 0,0 0-1,-1 1 1,-9 16 261,10-16-269,-33 41 500,24-31-464,1 0-1,-1 1 1,2 0-1,-10 18 1,16-29-51,1-1 1,0 1-1,-1 0 0,1 0 0,-1-1 1,1 1-1,0 0 0,0 0 1,0 0-1,-1-1 0,1 1 0,0 0 1,0 0-1,0 0 0,0 0 1,0-1-1,1 1 0,-1 0 0,0 0 1,0 0-1,0-1 0,1 1 1,-1 0-1,0 0 0,1-1 0,-1 1 1,1 1-1,1-1 1,-1-1 0,0 1-1,0-1 1,0 1 0,1-1-1,-1 0 1,0 1 0,0-1 0,1 0-1,-1 0 1,0 0 0,0 0 0,1 0-1,-1 0 1,2-1 0,6-1 2,0 0 1,-1 0 0,15-7 0,-4 0 0,1 0 1,0 2-1,0 0 1,1 1 0,0 1-1,32-4 1,-52 9-4,0 0 0,0 0 0,0 0 0,1 0 0,-1 0 1,0 0-1,0 0 0,1 0 0,-1 0 0,0 1 0,0-1 0,0 0 1,0 1-1,1-1 0,-1 1 0,0 0 0,0-1 0,0 1 0,0 0 1,0-1-1,0 1 0,-1 0 0,1 0 0,0 0 0,1 2 0,-1-1 4,-1 0-1,1 0 0,-1 0 1,0 0-1,0 0 0,1 0 1,-2 0-1,1 0 0,0 0 1,0 0-1,-1 0 0,1 0 0,-1 0 1,1 0-1,-3 4 0,-3 8 12,-2 0 0,1-1-1,-2 0 1,0 0 0,-17 18-1,16-19-12,0 0 0,1 0 0,0 1-1,1-1 1,-11 25 0,18-36-3,1 0 0,0 0 0,-1-1-1,1 1 1,-1 0 0,1 0 0,0 0 0,0 0 0,0 0-1,-1 0 1,1 0 0,0 0 0,0 0 0,0 0-1,1 0 1,-1 0 0,0 0 0,0 0 0,0-1 0,1 1-1,-1 0 1,0 0 0,1 0 0,-1 0 0,1 0-1,-1-1 1,1 1 0,-1 0 0,1 0 0,0-1 0,-1 1-1,1 0 1,0-1 0,0 1 0,-1-1 0,1 1-1,0-1 1,0 1 0,0-1 0,0 1 0,0-1 0,-1 0-1,1 0 1,0 1 0,0-1 0,0 0 0,0 0 0,0 0-1,0 0 1,2 0 0,3 0-2,1 0 0,-1-1 0,1 0 0,-1 0 0,0 0 0,9-4 0,15-7 6,48-27 0,13-6 84,-70 35-29,-13 6 32,0 0 0,1 0-1,-1 1 1,16-3 0,-24 6-82,0 0 0,1-1-1,-1 1 1,0 0 0,1 0 0,-1 0 0,0 0 0,1 0 0,-1 0 0,0 0 0,1 0 0,-1 0 0,0 0 0,1 0 0,-1 0 0,0 0 0,1 0 0,-1 0 0,0 0 0,1 0 0,-1 0 0,0 0 0,1 0 0,-1 0 0,0 1 0,1-1 0,-1 0 0,0 0 0,1 0 0,-1 1 0,0-1 0,0 0 0,1 0 0,-1 1-1,0-1 1,0 0 0,0 0 0,0 1 0,1-1 0,-1 0 0,0 1 0,0-1 0,0 0 0,0 1 0,-6 14 418,3-9-384,-29 67 24,31-72-67,0 1 0,1-1 1,-1 0-1,1 1 0,-1-1 1,1 0-1,-1 1 0,1-1 1,0 1-1,0-1 0,0 1 0,0-1 1,0 0-1,0 1 0,0-1 1,0 1-1,1-1 0,-1 1 1,0-1-1,1 0 0,-1 1 1,1-1-1,0 0 0,-1 0 0,1 1 1,0-1-1,0 0 0,0 0 1,0 0-1,0 0 0,0 0 1,0 0-1,0 0 0,0 0 0,1 0 1,-1-1-1,0 1 0,0 0 1,1-1-1,-1 1 0,0-1 1,1 1-1,-1-1 0,1 0 1,-1 0-1,1 1 0,2-1 0,5 0 6,1 0 0,0 0-1,0 0 1,18-5-1,-15 3 8,-4 0-9,0 0-1,0 1 1,0 0-1,0 0 1,15 2-1,-22-1-1,-1 0 0,1 0 0,-1 1 0,1-1 0,-1 1 0,1-1-1,-1 1 1,0 0 0,1-1 0,-1 1 0,0 0 0,1 0 0,-1 0 0,0 0-1,0 0 1,0 0 0,0 0 0,0 1 0,0-1 0,0 0 0,0 0 0,0 1-1,-1-1 1,1 1 0,-1-1 0,1 1 0,-1-1 0,1 1 0,-1-1 0,0 1-1,0-1 1,0 1 0,1-1 0,-2 1 0,1-1 0,0 1 0,0-1 0,0 1-1,-1 0 1,0 1 0,-4 15 20,4-15-19,0-1 0,0 1 0,0 0 0,0 0 0,1 0 0,-1 0 0,1 0 0,0 0 0,-1 0 0,2 0 0,-1 0 0,0 1 0,0-1 0,2 3 0,-2-5 12,4-1-6,116 9 44,-118-9-50,0 0 1,0 0-1,0 1 0,0-1 0,-1 0 0,1 0 1,0 1-1,0-1 0,0 1 0,0 0 0,-1 0 0,1-1 1,0 1-1,0 0 0,-1 1 0,1-1 0,-1 0 1,1 0-1,-1 1 0,0-1 0,1 0 0,-1 1 1,0-1-1,0 1 0,0 0 0,0-1 0,0 1 1,0 0-1,-1 0 0,1 0 0,-1 0 0,1-1 0,-1 1 1,1 3-1,-2 4 30,1 0 0,-1 0 0,-1 0 0,0-1 0,0 1 0,-5 10 0,-4 24 87,11-41-118,0 1-1,0-1 1,1 1-1,-1-1 1,0 0 0,1 1-1,0-1 1,-1 0-1,1 0 1,0 1 0,0-1-1,0 0 1,1 0-1,-1 0 1,0 0 0,1 0-1,-1 0 1,1-1-1,0 1 1,0 0 0,-1-1-1,1 1 1,0-1-1,0 0 1,1 0 0,-1 0-1,0 0 1,0 0-1,0 0 1,4 1 0,8 2 1,0-1 0,0 0 0,26 2 0,-28-4 0,101 3 10,-95-4-8,-16 0-5,0-1 1,-1 1-1,1 0 1,0 0-1,0 1 0,-1-1 1,1 0-1,0 0 1,0 1-1,-1-1 1,1 1-1,0 0 1,-1 0-1,1-1 1,0 1-1,-1 0 1,0 0-1,1 0 1,-1 1-1,1-1 0,-1 0 1,0 0-1,0 1 1,0-1-1,0 1 1,0-1-1,0 1 1,0-1-1,0 1 1,-1 0-1,1-1 1,0 1-1,-1 0 1,0-1-1,1 1 1,-1 3-1,0 16 12,0-1-1,-2 1 1,0-1 0,-2 0-1,-9 33 1,-1 10 3,13-60-15,1-1 0,0 0 0,0 0 1,0 0-1,0 0 0,0 0 0,1 0 0,-1 0 0,1 0 0,-1 0 0,1 0 0,0 0 0,0 0 0,-1 0 0,1 0 0,1 0 0,-1-1 0,0 1 0,0 0 0,1-1 0,-1 1 0,1-1 0,-1 1 1,1-1-1,0 0 0,-1 0 0,3 2 0,6 2 0,0 0 0,1 0 0,20 6 0,-9-4 1,13 9 6,-26-11-7,0-1 0,0 0 0,17 5 0,-11-7 3,-1 1 1,0-2 0,1 0 0,-1-1 0,1 0 0,-1-1-1,19-4 1,-31 4-4,-1 1 1,1 0-1,-1 0 0,1 0 0,-1 0 0,1 0 0,0 0 0,-1 0 0,1 0 1,-1 0-1,1 1 0,-1-1 0,1 1 0,2 0 0,-4 0 0,1-1 1,-1 1-1,1-1 0,-1 1 0,1-1 0,-1 1 0,1-1 1,-1 1-1,0 0 0,1-1 0,-1 1 0,0 0 0,1-1 1,-1 1-1,0 0 0,0-1 0,0 1 0,0 0 0,0 0 1,0-1-1,0 1 0,0 1 0,-1 4 2,0 0-1,-1 0 1,0 0 0,0 0-1,-5 11 1,3-9 0,-64 130 19,-8 17-18,65-127-3,0 1 0,2 0 0,-8 48 0,15-72-1,2 0 1,-1 1-1,1-1 1,0 0-1,0 1 1,0-1 0,1 0-1,1 10 1,-1-13 0,0-1-1,0 1 1,-1-1 0,1 1 0,0-1 0,0 0 0,0 1 0,0-1-1,1 0 1,-1 0 0,0 1 0,0-1 0,1 0 0,-1 0 0,1 0-1,-1-1 1,1 1 0,-1 0 0,1-1 0,-1 1 0,1-1 0,0 1-1,-1-1 1,1 0 0,0 1 0,0-1 0,3 0 0,0 0 1,1-1 1,0 1 0,0-1 0,0 0 0,0 0-1,0-1 1,-1 0 0,1 0 0,-1 0-1,7-4 1,5-4 19,28-22 0,-35 23-12,0 1-1,1 1 0,0 0 1,0 0-1,22-8 1,-32 15-7,0-1 0,0 1 0,0 0 0,0-1-1,0 1 1,0 0 0,0 0 0,0 0 0,0-1 0,0 1 0,0 0 0,0 0 0,0 1 0,0-1 0,-1 0 0,1 0 0,0 0 0,0 1 0,0-1 0,0 0 0,0 1 0,0-1 0,0 1 0,-1-1-1,2 1 1,-1 0 1,-1 1-1,1-1 1,-1 0-1,1 0 0,-1 0 1,1 0-1,-1 0 0,0 1 1,0-1-1,1 0 1,-1 0-1,0 1 0,0-1 1,0 0-1,0 0 0,-1 2 1,0 4 7,-1 1 1,0-1 0,0 0-1,-7 12 1,-15 22 24,16-28-23,0 0 0,-11 26-1,19-38-11,-1 0 0,1 0 0,0 0-1,-1 1 1,1-1 0,0 0 0,-1 0-1,1 0 1,0 0 0,0 0-1,0 0 1,0 0 0,0 0 0,0 1-1,1-1 1,-1 0 0,0 0 0,0 0-1,1 0 1,-1 0 0,1 0-1,-1 0 1,1 0 0,-1 0 0,1 0-1,0 0 1,-1 0 0,1-1 0,0 1-1,0 0 1,0 0 0,-1-1-1,1 1 1,0 0 0,0-1 0,0 1-1,0-1 1,0 1 0,0-1 0,0 0-1,0 1 1,1-1 0,-1 0 0,0 0-1,0 0 1,0 0 0,0 0-1,1 0 1,7 1 3,-1-1-1,0-1 0,1 1 1,-1-1-1,10-3 1,10-3 9,-13 3 20,1 0 0,-1 1 0,0 1 0,1 0 0,28 1 0,-31 5 136,-11 3-19,-16 11 60,1-3-167,12-13-40,-7 11 10,0 0 1,1 1 0,0 0 0,2 0-1,-6 17 1,10-28-12,1 0 1,-1 0-1,0 0 0,1 0 1,0 0-1,0 0 1,0-1-1,0 1 0,0 0 1,1 0-1,-1 0 0,1 0 1,0 0-1,0 0 0,0-1 1,0 1-1,1 0 0,-1-1 1,0 1-1,1-1 0,0 1 1,0-1-1,0 0 0,0 0 1,0 1-1,0-2 0,0 1 1,1 0-1,-1 0 1,1-1-1,-1 1 0,1-1 1,4 2-1,5 1 1,-1-1 0,0 0 0,1 0 0,12 1 0,22 4 4,-45-7-6,1 0 0,-1 0 1,0 1-1,0-1 0,0 0 0,0 0 1,0 1-1,0-1 0,0 0 0,0 1 0,0-1 1,-1 1-1,1-1 0,-1 1 0,1 0 1,-1-1-1,0 1 0,1-1 0,-1 1 0,0 2 1,1 1 1,1 3-2,0 0 0,1 0 0,0 0 0,0-1 0,1 1 1,9 12-1,-7-10 0,0-2 0,0-1 0,0 0 0,0-1 0,1 1 0,0-1 0,0 0 0,1-1 0,-1 0 0,1 0 0,14 6 0,-9-4 0,-5-3 1,1 0 0,-1 1 0,0 0 0,0 0 0,-1 1 0,0 0 1,0 0-1,0 1 0,-1 0 0,0 0 0,0 1 0,0-1 0,-1 1 0,-1 0 0,6 12 0,40 127 18,28 71 765,-73-207-726,1-1 1,1 1-1,11 14 0,-13-19-28,0 0 0,0 0-1,-1 0 1,0 1-1,0 0 1,-1-1-1,0 1 1,0 0-1,0 1 1,-1-1-1,0 0 1,1 14 0,-2 48 52,-2-41-65,1-1 1,2 0 0,8 47 0,16 8 2,-20-67-16,0 1 0,-1 0 0,-1 0 0,0 0 1,-1 1-1,-1-1 0,0 1 0,-2 26 0,-4-23 8,0-1 1,-2 0-1,-1 0 0,0 0 0,-1-1 0,-18 30 1,-15 34 15,30-56-19,4-10-3,0 0 1,1 0-1,0 1 0,1 0 0,1 0 1,-3 30-1,8-44-6,-1 0 1,0 0-1,1-1 1,-1 1-1,1 0 0,0 0 1,0 0-1,0-1 0,0 1 1,1-1-1,-1 1 1,1-1-1,-1 1 0,3 1 1,33 31 7,-3-4-5,-31-27 1,1 0-1,-1 1 1,0-1-1,-1 0 0,1 1 1,-1 0-1,0-1 1,0 1-1,0 0 0,-1 0 1,0 0-1,0 0 0,0 1 1,-1-1-1,1 7 1,-2-3 4,-1 0 0,0 0 0,0 0 0,-1 0 0,0 0 0,0 0 0,-8 12 0,4-8-2,1-1 0,1 0 0,0 1 0,1 0 0,0 0 0,1 1 0,-2 14 0,3-14-3,-1 1 1,0-2-1,-1 1 1,-1 0-1,0-1 1,-1 0-1,-9 15 0,-13 33 21,-50 116 38,51-122-35,21-47-19,1 1 1,1 0 0,0 0-1,0 1 1,0-1-1,1 1 1,1 0 0,-2 11-1,4-12 15,0-1-1,1 0 0,0 0 0,0 1 0,1-1 0,0 0 1,0 0-1,1 0 0,7 14 0,6 20 44,-15-38-50,-1-1-1,1 1 0,-1-1 0,0 1 1,0-1-1,0 1 0,0-1 0,-1 1 0,0-1 1,1 1-1,-1-1 0,0 0 0,-1 1 0,1-1 1,-3 6-1,-4 4 79,-1 1 0,-13 15 0,5-5-33,-6 5 48,16-21-49,1 0 1,0 0 0,0 1 0,-7 14-1,7-10-10,-2-1-1,1 1 0,-1-2 1,-12 13-1,10-10-35,-1-1 0,-12 23-1,10-12-10,-11 25 5,19-38-5,-1 1 1,-13 19-1,-6 12 15,21-35-18,-2 6 2,-1 0 0,-1 0 0,0-1-1,-1 0 1,-16 19 0,-27 32-2,41-48 3,0-1 0,-1-1-1,-1 0 1,-20 17 0,20-20-2,1-1 1,1 2-1,0 0 0,0 0 0,1 1 0,1 0 0,0 0 0,-11 24 0,12-21-2,-62 109 19,57-103-8,-2-2 0,0 0-1,-31 30 1,7-8 29,-49 64 1,77-92-38,-23 31 11,13-16-4,-1-1 0,-38 38 0,26-36-4,1-1-3,0 1 0,2 2 0,-50 67 0,63-73 8,-1 0-1,-1-1 0,-1-1 0,-2-1 0,0-1 0,-1 0 0,-1-2 0,-52 31 0,-18 4-4,50-27-4,-2-1 0,-1-3-1,-90 33 1,-140 35-1,205-64 0,-34 11-1,-189 102 0,-59 57-15,326-183-205,-50 18 0,5-4-1644,31-5 1101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40.227"/>
    </inkml:context>
    <inkml:brush xml:id="br0">
      <inkml:brushProperty name="width" value="0.025" units="cm"/>
      <inkml:brushProperty name="height" value="0.025" units="cm"/>
    </inkml:brush>
  </inkml:definitions>
  <inkml:trace contextRef="#ctx0" brushRef="#br0">4409 1073 1368,'-2'-3'267,"0"0"0,0-1-1,1 1 1,0-1 0,0 1-1,0-1 1,0 0 0,0 1-1,0-8 1,-2-11 870,0 15-748,-2-13 966,-15-33 1,17 47-1246,0 1 0,0-1-1,-1 1 1,1 0 0,-1 0 0,0 0-1,0 0 1,-1 1 0,0 0 0,-5-5-1,-214-144 2611,197 134-2589,-115-69 415,121 77-500,-2 0 0,0 2 0,0 0 0,-45-9-1,-67-1 78,-19-4 232,110 14-230,-1 1 1,0 3-1,0 2 0,-70 3 1,104 1-115,-271 20 152,208-14-102,-346 46 400,341-35-436,-90 34-1,97-28-17,-5 5-7,-94 49 1,127-56-2,9-4 0,1 2-1,1 2 1,1 0 0,0 3 0,-50 50 0,-117 159 2,113-127 0,35-48 14,-79 71 0,103-104-14,2 1 0,0 2 0,2 0-1,-23 40 1,-63 134 3,-60 172 22,138-299 1,-39 149 0,-3 7 113,58-187-61,1 1 0,-11 62-1,-3 96 158,10-59 66,5-53 12,5-22-15,-22 83 0,10-69-222,5 1 0,-8 146 0,22-191-48,1 1 0,3 0 0,15 78 0,48 114 103,-8-32-88,5 15 8,-49-184-38,1 0 0,2-2-1,1 0 1,25 31 0,-6-6 5,-28-42-14,123 181 48,-89-137-14,65 67 0,7-13 5,-92-91-37,2-1-1,0-1 1,31 16-1,-16-14-6,1-2-1,1-2 0,1-1 0,70 13 0,112 39-8,-38-9 7,-148-49 5,0-1 0,76 5 0,-38-12 28,108-13 0,78-26 70,-172 24-52,188-23-19,192-34-15,-404 54-15,-1-3 0,0-3 0,-2-2 0,116-66 0,-126 58 10,-2-4-1,-2-1 0,-1-3 1,62-66-1,-83 76 12,-2-2-1,22-35 1,25-31 36,-49 68-45,-1-1 1,-2-2 0,-1 0 0,-1-1-1,-3 0 1,14-42 0,58-234 201,-59 194-23,23-74-4,55-246 310,-86 330-354,-6-1-1,-4 0 1,-7-199-1,-6 175-98,5 1 1,24-162-1,-21 230-37,-3 0 0,-3 0 0,-13-101-1,-49-185 151,62 349-157,-89-628-27,77 522 13,4 20-10,4 37-47,-1 0-1,-24-91 0,25 128 57,-1-1-1,-1 1 1,0 0-1,0 0 1,-2 1-1,1 0 0,-1 0 1,-1 0-1,0 1 1,-12-10-1,-12-8-91,-67-43-1,34 27 70,7-2 35,-30-20-9,76 58 9,0 0 1,-1 1-1,0 1 0,0 0 0,-17-5 0,-1 4-19,-1 1-1,1 2 1,-45-1-1,-102 8-36,161-2 56,-139 13-44,-214 47-1,60 13 30,192-44 4,18-2 0,1 4 0,2 4 0,2 5 0,1 4 0,-121 77 0,125-57-65,-110 102 0,191-158 71,-138 131-41,78-71 22,-92 70 0,161-138 27,-29 20-5,1 2 1,1 0-1,1 2 1,-44 53-1,-147 253 4,139-205 2,46-73 4,3 2-1,2 2 0,2 0 0,-30 102 1,-1 47-7,-30 100-3,70-242 5,3 0 0,-9 105 0,-4 21 1,17-150 1,-21 54 0,20-65-1,2 0 0,0 1-1,-8 59 1,1 271-1,34-3-16,-15-333 15,1 0 0,2 0-1,0-1 1,2 0 0,0-1 0,1 1 0,17 27 0,102 142-16,-29-49 11,-79-110 6,-3-2-4,2-1 1,1-1 0,1-1-1,49 50 1,-31-45-27,1-2 0,75 44 0,98 38-24,-106-59 47,-48-19 0,-2 2 0,63 53 0,36 26-92,-94-77-220,2-2 0,2-3 1,0-3-1,92 29 0,-114-50 188,0-2-1,0-1 0,1-3 1,57-1-1,23 2 14,-9 8-15,40 3 11,-132-15 117,-1-1 1,1-1-1,-1-2 0,37-7 0,27-15 9,145-61 0,72-60 46,-247 115 30,-2-1 0,0-3 0,75-65 1,-93 67 59,-1-2 1,-2-1 0,-2-2 0,-2-1 0,32-52-1,208-434 162,-197 358-109,81-278 0,-132 355-181,14-132 0,-9-95-23,-24 275 8,25-824-673,-32 626-390,2-93-4043,9 110-1176,-3 0 3492,-25-439 3393,-9 411-512,20 202-79,-2 1 0,-3 0 0,-20-46 0,3 19-5,-69-117 0,84 165-5,-1 2 0,-1 0 0,-1 1-1,-1 1 1,-1 1 0,-1 1 0,-39-29 0,34 33 32,0 0-1,-1 2 1,-1 1 0,0 1-1,-1 2 1,-1 1 0,1 2-1,-1 0 1,-1 3 0,1 0-1,-1 2 1,0 2 0,1 1-1,-1 1 1,0 2 0,0 1-1,-37 10 1,-141 44-100,76-19-59,-286 104-1315,348-116 1248,-249 80-37,-81 30 307,334-108-62,-255 99 39,264-103-42,0 1-1,2 4 1,1 2-1,1 2 1,2 3 0,2 2-1,1 2 1,-50 54 0,-194 239 276,232-250-247,3 3 0,-60 117-1,62-88 62,-107 187 1013,105-209-656,4 2 0,4 3 0,-46 124 0,64-122-347,4 1 0,5 2 0,-15 134 0,20-86-142,-29 318 1052,47-407-890,2 1 0,4 0-1,2 0 1,3-1-1,24 84 1,-3-54-49,5 0 0,64 122 0,119 159 896,-80-172-358,-92-136-456,-7-11-37,2-1 1,2-3 0,3-1-1,2-2 1,71 55 0,8-11 78,75 58 33,-176-130-213,142 111 146,-123-100-91,91 48 0,-108-66-70,1-2 0,1-1 1,0-1-1,0-1 0,1-2 0,0-1 1,0-2-1,0-1 0,1-1 1,-1-2-1,0-1 0,0-1 1,0-2-1,44-12 0,357-93 62,94-27 15,-447 114-38,-2-4 1,-1-3-1,-1-3 0,-2-4 1,-1-3-1,87-64 0,166-169 422,-247 196 146,-4-4-1,110-155 1,-150 184-440,-3-2-1,43-101 1,30-125 88,-63 163-144,4-21 78,-6-2 1,-6-1-1,17-169 1,-36 21-156,-5 56-20,5 130 279,44-166 1,-48 229-238,-1 1-36,-1-1-1,-2-1 1,1-47 0,-6-407-9,-2 133-6,-24-118-33,20 442 10,-2 1 0,-1-1 1,-2 2-1,-17-44 0,-72-137 105,76 174-59,-2 1 1,-2 1-1,-2 1 1,-1 1-1,-2 2 1,-1 1-1,-2 2 0,-2 1 1,-1 2-1,-1 1 1,-47-26-1,35 26 20,-1 2 1,-1 3-1,-1 2 0,-1 2 1,-1 3-1,0 2 0,-1 3 0,-1 2 1,-87-5-1,74 15-53,0 3-1,-1 3 1,2 3-1,-1 3 1,1 3 0,1 3-1,1 4 1,0 2-1,2 3 1,-115 63 0,-314 231 9,194-126-12,-99 71 7,164-73-5,13-11-1,50-36 1,142-115-3,2 1 0,0 1 0,-28 44 0,-115 234-8,105-179 6,31-59 1,3 2 0,3 2 0,3 1 0,-22 106 0,25-77 1,-20 106 6,37-165-5,2 0 0,1 75 0,18 58-1,-4-70-8,10 73 0,-6-73 6,9 66-5,8-1 0,101 325 0,-109-437-4,57 113-1,-61-142-1,1-1 1,2-1-1,2-1 0,46 49 0,21 2-29,109 75 1,-96-78 17,157 109-49,-208-154 34,2-3-1,2-3 0,64 24 1,-44-26-27,1-4 0,1-4 1,1-2-1,0-5 0,108 3 1,302-10-184,-341-10 176,189-32 1,-278 26 73,-1-2 0,-1-3 0,-1-3 0,0-2 0,-1-2 0,-2-3 0,100-67 0,-107 61 16,-3-2 0,0-2-1,-3-2 1,-1-2 0,-2-2 0,-2-1-1,-2-2 1,47-81 0,-36 37 59,48-135 1,12-104-20,18-145-37,-18 63 9,-70 277-23,-7-1 1,-6-2 0,-6 0-1,-5-1 1,-14-243-1,-23 103-12,-11 0 0,-87-321-1,103 517-62,-54-137 1,61 188 45,-1 0 0,-1 1 0,-2 0 1,-1 1-1,-1 2 0,-1 0 1,-30-29-1,15 23 2,-2 1 1,0 2-1,-2 1 0,-1 3 1,-2 1-1,0 2 0,-1 2 1,-1 2-1,-1 2 0,-84-20 1,-125-10-16,168 32 28,42 8-2,1 1-1,-1 3 0,0 1 0,-1 3 0,1 1 0,0 2 1,-65 16-1,-113 43-54,27-7 29,-155 45-12,259-69 27,-154 78-1,173-69 8,2 3 1,-99 81-1,76-44-28,-87 97 0,27-27-49,77-77 36,-77 92 1,-55 138 27,25 20 10,146-249 9,-42 116-1,-10 86-14,70-213 21,-5 34-4,-22 185 0,8-36-9,33-217 13,-43 242 0,43-222 1,2 1 0,2 0 0,7 69 0,28 85 0,-5-34-6,-13-61 0,43 156 1,-44-218-3,2 0 0,3 0 1,2-2-1,1-1 0,45 67 0,-35-68-12,3-1 0,1-2 0,2-2 0,1-1 0,2-1 0,2-3 0,1-2 0,2-1 0,67 34 0,178 72-76,-49-24 56,-141-61 36,-13-6 4,136 51-1,-192-86 10,0-2-1,0-1 1,0-1-1,1-2 0,0-2 1,0-1-1,0-1 0,48-5 1,-14-6 19,-1-3 0,127-43 0,121-71 14,-83 31-29,-184 78-2,244-101 6,-224 88 92,-2-4 0,78-54-1,-63 32 109,80-77 0,-124 100-199,-2-2-1,-1-1 1,-3-1 0,33-53 0,-14 4-15,-3-1-1,-5-3 1,55-177-1,33-302 21,-111 469-27,38-241-272,-48 253 156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32.869"/>
    </inkml:context>
    <inkml:brush xml:id="br0">
      <inkml:brushProperty name="width" value="0.025" units="cm"/>
      <inkml:brushProperty name="height" value="0.025" units="cm"/>
    </inkml:brush>
  </inkml:definitions>
  <inkml:trace contextRef="#ctx0" brushRef="#br0">7555 3414 5833,'1'-52'5174,"1"36"-4922,-2 0 0,0 0 1,0 1-1,-2-1 0,0 0 0,-8-29 0,-20-27 717,3 11-271,-5-24-321,-5 2 0,-2 2-1,-96-144 1,22 71-213,-6 5 0,-195-188 0,245 276-69,-3 2-1,-2 4 1,-2 2 0,-3 4-1,-99-45 1,65 44-92,-2 5 1,-1 5-1,-171-36 1,-244-26 9,206 42 6,-279-32 3,-5 67-4,483 33-26,2 6 0,-1 5 0,2 5 0,-192 65 0,-452 228-42,678-275 38,2 4 0,3 4-1,-122 93 1,101-53-5,3 5 1,5 4-1,4 4 0,4 5 1,-137 219-1,-160 332 16,333-560-5,-67 171 1,92-189-8,4 0 0,-26 154 0,31-75-9,8 2-1,12 229 1,78 320-15,-11-396 21,-48-248 8,4-1 1,49 101 0,-8-51-5,6-3 0,4-4 0,90 101 0,-18-25-5,21 25 3,-112-146 8,74 65 0,-57-68-11,2-3-1,133 77 1,-95-73-12,165 64 1,-123-68-18,2-6 1,297 55-1,-338-91 23,175 2-1,120-33-1,-286 1 18,163-39 0,116-58-4,-50-23 3,-11-26-1,-232 107 5,304-159 14,-196 97-4,-146 78-2,239-131 34,85-83 163,-313 190-142,-2-4 1,109-111-1,64-98 51,-25-7 200,-203 246-224,37-57 95,99-192-19,-16-27-35,-125 248-94,-2 0 0,14-82 0,2-120 19,-23 104 152,-7 0-1,-6 0 0,-34-248 1,21 328-79,-4 2 0,-4 0 1,-2 1-1,-4 1 0,-54-105 1,-19-7-111,-8 3 0,-182-234 0,-101-81 73,321 414-64,-4 3 1,-91-79-1,-187-120 15,249 213-58,-3 6-1,-2 3 1,-3 6-1,-2 4 1,-3 6-1,-1 4 1,-2 6 0,-189-31-1,163 45-135,-1 7 0,-1 6 1,1 7-1,-1 6 0,1 6 0,-277 58 0,-362 156-266,638-170 264,3 6-1,2 7 1,-159 103-1,-20 47-92,238-156 150,-130 128 1,127-97 33,3 5-1,5 3 1,-120 205 0,153-221 36,2 3 1,-46 143-1,-25 196-92,72-190-86,-17 366 1,54-458 58,6-1 1,6 1-1,6-2 1,7 1-1,6-2 0,69 220 1,-38-196 68,140 289 1,-140-348 78,218 382-13,-211-396 6,3-3 0,101 105-1,-25-63-9,-126-117 15,104 84-11,197 124 0,-266-194 2,1-2 1,1-2-1,82 24 1,165 21-30,-197-56 26,1-3 0,0-6-1,1-3 1,132-17 0,411-101-2,-131-11 110,-253 64-49,282-84 159,-378 85-44,-3-8 1,-3-7-1,159-102 0,-182 88-119,-3-6 0,163-151-1,-201 154 109,-6-3-1,-3-5 0,103-152 0,-148 181-19,-3-1-1,-3-3 0,-3-1 0,-4-2 0,-4 0 0,25-110 0,-24 45-66,-6-1 0,6-268 0,-29 249-18,-8 1 0,-43-245-1,9 201 21,-103-300 0,-395-818-68,537 1319 5,-68-149-15,-99-158 1,146 279 24,-1 0 0,-3 1 0,0 2 0,-2 0 1,-1 2-1,-2 2 0,-1 1 0,-58-36 0,42 35 2,-1 2 0,-2 2-1,0 2 1,-1 3-1,-112-24 1,63 26-34,0 4-1,-1 5 1,-167 9-1,-311 61-47,-128 73-97,8 37-41,671-165 199,-82 24-70,1 4 1,1 6-1,-206 106 0,-288 247-67,484-303 132,4 5 0,5 6 0,-109 126 0,-266 353-207,425-497 156,-291 414-252,263-357 251,-120 252 0,180-320 59,3 1 1,4 1-1,2 1 1,4 1 0,-11 119-1,21-91-18,5 0 0,4 0 0,25 170 0,-13-201-9,3 0 1,3-2-1,3 0 1,37 77-1,-8-41-88,120 183-1,-87-171-129,6-4 0,4-5 0,5-3 0,166 137 1,-131-137 27,5-5 1,240 132 0,-278-183 196,217 76-1,124-8 3,350 36 0,-674-139 16,240 1-1,-273-22 58,-1-3-1,1-3 0,130-35 1,-102 10 100,-1-5 0,-2-5 0,115-65 1,297-204 143,81-115-231,-568 402-58,914-748 305,-814 648-114,-4-6 0,-7-6-1,108-156 1,-169 200-99,-5-2 0,52-115-1,-74 128-65,-4-2 0,-4-2-1,21-101 1,-29 70 19,10-156 0,-26-128 57,-12 252-31,-8 0 0,-5 2 0,-51-182-1,41 222-7,-5 1-1,-5 2 0,-4 2 0,-106-180 1,112 223-19,-62-94 84,-315-373 95,404 516-221,-161-169 70,118 130-34,-97-69-1,15 28-57,-5 7-1,-3 5 1,-3 7-1,-3 6 1,-4 7-1,-1 7 1,-3 7-1,-2 6 1,-251-28-1,298 58-36,0 5 0,0 5 0,-1 5-1,1 5 1,-221 50 0,191-22 33,1 6 0,3 7 0,2 6-1,2 5 1,-138 88 0,-422 331-5,418-265 3,-331 335 0,11 119 19,444-468-11,-178 309 0,154-166-17,132-239 12,-44 148 0,58-136 5,5 1 0,6 1 0,5 1 0,6 0 0,4 1 1,13 133-1,8-97-49,7 0 1,6-2-1,7-2 1,70 185-1,14-25-568,181 336 0,-249-552 309,5-4 0,119 152 0,-137-200 256,2 0-1,2-3 1,2-2 0,2-1-1,1-3 1,78 46 0,-92-66 49,0-2 1,1-1 0,0-1 0,1-3-1,1 0 1,0-3 0,0 0 0,0-3-1,0-1 1,71-4 0,-30-5-19,83-16 0,76-27-46,-146 29 44,519-92-2314,-399 84 1474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40.464"/>
    </inkml:context>
    <inkml:brush xml:id="br0">
      <inkml:brushProperty name="width" value="0.025" units="cm"/>
      <inkml:brushProperty name="height" value="0.025" units="cm"/>
    </inkml:brush>
  </inkml:definitions>
  <inkml:trace contextRef="#ctx0" brushRef="#br0">6851 2489 1096,'-18'-23'1202,"4"3"4055,-24-44-2370,26 47-2703,4 4-52,0 0 0,0 0-1,1 0 1,1-1-1,0 0 1,-3-16 0,-24-109 564,-15-52 353,37 157-786,-1 0 0,-2 1 0,-28-48 1,-8 6-132,-3 3 0,-65-67-1,-2-3 74,81 96-73,-3 2 0,-1 2 0,-2 1 0,-76-51 0,60 48-62,-41-31 504,-209-115 1,-215-29 1125,197 88-1118,203 77-508,-360-139 8,402 165-97,-1 5 0,-2 3 0,-164-17 0,184 33-6,-1 2 0,1 4 0,0 2 0,0 4 1,1 2-1,0 3 0,-126 43 0,106-21-27,-122 71 0,-66 69-40,205-126 66,2 3 1,2 4-1,-88 97 0,-43 88-3,10-10 16,-166 213-22,238-284 27,-133 202 0,178-252 3,-91 152-3,119-187 2,-50 127 1,-52 234-11,82-236 8,-34 165 4,32-106 0,38-148 3,5 1-1,-8 142 1,24-178-6,4 1 1,13 108-1,40 149-6,78 207 2,-19-204 7,25 90 17,-115-335-9,38 135 2,-46-182-6,3-1 1,43 82-1,36 26 6,2 4-3,121 172 23,-86-139-20,-57-80 5,148 163 0,-190-235-17,185 193 33,-150-164 30,101 75-1,-138-119-54,2-1-1,0-2 1,1-1-1,1-2 1,41 13-1,193 42 19,-193-53-22,63 11-8,0-6-1,2-6 1,0-6-1,271-14 1,-322-5-19,-1-4 0,0-3 0,-1-5-1,-2-3 1,0-4 0,121-56 0,94-69-203,331-224 0,-391 204-55,-189 127 240,-1-1 0,57-69 0,-44 34 21,-3-3 0,64-117 0,76-194 6,-145 259 90,45-163-1,-41 108 43,0 9-41,-8-3 0,43-288-1,-15-248-48,-44 368-5,0-236-7,-38-3 9,-8-171 1540,6 694-1540,-3 0 0,-3 1-1,-4 0 1,-2 1 0,-40-109-1,-117-194-73,26 68-2,126 258-19,11 25 17,-12-34 0,18 39 54,0 0 1,1 0-1,0-24 1,2 24 1,-1 0 1,-1 1-1,0-1 0,-5-18 1,-56-116-1,50 119-1,-44-80-93,-84-124-1,135 224 79,-26-39-44,-2 1 0,-2 2 0,-2 1 1,-45-39-1,52 55 25,-2 2 0,0 1 0,-2 2 0,-1 1 0,0 2-1,-54-22 1,-271-66-265,145 49 161,112 28 94,-110-17 0,164 41 5,0 1 0,-1 3 0,1 2 0,-77 8 0,36 7-105,1 4-1,-92 30 1,-171 78-406,-535 252-340,738-302 794,3 7 0,-249 189 1,72-12 5,235-181 22,-115 132 0,100-87-14,7 4 0,5 4-1,-118 226 1,168-275 60,-68 143-24,81-159 18,-30 102 0,16 10 1,7 3 0,-12 195 0,41-242 6,18 257 0,10-35 23,37 313 12,20-275-3,28 206 12,-65-275-15,-35-265 8,-3 0 1,-5 85-1,-1-32-3,5-88-11,2 1 1,0 0-1,2-1 0,0 0 0,2 0 0,12 27 0,-4-11 1,-7-10 0,10 62 0,-5-19-3,-4-38 2,2-1 0,2 0 0,29 54 0,-25-48 12,-2 1-1,21 89 0,-22-72-5,71 213 37,-56-186-32,56 111 78,-48-116-8,-32-71-70,68 142 76,-59-125-72,2-1-1,1-1 1,28 32-1,-28-38-10,3 5-2,1-2 0,35 28 0,-26-26 1,-15-11 5,1 0 0,0-2 0,1 0 0,29 13-1,56 18 47,113 30-1,-189-65-173,0-2 0,1 0 0,0-3 1,36 2-1,-63-5 41,0 0 0,0 0 0,0 1 0,-1-1 0,1 0 0,0 0 0,0 0 0,0-1 1,0 1-1,0 0 0,-1 0 0,1 0 0,0-1 0,0 1 0,0 0 0,-1-1 0,1 1 0,0-1 0,0 1 1,-1-1-1,1 1 0,0-1 0,-1 1 0,1-1 0,-1 0 0,1 1 0,-1-1 0,1 0 0,0 0 1,2-16-803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0.184"/>
    </inkml:context>
    <inkml:brush xml:id="br0">
      <inkml:brushProperty name="width" value="0.025" units="cm"/>
      <inkml:brushProperty name="height" value="0.025" units="cm"/>
    </inkml:brush>
  </inkml:definitions>
  <inkml:trace contextRef="#ctx0" brushRef="#br0">95 171 792,'0'0'13,"-33"9"1424,32-8-1136,-1-1 0,1 0 0,-1 0 0,1 0 0,0 0 0,-1 0 0,1 0 0,-1 0 0,1-1 0,0 1 0,-1 0 0,1-1 0,0 1 0,-1-1 0,1 0 0,0 1 0,0-1 0,0 0 0,-1 0 0,1 0 0,0 0 0,0 0 0,0 0 0,-1-1 0,-3-7-99,1 0-1,0 0 0,0 0 0,1-1 0,0 1 1,1-1-1,-2-12 0,4 20-183,0 1-1,1-1 0,-1 1 1,0-1-1,0 0 1,1 1-1,-1-1 0,1 1 1,-1-1-1,1 1 1,0 0-1,0-1 0,-1 1 1,1 0-1,0-1 1,0 1-1,0 0 0,0 0 1,1 0-1,-1 0 1,0 0-1,2-1 0,32-14 232,-30 14-212,16-4 99,1 0 1,-1 2 0,38-4-1,70 3 272,-106 4-349,17 1 18,1 1 0,-1 2 1,0 2-1,51 12 0,-69-11 19,1 1-1,-1 1 1,0 1-1,-1 2 1,0 0-1,-1 0 1,0 2-1,32 27 1,-29-19 96,-2 1 1,0 1-1,-2 1 0,0 0 1,-2 1-1,-1 1 0,22 47 1,-23-38-97,-2 1 1,-1 0 0,-2 1 0,-1 0-1,6 68 1,-14-90-49,-1 0 1,0 0 0,-1 0-1,-1 1 1,-1-1-1,0-1 1,-1 1 0,0 0-1,-1-1 1,-1 0 0,-7 15-1,-11 11 171,-1-1 0,-37 46 0,59-81-211,-54 78 123,-90 174 1,141-245-135,-4 8-53,-6 12-77,-31 45 0,42-68-39,-1-1 0,0 0 0,0-1-1,0 1 1,-1-1 0,0-1 0,0 1 0,0-1-1,-1 0 1,1-1 0,-13 6 0,18-9-47,-1 0 0,1 0 0,-1-1 0,0 1 0,1 0 1,-1-1-1,0 0 0,1 1 0,-1-1 0,0 0 0,1 0 1,-1-1-1,0 1 0,1-1 0,-1 1 0,0-1 0,1 0 1,-1 0-1,1 0 0,-1 0 0,1 0 0,0-1 0,-1 1 1,1-1-1,0 1 0,0-1 0,0 0 0,0 0 0,0 0 0,1 0 1,-3-4-1,-16-33-1426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0.785"/>
    </inkml:context>
    <inkml:brush xml:id="br0">
      <inkml:brushProperty name="width" value="0.025" units="cm"/>
      <inkml:brushProperty name="height" value="0.025" units="cm"/>
    </inkml:brush>
  </inkml:definitions>
  <inkml:trace contextRef="#ctx0" brushRef="#br0">35 70 5537,'-10'-11'1234,"7"8"-1322,-1 0 0,1-1 0,1 1 0,-1-1 0,0 1 0,-2-7 0,4 9 132,1 0-1,0 0 1,0 1 0,0-1-1,0 0 1,0 0 0,0 0-1,0 0 1,0 1 0,0-1-1,0 0 1,0 0 0,0 0-1,1 0 1,-1 1 0,0-1-1,1 0 1,-1 0-1,0 1 1,1-1 0,-1 0-1,1 1 1,-1-1 0,1 0-1,-1 1 1,1-1 0,0 1-1,-1-1 1,1 1 0,0-1-1,0 1 1,-1-1 0,1 1-1,0 0 1,0-1-1,-1 1 1,1 0 0,0 0-1,0 0 1,0-1 0,1 1-1,2-1 309,-1 1 0,1-1 0,0 0 0,0 1-1,1 0 1,-1 0 0,0 0 0,0 1 0,0-1-1,6 3 1,42 15 1093,-31-10-1022,418 175 1978,-375-150-2379,-1 3-1,-2 3 1,-2 3 0,83 74-1,-114-90-14,-2 2-1,0 1 1,-2 2-1,-1 0 1,35 63-1,-50-78 7,0 0 0,-1 1 0,-1 0 0,-1 0 0,0 0 0,-1 1 0,-1-1 0,-1 1 0,0 0 0,-1 0 0,-1 0 0,-1 0 0,-1 0 0,-6 31 0,-4-13 59,0-1 0,-3 0 0,-1-1-1,-1-1 1,-2 0 0,-2-1 0,0-1 0,-2-2 0,-34 35 0,-34 26 26,-141 107 0,147-129-168,75-59 25,-2 1-240,0 0 1,-1-1-1,-25 14 0,36-22 156,1 0 1,0-1-1,-1 1 0,1 0 1,0-1-1,-1 0 1,1 1-1,-1-1 0,1 0 1,-1 1-1,1-1 0,-1 0 1,1 0-1,0 0 0,-1-1 1,1 1-1,-1 0 0,1 0 1,-1-1-1,1 1 0,0-1 1,-1 1-1,1-1 0,-2-1 1,1 0-158,0 0 1,0 0-1,1 0 1,-1 0-1,1 0 1,-1 0-1,1-1 1,0 1-1,0 0 1,0-1-1,0 1 1,0-1-1,0-5 1,-5-45-1454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1.152"/>
    </inkml:context>
    <inkml:brush xml:id="br0">
      <inkml:brushProperty name="width" value="0.025" units="cm"/>
      <inkml:brushProperty name="height" value="0.025" units="cm"/>
    </inkml:brush>
  </inkml:definitions>
  <inkml:trace contextRef="#ctx0" brushRef="#br0">0 66 8762,'61'-23'-4580,"15"-4"4965,-62 23 803,-1 0-1,1 1 1,24-1 0,-27 4-708,0 1-1,1 0 1,-1 1 0,0 0 0,0 1-1,0 0 1,0 1 0,0 0-1,-1 0 1,19 12 0,6 6 51,51 42 0,-49-35-490,-2 3 1,-1 1 0,-1 1 0,-2 1-1,-1 2 1,44 75 0,-59-86-45,-2 1 0,-1 0 0,-1 1-1,-1 1 1,-2 0 0,0 0 0,-2 0 0,-2 1 0,0 0 0,-2 0 0,-4 58-1,-2-53 1,-2-1 0,-2 0 0,-1 0 0,-1-1 0,-2 0 0,-1-1 0,-2 0-1,-1-1 1,-1-1 0,-36 47 0,17-32-194,-2-1 0,-2-2 0,-1-2 0,-3-2 0,-78 54 0,56-51-1000,60-38 1082,0-1 1,1 1-1,-1-2 1,-1 1-1,-6 1 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1.981"/>
    </inkml:context>
    <inkml:brush xml:id="br0">
      <inkml:brushProperty name="width" value="0.025" units="cm"/>
      <inkml:brushProperty name="height" value="0.025" units="cm"/>
    </inkml:brush>
  </inkml:definitions>
  <inkml:trace contextRef="#ctx0" brushRef="#br0">629 221 10330,'-1'0'148,"0"0"0,0 1 0,0-1 0,0 0-1,-1 0 1,1 0 0,0 0 0,0 0 0,0 0 0,-1 0 0,1 0-1,0 0 1,0 0 0,0-1 0,0 1 0,0 0 0,-1-1 0,1 1-1,0-1 1,0 1 0,0-1 0,0 0 0,0 1 0,0-1 0,1 0-1,-1 0 1,0 0 0,-1-1 0,-1-3-587,0 0 0,0 0 0,0-1-1,-3-9 1,-1-2-26,3 8 472,-1-1 0,0 1 1,-1 1-1,0-1 0,0 1 0,-1 0 0,0 0 0,0 0 0,-1 1 1,0 0-1,0 1 0,-1 0 0,0 0 0,0 1 0,0 0 0,-16-6 1,5 5 410,0 0-1,-1 1 1,0 1 0,0 1 0,0 1 0,-22 1 0,30 1-260,1 0 0,0 1 0,0 1-1,0 0 1,0 1 0,1 0 0,-1 0 0,1 2-1,-1-1 1,1 1 0,1 1 0,-13 8 0,15-7-131,0 0 0,1 1 0,0 0 0,0 0 0,1 1 0,0 0 0,1 0 0,0 0 0,0 1 0,1 0 1,0 0-1,0 0 0,-2 15 0,-1 10-48,1 0 0,-1 61 0,6 83-61,2-146 48,3 0 0,0-1 0,13 45 0,-16-73 28,0 0 0,0 0 0,0 0 0,1-1-1,0 1 1,0 0 0,0-1 0,0 1 0,1-1 0,4 5-1,-6-7 7,0 0-1,0 0 1,1-1-1,-1 1 1,0-1-1,1 1 1,-1-1-1,0 1 1,1-1-1,-1 0 1,1 0-1,-1 1 1,0-1-1,1 0 1,-1 0-1,1-1 1,-1 1-1,0 0 1,1 0-1,-1-1 1,1 1-1,-1 0 1,0-1-1,0 0 1,1 1-1,-1-1 1,0 0-1,0 0 1,0 1-1,1-1 1,1-2-1,2-2 4,1-1 1,-1 0-1,0 1 0,0-1 0,-1-1 0,1 1 0,-1-1 1,-1 0-1,1 0 0,3-11 0,2-9 3,8-41 0,3-83 27,-6 36 411,-14 114-429,0-1 0,0 1 0,0-1-1,1 1 1,-1 0 0,1-1-1,-1 1 1,1 0 0,-1 0 0,1-1-1,-1 1 1,1 0 0,0 0 0,0 0-1,0 0 1,0 0 0,0 0-1,0 0 1,0 0 0,0 0 0,0 0-1,0 0 1,0 1 0,0-1-1,1 0 1,-1 1 0,0-1 0,1 1-1,-1 0 1,0-1 0,1 1-1,-1 0 1,0 0 0,1 0 0,-1 0-1,1 0 1,-1 0 0,0 0 0,1 0-1,-1 1 1,0-1 0,1 0-1,0 1 1,5 2-6,0-1 0,-1 1 0,1 0 0,-1 1 0,0-1-1,0 1 1,6 5 0,33 34 112,-35-32-93,1 0 0,-1-2 0,2 1 0,-1-1 1,22 12-1,-24-16-9,-1 1 1,0-1 0,0 2 0,-1-1-1,0 1 1,0 0 0,-1 0 0,0 1-1,0 0 1,0 0 0,-1 0-1,0 1 1,6 17 0,2 6 128,-3 1 1,12 53-1,-3 15-8,25 95-65,-36-175-83,-6-17-12,0 1-1,0-1 1,-1 0-1,0 1 1,1-1-1,-1 1 1,-1 0-1,1-1 1,-1 1-1,0 0 1,0 9-1,0-14-3,-1 0 0,1 1-1,0-1 1,0 1 0,0-1-1,0 0 1,0 1 0,0-1-1,-1 1 1,1-1 0,0 0-1,0 1 1,-1-1 0,1 0-1,0 1 1,-1-1 0,1 0-1,0 0 1,-1 1 0,1-1-1,0 0 1,-1 0 0,1 0-1,0 1 1,-1-1 0,1 0-1,-1 0 1,1 0 0,0 0-1,-1 0 1,1 0-1,-1 0 1,1 0 0,-1 0-1,1 0 1,0 0 0,-1 0-1,1 0 1,-1 0 0,1 0-1,0 0 1,-1 0 0,1-1-1,-1 1 1,1 0 0,0 0-1,-1 0 1,1-1 0,0 1-1,-1 0 1,1-1 0,0 1-1,-1-1 1,-18-21-2142,-3-19-1370,-2-13 1485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2.332"/>
    </inkml:context>
    <inkml:brush xml:id="br0">
      <inkml:brushProperty name="width" value="0.025" units="cm"/>
      <inkml:brushProperty name="height" value="0.025" units="cm"/>
    </inkml:brush>
  </inkml:definitions>
  <inkml:trace contextRef="#ctx0" brushRef="#br0">1 55 13667,'7'9'4817,"36"3"-4241,11 2-360,23-5-128,6-3-56,2-6-80,-2-8-64,-8-4-96,-10 0-112,-15-2-240,-6 1-184,-12 1-985,-2-2-1023,-2-6 1760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21.518"/>
    </inkml:context>
    <inkml:brush xml:id="br0">
      <inkml:brushProperty name="width" value="0.025" units="cm"/>
      <inkml:brushProperty name="height" value="0.025" units="cm"/>
    </inkml:brush>
  </inkml:definitions>
  <inkml:trace contextRef="#ctx0" brushRef="#br0">70 44 4905,'-10'-16'2396,"9"16"-2354,1-1-1,-1 1 1,1-1-1,0 0 1,-1 1-1,1-1 1,0 1-1,-1-1 1,1 1-1,0-1 1,0 0-1,0 1 1,0-1-1,-1 0 1,1 1-1,0-1 1,0 0-1,1-1 1,-1 2 5,0-1 0,0 1 0,0-1 0,0 1 0,0-1 0,0 1-1,0-1 1,-1 0 0,1 1 0,0-1 0,0 1 0,0-1 0,0 1 0,-1-1 0,1 1 0,0-1 0,-1 1 0,1-1 0,0 1 0,-1-1 0,1 1 0,0 0 0,-1-1 0,1 1 0,-1 0 0,1-1 0,-1 1 0,1 0 0,-1-1 0,1 1 0,-1 0 0,1 0 0,-1 0 0,1-1-1,-1 1 1,1 0 0,-1 0 0,0 0 0,0 0 0,0 0-11,0 0 0,0 1 0,0-1 0,0 0 0,-1 1 1,1-1-1,0 1 0,0-1 0,0 1 0,0-1 0,1 1 0,-1 0 0,0-1 0,0 1 0,0 0 0,0 0 0,1 0 0,-1-1 0,0 1 0,0 2 0,-1 0-29,1 0 1,0 0-1,0 1 0,0-1 1,0 0-1,1 1 0,-1 3 1,0-2-6,1 1 1,-1-1 0,1 1 0,0-1-1,1 1 1,-1-1 0,1 1 0,0-1-1,1 0 1,-1 1 0,1-1-1,0 0 1,0 0 0,1 0 0,-1 0-1,1-1 1,0 1 0,5 5 0,22 21 23,2-2 0,0-1-1,39 25 1,-31-24 55,-31-22-1,0 0 0,-1 0 1,0 1-1,0 0 0,6 10 0,-11-14 4,-1-1-1,1 1 1,-1 0-1,-1-1 1,1 1-1,0 0 1,-1 0-1,0 1 0,0-1 1,0 0-1,0 0 1,-1 0-1,0 1 1,1-1-1,-2 0 1,1 5-1,-1-6-22,0 0 0,0 0 0,0 0 0,0-1 1,-1 1-1,1 0 0,-1 0 0,1-1 0,-1 1 0,0-1 0,0 0 0,0 1 0,0-1 0,-1 0 1,1 0-1,-1-1 0,1 1 0,-5 2 0,-6 3 142,0-1 1,-24 7-1,23-8-102,-186 75 361,191-78-957,10-7-1120,0 2 1312,-1 1-479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2.678"/>
    </inkml:context>
    <inkml:brush xml:id="br0">
      <inkml:brushProperty name="width" value="0.025" units="cm"/>
      <inkml:brushProperty name="height" value="0.025" units="cm"/>
    </inkml:brush>
  </inkml:definitions>
  <inkml:trace contextRef="#ctx0" brushRef="#br0">123 0 15403,'2'2'655,"-1"0"-1,0 0 1,1 1-1,-1-1 0,0 0 1,0 0-1,1 5 1,3 33-1020,-4-27 534,4 88-442,-5 1 0,-4 0 0,-19 113-1,-79 297 427,98-496-733,1 1 0,-2 25 1,3-110-3750,1-8 3025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3.045"/>
    </inkml:context>
    <inkml:brush xml:id="br0">
      <inkml:brushProperty name="width" value="0.025" units="cm"/>
      <inkml:brushProperty name="height" value="0.025" units="cm"/>
    </inkml:brush>
  </inkml:definitions>
  <inkml:trace contextRef="#ctx0" brushRef="#br0">93 280 4289,'-3'0'272,"0"-1"1,0 0-1,0 1 1,1-1-1,-1 1 0,0 0 1,0 0-1,0 0 1,0 0-1,0 1 0,1-1 1,-1 1-1,0-1 1,0 1-1,0 0 1,1 0-1,-1 1 0,-3 1 1,3-1-258,1 1 0,-1-1 0,1 0 0,0 1 0,-1 0 0,1-1 0,1 1 0,-1 0 1,0 0-1,1 0 0,-1 0 0,1 1 0,0-1 0,0 0 0,-1 5 0,2-8-103,-3 15 218,1-12-450,2-14-948,13-236-2760,-11 227 3853,-1 14 324,0 0 1,-1 1-1,1-1 1,-1 1-1,-1-1 1,1 0-1,-1 1 1,-2-9-1,3 13-82,0 1 0,0 0 0,0 0 0,-1-1 0,1 1-1,0 0 1,0 0 0,0-1 0,0 1 0,-1 0 0,1 0-1,0 0 1,0 0 0,0-1 0,-1 1 0,1 0 0,0 0-1,0 0 1,-1 0 0,1 0 0,0-1 0,0 1 0,-1 0-1,1 0 1,0 0 0,0 0 0,-1 0 0,1 0 0,-1 0-1,1 0 107,0 0-1,0 0 1,0 0-1,0 0 1,0 0-1,-1 1 1,1-1-1,0 0 1,0 0-1,0 0 1,0 0-1,0 0 173,0 0-172,-1 0-1,1 0 1,0 1-1,0-1 1,0 0-1,0 0 1,0 0-1,0 0 1,0 0-1,0 0 1,0 1-1,0-1 1,0 0-1,0 0 1,0 0-1,0 0 1,0 0-1,0 1 1,0-1-1,0 0 1,0 0-1,0 0 1,0 0-1,0 0 1,0 0-1,0 1 1,0-1-1,0 0 1,0 0-1,0 0 1,0 0-1,0 0 1,1 0-1,-1 1 173,0-1-172,2 2-88,0 0 1,0 0 0,0 0 0,0 0-1,0-1 1,1 1 0,-1-1-1,0 1 1,1-1 0,-1 0-1,6 2 1,14 7 151,-3-1-86,-10-4-63,0 0 0,0-1 0,0 0 0,1 0 1,0-1-1,0-1 0,0 1 0,0-2 0,0 1 0,16-1 1,16-3 370,-1-3 1,64-15 0,79-31-3160,-171 45 1313,-13 6 1329,0 0 1,1 0-1,-1 0 1,0 0 0,0 0-1,0 0 1,0 0-1,1 0 1,-1 0-1,0-1 1,0 1 0,0 0-1,0 0 1,0 0-1,1 0 1,-1 0-1,0 0 1,0 0 0,0-1-1,0 1 1,0 0-1,0 0 1,0 0-1,0 0 1,1 0 0,-1-1-1,0 1 1,0 0-1,0 0 1,0 0-1,0 0 1,0-1 0,0 1-1,0 0 1,0 0-1,0 0 1,0-1-1,0 1 1,0 0 0,0 0-1,0 0 1,0 0-1,0-1 1,0 1-1,-1 0 1,1 0 0,0 0-1,0 0 1,0 0-1,0-1 1,0 1-1,0 0 1,0 0-1,-1 0 1,-9-1-1309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3.376"/>
    </inkml:context>
    <inkml:brush xml:id="br0">
      <inkml:brushProperty name="width" value="0.025" units="cm"/>
      <inkml:brushProperty name="height" value="0.025" units="cm"/>
    </inkml:brush>
  </inkml:definitions>
  <inkml:trace contextRef="#ctx0" brushRef="#br0">34 234 11690,'-25'42'4121,"16"-8"-3657,13-6-143,26-3-65,11-7-32,24-13 80,15-12 16,23-23-96,3-11-80,-7-14-208,-3 2-112,-31 2-408,-5 7-208,-24 8-881,-17 1-1095,-24 1 1839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3.830"/>
    </inkml:context>
    <inkml:brush xml:id="br0">
      <inkml:brushProperty name="width" value="0.025" units="cm"/>
      <inkml:brushProperty name="height" value="0.025" units="cm"/>
    </inkml:brush>
  </inkml:definitions>
  <inkml:trace contextRef="#ctx0" brushRef="#br0">72 8 9010,'-14'-5'2930,"18"2"-2171,-1 3-678,0 1-1,0-1 0,0 0 0,0 1 1,0-1-1,0 1 0,0 0 0,3 2 1,-2-1 147,-1 0-1,1 0 1,-1 1 0,0 0 0,1 0 0,-1 0 0,-1 0 0,1 0 0,0 0 0,-1 1 0,1-1 0,-1 1 0,0 0 0,0 0 0,-1-1 0,1 1 0,-1 1 0,0-1 0,1 7 0,1 7 41,-2 0-1,0 0 1,-2 25-1,0-26-134,-57 569 600,8-125-1214,42-424 294,8-36 173,-1-1-1,1 1 1,0 0 0,-1 0-1,1-1 1,0 1 0,-1 0-1,1-1 1,-1 1-1,1 0 1,-1-1 0,1 1-1,-1-1 1,0 1 0,0 0-1,0-1 3,1 0 1,-1 0-1,1 0 0,-1 0 0,1 0 0,-1 0 0,1-1 1,-1 1-1,1 0 0,-1 0 0,1-1 0,0 1 1,-1 0-1,1 0 0,-1-1 0,1 1 0,0 0 1,-1-1-1,1 1 0,0 0 0,0-1 0,-1 1 0,1-1 1,0 1-1,0 0 0,-1-1 0,1 1 0,0-1 1,0 1-1,0-1 0,-2-4-34,0 0 0,1 1 0,0-1 1,0 0-1,0 0 0,0 0 0,1 0 0,0-10 0,0 1-15,2-145-111,-2 119 169,0-234 15,3 208 22,3 0 0,16-71 0,-12 89 66,3 1-1,22-59 1,-29 92-64,0 0 0,1 1 0,1 1 0,0-1 0,0 1 0,1 0 0,1 1 0,0 0 0,1 1 0,0 0 0,23-17 0,-14 15-1,0 0 0,0 2-1,1 0 1,1 1 0,-1 2 0,1 0 0,1 1 0,-1 1 0,1 1 0,0 1 0,0 1 0,0 1 0,0 1 0,32 4-1,-41-1-4,23 3 45,66 20 1,-92-23-59,0 1 1,-1 1 0,0 0-1,0 0 1,0 1-1,-1 1 1,1-1 0,-1 1-1,-1 1 1,14 14 0,-7-1 19,0 1 0,-1 1 0,-2 0 0,0 0 0,-1 1 0,10 35 0,33 157-12,-50-197-29,140 683-396,-119-608 138,-21-84-626,-8-24-95,-105-233-7625,105 238 8326,-48-100-1580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4.187"/>
    </inkml:context>
    <inkml:brush xml:id="br0">
      <inkml:brushProperty name="width" value="0.025" units="cm"/>
      <inkml:brushProperty name="height" value="0.025" units="cm"/>
    </inkml:brush>
  </inkml:definitions>
  <inkml:trace contextRef="#ctx0" brushRef="#br0">23 194 8050,'-9'8'1918,"-4"5"1625,13-13-3498,0 1 0,0-1-1,0 0 1,0 0-1,0 0 1,0 1 0,0-1-1,0 0 1,0 0-1,0 1 1,0-1 0,0 0-1,0 0 1,0 1-1,0-1 1,0 0 0,0 0-1,0 0 1,0 1-1,0-1 1,0 0 0,0 0-1,1 1 1,-1-1-1,0 0 1,0 0 0,0 0-1,0 0 1,0 1-1,1-1 1,-1 0 0,0 0-1,0 0 1,0 0-1,1 0 1,-1 0 0,0 0-1,0 1 1,1-1-1,-1 0 1,0 0 0,0 0-1,0 0 1,1 0-1,-1 0 1,0 0 0,0 0-1,1 0 1,-1 0-1,0 0 1,0 0 0,1 0-1,-1 0 1,0-1-1,0 1 1,0 0-1,1 0 1,60 1 895,0-3 0,90-13 0,120-36-625,-61 9-177,-117 28-175,-23 4-952,83-23 0,-144 30 465,-1 0 1,1 0-1,0 0 1,-1-1-1,0-1 0,10-6 1,8-12-565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5.628"/>
    </inkml:context>
    <inkml:brush xml:id="br0">
      <inkml:brushProperty name="width" value="0.025" units="cm"/>
      <inkml:brushProperty name="height" value="0.025" units="cm"/>
    </inkml:brush>
  </inkml:definitions>
  <inkml:trace contextRef="#ctx0" brushRef="#br0">451 96 9346,'0'1'470,"-1"1"-1,0 0 1,0-1-1,0 1 1,-1-1-1,1 1 1,0-1-1,0 0 1,-1 1-1,-1 0 1,-17 10 1407,16-10-1729,0 0 1,1 0-1,-1 0 0,1 1 1,0-1-1,-5 5 0,5-3-79,-1 1 0,1 0 0,0 0 0,0 1 0,1-1 0,-1 0 0,1 1 0,1 0 0,-1-1 0,-1 11 0,1 6-8,-1 33-1,3-45-50,12 761 615,3-577-490,-9-157-210,1-1-1,2 0 1,18 45 0,-24-70-86,-2-8 66,0 0 0,-1-1 0,1 1 0,0-1 0,0 1 1,1-1-1,-1 1 0,0-1 0,3 3 0,-4-4 87,0-1 0,0 0 1,0 0-1,1 0 0,-1 0 0,0 0 0,0 0 1,0 0-1,0 0 0,0 0 0,0 1 0,0-1 1,0 0-1,0 0 0,0 0 0,0 0 0,0 0 0,0 0 1,0 0-1,0 0 0,1 0 0,-1 0 0,0 0 1,0 0-1,0 0 0,0 0 0,0 0 0,0 0 0,0 0 1,0 0-1,0 0 0,1 0 0,-1 0 0,0 0 1,0 0-1,0 0 0,0 0 0,0 0 0,0 0 1,0 0-1,0 0 0,0 0 0,1 0 0,-1 0 0,0 0 1,0 0-1,0 0 0,0 0 0,0 0 0,0 0 1,0 0-1,0 0 0,0-1 0,0 1 0,0 0 1,0 0-1,0 0 0,1 0 0,-1 0 0,-1-10-421,-1-3 98,-40-396-527,17-35 383,36 2 331,-9 399 440,15-82-1,-14 117 308,2 10-122,3 13 122,-7-13-539,9 23 265,-1 1 0,-1 1 0,6 36-1,6 86-65,-16-115-203,35 731 158,-36-625-203,-3-125-54,0 1-1,1-1 1,0 0-1,1 0 1,1 1-1,1-1 1,9 25-1,-13-40 27,0 0 1,0 0-1,0 0 1,0 0-1,0 0 0,0 0 1,0 0-1,0 0 1,0 0-1,0 0 0,0 1 1,0-1-1,0 0 0,0 0 1,0 0-1,0 0 1,0 0-1,0 0 0,0 0 1,0 0-1,0 0 1,1 0-1,-1 0 0,0 0 1,0 0-1,0 0 0,0 0 1,0 0-1,0 0 1,0 0-1,0 0 0,0 0 1,0 0-1,1 0 1,-1 0-1,0 0 0,0 0 1,0 0-1,0 0 1,0 0-1,0 0 0,0 0 1,0 0-1,0 0 0,0 0 1,1 0-1,-1 0 1,0 0-1,0 0 0,0 0 1,0 0-1,0 0 1,0 0-1,0 0 0,0 0 1,0 0-1,0 0 0,0 0 1,0-1-1,0 1 1,0 0-1,0 0 0,0 0 1,0 0-1,1 0 1,-1 0-1,4-11-333,1-17 55,-5-22 227,-1 1-1,-3 0 1,-15-77 0,4 29 89,-8-194 136,13 123 58,4 118 244,2 40 56,3 35-120,5 459-398,-6-379-184,0 23-611,3-109 214,0-17 199,-1-4-12,-4-30-535,-47-225-3150,-66-255-3930,111 490 7799,-42-125-1221,36 118 1618,-1 0 0,-32-52 1,40 73 244,1 2 1,-1-1-1,-1 0 1,1 1 0,-1 0-1,0 0 1,0 0-1,-1 1 1,0 0 0,0 0-1,0 1 1,0 0-1,-1 0 1,1 1 0,-1 0-1,0 0 1,0 1-1,0 0 1,-1 0 0,1 1-1,0 0 1,-11 0-1,18 1-348,0 0 0,0 0 0,0 0-1,0 0 1,0 0 0,0 0-1,0 0 1,0 1 0,0-1 0,0 0-1,0 0 1,0 1 0,0-1 0,0 1-1,0-1 1,0 1 0,0 0 0,0-1-1,0 1 1,0 0 0,1-1 0,-1 1-1,0 0 1,1 0 0,-1 0 0,-1 1-1,3-1-38,-1 0 1,0 0-1,0 0 0,0 0 0,0 0 1,1 0-1,-1 0 0,0 0 0,1 0 0,-1-1 1,1 1-1,-1 0 0,1 0 0,-1 0 1,1 0-1,0-1 0,-1 1 0,1 0 0,0-1 1,0 1-1,-1-1 0,1 1 0,0 0 1,0-1-1,0 0 0,0 1 0,1 0 0,14 5 97,-1 0 0,1-1 0,-1-1-1,1 0 1,1-1 0,-1-1-1,0 0 1,1-1 0,18-2-1,23-3 81,67-13-1,-112 15-215,66-13 29,-38 6-36,1 2 0,0 2 0,67 0 0,-93 7-146,-24 0-333,-36-1-21,-190 25-108,233-26 616,0 0 0,1 0 0,-1 1 0,0-1 0,0 0 0,0 0 0,0 0 0,0 1 0,0-1 0,0 0 0,0 1 0,0-1 1,0 1-1,1-1 0,-1 1 0,0-1 0,0 1 0,0 0 0,1-1 0,-1 1 0,1 0 0,-1 0 0,0 0 0,0 0 0,1 0 199,1 4 80,63 455 1268,-35 4-1505,-26-407-16,-5 458 219,0-495-214,1-12-69,1 1 0,0-1 0,1 14 0,3-22-394,-4 0 407,0-1-1,1 1 0,-1 0 0,0-1 0,0 1 0,0-1 0,1 1 1,-1-1-1,0 1 0,0 0 0,0-1 0,0 1 0,0-1 0,0 1 1,0-1-1,0 1 0,0-1 0,0 1 0,0-1 0,0 1 1,0-1-1,0 1 0,0-1 0,-1 0 0,-70-358-29,60 304 48,-74-416 10,79 427-4,-22-273 101,28 309-94,0 3 17,0 0 1,0 0 0,0-1-1,1 1 1,0 0 0,0 0-1,2-5 1,-3 10-27,0-1 0,0 1 0,0 0 0,0 0 0,0-1 0,0 1 0,0 0 1,0 0-1,0 0 0,0-1 0,1 1 0,-1 0 0,0 0 0,0 0 0,0 0 0,0-1 0,0 1 0,1 0 0,-1 0 1,0 0-1,0 0 0,0 0 0,1-1 0,-1 1 0,0 0 0,0 0 0,0 0 0,1 0 0,-1 0 0,0 0 0,0 0 1,0 0-1,1 0 0,-1 0 0,0 0 0,0 0 0,1 0 0,-1 0 0,0 0 0,0 0 0,0 0 0,1 0 0,-1 0 1,0 0-1,0 0 0,1 1 0,-1-1 0,0 0 0,0 0 0,0 0 0,0 0 0,1 0 0,-1 1 0,0-1 0,9 13 155,-2 1-101,-1 0 0,-1 0 0,-1 1 0,6 24 0,-5-17-34,17 83-218,-4 1 0,-4 1 1,-1 133-1,-13-221-193,0-1-1,-1 1 1,-1-1 0,-1 0-1,-9 30 1,11-44 120,-1-1-1,1 0 1,-1 1 0,0-1-1,0 0 1,0 0 0,0 0-1,-1 0 1,-2 2 0,-26 18-1238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6.369"/>
    </inkml:context>
    <inkml:brush xml:id="br0">
      <inkml:brushProperty name="width" value="0.025" units="cm"/>
      <inkml:brushProperty name="height" value="0.025" units="cm"/>
    </inkml:brush>
  </inkml:definitions>
  <inkml:trace contextRef="#ctx0" brushRef="#br0">283 256 12043,'-2'-6'217,"-1"0"1,1 0 0,0-1-1,0 1 1,1-1 0,0 0-1,0 1 1,1-1-1,-1 0 1,1 1 0,1-1-1,0-7 1,3-3-910,1 0 0,0 0-1,8-17 1,-4 12 1309,9-35 1,-39 176 3993,-1 72-3946,6-33-448,1-41-174,-43 320-36,-33-13-128,75-371 106,-2-2 1,-32 63-1,37-92-52,10-20-137,3-10 138,0 1 2,10-1065-242,-9 1013 387,2 1-1,19-100 1,-17 139-70,0 1-1,1-1 1,1 1-1,0 0 1,2 1 0,0 0-1,0 0 1,2 1 0,0 0-1,1 1 1,1 0 0,15-13-1,-16 16 4,1 1-1,0 1 1,1 0-1,1 1 1,-1 0-1,20-7 1,-26 12-2,0 2 0,1-1 0,-1 1 0,1 0 0,-1 1 0,1 0 0,0 0 1,0 1-1,-1 0 0,1 1 0,0 0 0,0 0 0,-1 1 0,10 3 0,-3 0 5,1 1 0,-1 1-1,0 0 1,0 1 0,-1 1-1,0 0 1,-1 1 0,14 13-1,-8-4 6,0 0 1,-2 2-1,-1 0 0,21 34 0,-3 8 62,-2 2 1,41 128-1,13 123 124,-28 5 49,-41-226-155,10 81-18,-26-170-110,-1 1 0,0-1 0,0 0 0,-1 0 0,0 1 0,-2 6 0,3-12-7,0 1 0,-1-1 1,1 0-1,-1 1 0,0-1 1,1 0-1,-1 1 0,0-1 1,0 0-1,0 0 0,1 0 1,-1 0-1,-1 0 1,1 0-1,0 0 0,0 0 1,0 0-1,0-1 0,-1 1 1,1 0-1,0-1 0,0 1 1,-1-1-1,1 1 0,-1-1 1,1 0-1,0 1 0,-1-1 1,1 0-1,-1 0 0,-2 0 1,-4-2-279,0 1 0,-1-1 0,1-1 0,0 1 0,0-1 0,1-1-1,-1 0 1,1 0 0,-1 0 0,1-1 0,-10-8 0,-6-7-1601,-40-44 0,-2-16 452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16.731"/>
    </inkml:context>
    <inkml:brush xml:id="br0">
      <inkml:brushProperty name="width" value="0.025" units="cm"/>
      <inkml:brushProperty name="height" value="0.025" units="cm"/>
    </inkml:brush>
  </inkml:definitions>
  <inkml:trace contextRef="#ctx0" brushRef="#br0">1 60 18308,'21'13'288,"22"5"-40,24 10 256,21-9-312,12-6-120,6-26-248,-2-6-176,-17-17-480,-7-4-512,-25-3 864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1.479"/>
    </inkml:context>
    <inkml:brush xml:id="br0">
      <inkml:brushProperty name="width" value="0.025" units="cm"/>
      <inkml:brushProperty name="height" value="0.025" units="cm"/>
    </inkml:brush>
  </inkml:definitions>
  <inkml:trace contextRef="#ctx0" brushRef="#br0">364 80 624,'0'0'590,"-1"-1"-385,0 1 1,0-1 0,1 0 0,-1 1-1,0-1 1,0 0 0,0 0 0,1 0-1,-1 1 1,0-1 0,1 0 0,-1 0-1,0-1 1,1-1-169,-1 0 0,1 0 0,-1 1 0,0-1 0,0 0 0,0 1 0,-1-1 0,1 1 0,0-1 0,-1 1 0,0 0 0,1-1 0,-1 1 0,0 0 0,0 0 0,-1 0 0,1 1 0,0-1 0,0 0 0,-1 1 0,1-1 0,-1 1 0,1 0 0,-1 0 0,0 0 0,0 0 0,1 1 0,-1-1 0,0 1 0,0-1 0,-3 1 0,-1-1-23,2 0-3,0 0-1,1 1 0,-1-1 1,0 1-1,0 0 0,0 0 1,0 1-1,0 0 0,1 0 1,-1 0-1,0 0 0,-7 4 0,-4 0 260,1 2-1,1 0 0,-1 1 1,1 1-1,1 0 0,0 0 0,0 2 1,1-1-1,0 2 0,-10 12 0,15-16-100,1 1-1,0 0 0,1 0 0,0 1 1,0 0-1,1-1 0,-5 19 0,8-22-153,-1 1-1,1-1 1,1 1-1,-1 0 1,1-1-1,0 1 1,1-1-1,0 1 1,0-1-1,0 1 0,1-1 1,0 1-1,4 9 1,1-1-9,0-1 1,2 0-1,-1 0 1,2-1-1,0 0 0,0-1 1,1 0-1,24 20 1,-28-27-3,0 0 1,0 0-1,1-1 1,-1 0-1,1 0 1,0-1-1,0 0 0,1 0 1,-1-1-1,1 0 1,-1 0-1,1-1 1,0 0-1,-1-1 1,1 0-1,0 0 1,0-1-1,8-2 0,-11 2 11,0-1 0,0 0 0,-1 0 0,1 0 0,-1 0 0,1-1 0,-1 0-1,0 0 1,0-1 0,-1 0 0,1 1 0,5-8 0,-3 4 15,-1-1 0,0-1 0,0 1 0,-1-1 1,0 0-1,6-16 0,-3 1 98,-2 1 1,0-1-1,-2 0 1,0-1-1,0-28 0,-3 33 3,-1 1 0,-1-1 0,-4-27 0,4 41-109,0 1 0,-1-1 0,1 0 0,-1 1 0,-1-1 0,1 1 0,-1 0 1,0 0-1,0 0 0,0 0 0,-1 0 0,0 1 0,0-1 0,0 1 0,-7-5 0,7 5 11,-12-7 49,15 11-78,1 0-1,-1-1 1,1 1 0,-1 0 0,1 0-1,-1-1 1,1 1 0,-1 0 0,1 0-1,-1 0 1,0 0 0,1 0 0,-1 0-1,1 0 1,-1 0 0,1 0-1,-1 0 1,0 0 0,1 0 0,-1 0-1,1 0 1,-1 1 0,1-1 0,-1 0-1,1 0 1,-1 1 0,0 0 0,1-1-16,0 2 10,0-1 0,1 1 0,0 0 1,-1-1-1,1 1 0,0 0 0,0-1 1,-1 1-1,1-1 0,0 1 0,2 1 1,5 9-2,-5-9 2,61 89-6,-1 0 114,3 6 102,-61-93-132,-1 0 0,1-1 1,0 0-1,0 0 0,0 0 1,1 0-1,-1-1 0,8 3 1,51 18-173,-50-19-98,13 6 37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3.417"/>
    </inkml:context>
    <inkml:brush xml:id="br0">
      <inkml:brushProperty name="width" value="0.025" units="cm"/>
      <inkml:brushProperty name="height" value="0.025" units="cm"/>
    </inkml:brush>
  </inkml:definitions>
  <inkml:trace contextRef="#ctx0" brushRef="#br0">11 519 1176,'-7'-5'2505,"4"8"-1865,6 28-588,29 194 1372,-26-180-756,3-1 0,1-1 0,3 0 0,27 65 0,-38-103-594,0-1 0,0 0 0,1 0-1,-1 0 1,1 0 0,0 0 0,0-1 0,0 1 0,1-1 0,-1 0 0,1 0 0,0 0 0,7 4 0,-10-6-59,1-1-1,0 1 1,0 0-1,0-1 1,0 0-1,0 1 1,0-1-1,-1 0 1,1 0-1,0 0 1,0 0 0,0 0-1,0 0 1,0-1-1,0 1 1,0-1-1,0 1 1,0-1-1,-1 0 1,1 0-1,0 0 1,0 0-1,-1 0 1,1 0 0,-1 0-1,1 0 1,-1-1-1,1 1 1,-1-1-1,0 1 1,0-1-1,0 1 1,0-1-1,2-3 1,6-11 16,-1 0 0,0-1 0,-1 0 0,-1 0 0,-1-1 1,-1 1-1,0-1 0,-1-1 0,1-33 0,-3 21-4,-2 1-1,-1-1 1,-1 1-1,-2 0 1,-10-34 0,6 39 141,7 21-72,0 0-1,1 0 1,-1 0 0,1 0-1,0 0 1,0 0-1,0-1 1,1 1 0,0 0-1,0-5 1,0 9-82,1 0 0,0 0 0,0 0 0,0 0 1,-1 1-1,1-1 0,0 0 0,0 1 0,-1-1 0,1 0 0,0 1 0,-1-1 0,1 1 0,0-1 1,-1 1-1,1-1 0,0 1 0,0 0 0,5 6-12,1 1 0,-1-1-1,0 1 1,-1 0 0,0 0 0,4 10 0,23 57 2,-16-36-2,-3-6 1,1 0 0,2-1 0,2-1 1,24 34-1,-40-62-2,0-1 0,-1 0 0,1 0 1,0 0-1,1 0 0,-1 0 0,0 0 1,0 0-1,1-1 0,-1 1 0,1-1 1,0 0-1,-1 1 0,1-1 0,0-1 0,4 2 1,-5-2-1,0 0 1,0 0-1,-1-1 1,1 1 0,0-1-1,0 1 1,-1-1-1,1 0 1,0 0 0,-1 0-1,1 0 1,-1 0-1,1 0 1,-1 0-1,1 0 1,-1 0 0,0-1-1,1 1 1,-1-1-1,0 1 1,0-1 0,0 1-1,0-1 1,-1 1-1,1-1 1,0 0-1,0-2 1,4-10 7,0 0 0,-2-1-1,1 1 1,-2 0 0,0-1 0,-1 0 0,0-16 0,-11-107 22,5 91-14,3 33-8,2 10-4,-1 1 1,0 0-1,1-1 0,0 1 0,0 0 0,0-1 0,0 1 1,2-6-1,-1 9-5,-1 0 1,0 0 0,1 0 0,-1 0-1,1 0 1,-1 1 0,1-1 0,-1 0-1,1 0 1,-1 1 0,0-1-1,1 0 1,-1 1 0,1-1 0,-1 0-1,0 1 1,0-1 0,1 0-1,-1 1 1,0-1 0,1 1 0,-1-1-1,0 1 1,7 13 2,-1 0 0,0 0 0,-1 1-1,-1 0 1,5 27 0,-1-4 3,0-6 11,1 0-1,2-1 1,1 0 0,1 0 0,2-2 0,1 0 0,37 51-1,-53-80-13,0 0 0,0 0 0,0 0 0,0 0 0,0-1 0,0 1 0,0 0 0,0 0 0,1 0 0,-1 0 0,0 0 0,0 0 0,0-1-1,0 1 1,0 0 0,0 0 0,0 0 0,0 0 0,1 0 0,-1 0 0,0 0 0,0 0 0,0 0 0,0-1 0,0 1 0,1 0 0,-1 0 0,0 0-1,0 0 1,0 0 0,0 0 0,0 0 0,1 0 0,-1 0 0,0 0 0,0 0 0,0 0 0,0 0 0,0 0 0,1 0 0,-1 0 0,0 1-1,0-1 1,0 0 0,0 0 0,0 0 0,1 0 0,-1 0 0,0 0 0,0 0 0,0 0 0,0 0 0,0 1 0,0-1 0,0 0 0,0 0 0,1 0-1,-1 0 1,0 0 0,0 1 0,-1-17 124,0 14-122,-17-114 55,-59-196-1,39 179-92,-69-211 94,102 330-50,-15-43 57,18 51-63,1 0 1,0 0-1,0 0 1,0 0-1,0-1 1,1 1-1,1-6 1,-1 11-16,2-2 7,2 9-130,14 57 97,10 71-1,15 245 37,-18-133 40,-23-228 27,1 1 0,1-1 1,1-1-1,0 1 0,1-1 0,13 26 1,-16-37-15,1 0 0,0-1 0,0 1 0,0-1 0,1 0 0,-1 0 0,1 0 0,1-1 0,5 5 0,-7-7-33,0 1-1,0-1 1,1 0 0,-1-1-1,0 1 1,1-1 0,0 0-1,-1 0 1,1 0 0,0 0-1,0-1 1,-1 0 0,1 0-1,6-1 1,-10 1-16,1 0 1,0-1-1,-1 1 0,1-1 1,-1 1-1,1-1 0,-1 0 1,1 0-1,-1 1 0,0-1 1,2-1-1,-2 1-7,-1 1 0,0 0 0,0-1 0,1 1 0,-1 0 1,0-1-1,1 1 0,-1-1 0,0 1 0,0 0 0,0-1 0,0 1 0,1-1 0,-1 1 0,0 0 0,0-1 0,0 1 0,0-1 0,0 1 0,0-1 1,0 1-1,0-1 0,0 1 0,0 0 0,0-1 0,0 1 0,-1-1 0,1 1 0,0-1 0,0 1 0,0 0 0,0-1 0,-1 1 0,1-1 0,0 1 1,-1 0-1,1-1 0,0 1 0,0 0 0,-1-1 0,1 1 0,-1 0 0,1 0 0,-1-1 0,-6-4-178,-1 0 1,0 1-1,0 0 1,0 0-1,-1 0 0,-11-2 1,-57-12-968,68 16 1036,-22-4-270,-52-3 0,74 8 605,-1 1-1,1 0 1,0 1-1,-1 0 1,1 0-1,0 1 1,0 0-1,0 1 1,0 0-1,-9 4 1,22-4 504,7-3-647,19-6-44,0-1 0,-1-2 0,41-17 0,1 0-27,94-25 16,286-48 0,-415 91-4,-24 4-9,1 2-1,24-3 0,-34 4-2,0 1-1,1 0 0,-1 1 0,0-1 1,1 0-1,-1 1 0,0 0 1,0 0-1,0 0 0,0 0 0,0 0 1,0 1-1,0-1 0,0 1 0,5 4 1,-8-6 24,0 0 1,0 1 0,0-1 0,1 0-1,-1 0 1,0 0 0,0 1 0,1-1 0,-1 0-1,0 0 1,1 0 0,-1 0 0,0 1-1,0-1 1,1 0 0,-1 0 0,0 0 0,1 0-1,-1 0 1,0 0 0,1 0 0,-1 0-1,0 0 1,1 0 0,-1 0 0,0 0 0,1 0-1,-1 0 1,0 0 0,1 0 0,-1-1-1,0 1 1,0 0 0,1 0 0,-1 0 0,0 0-1,0-1 1,1 1 0,-1 0 0,0 0-1,0 0 1,1-1 0,-1 1 0,0 0 0,0 0-1,0-1 1,0 1 0,1 0 0,-1-1-1,0 1 1,0 0 0,0-1 0,0 1 0,5-23 1140,-5 20-1365,3-28 304,-2-52-1,-1 72-100,-1 1-1,0-1 1,0 1-1,-1 0 1,-1 0-1,0 0 1,0 0-1,-9-18 1,10 25-8,1 1 0,-1-1-1,0 0 1,0 1 0,0-1 0,0 1 0,0-1 0,-1 1 0,1 0 0,-1 0 0,0 0 0,1 0 0,-1 1 0,0-1 0,0 1 0,0 0 0,0-1-1,0 1 1,0 1 0,0-1 0,-1 0 0,1 1 0,0 0 0,0-1 0,-1 1 0,1 1 0,0-1 0,0 0 0,-5 2 0,0 0-6,1 0 1,0 1 0,0 0 0,0 1 0,1 0 0,-1 0 0,1 0 0,0 0 0,0 1 0,0 0 0,1 0-1,-6 7 1,-2 4-10,0 1 0,1 1 0,-11 20 0,16-26 19,0 2 0,2-1 1,0 0-1,0 1 0,1 0 1,-3 18-1,7-27-90,-1 0 1,1 0 0,0 0-1,0 0 1,1 0 0,-1 0-1,1 0 1,0 0-1,4 9 1,-4-11-89,0 0 1,1-1-1,-1 1 0,1-1 1,0 1-1,0-1 0,0 0 1,0 0-1,0 0 0,0 0 1,1 0-1,-1 0 0,1-1 0,-1 1 1,1-1-1,0 1 0,5 1 1,-3-2-44,0 0 0,0 0 0,0-1 0,0 0 0,7 0 0,-12 0 212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21.895"/>
    </inkml:context>
    <inkml:brush xml:id="br0">
      <inkml:brushProperty name="width" value="0.025" units="cm"/>
      <inkml:brushProperty name="height" value="0.025" units="cm"/>
    </inkml:brush>
  </inkml:definitions>
  <inkml:trace contextRef="#ctx0" brushRef="#br0">212 96 8770,'-2'0'214,"1"0"0,0 0 0,0 0 0,0 0 0,0 0 1,-1 0-1,1 0 0,0 0 0,0 1 0,0-1 0,0 0 0,0 1 0,0-1 0,0 1 0,0-1 1,0 1-1,0 0 0,0-1 0,0 1 0,0 0 0,0 0 0,0 0 0,1 0 0,-1-1 1,0 1-1,1 0 0,-2 2 0,-15 34-858,13-27 1081,-11 30-438,3 2 1,1-1 0,2 2-1,2-1 1,2 1-1,1 85 1,4-121 1,3 30 10,-3-35-10,0 0 0,0 0 0,1-1 1,-1 1-1,1 0 0,0 0 0,-1-1 0,1 1 1,0 0-1,0-1 0,0 1 0,0-1 0,0 1 1,0-1-1,1 0 0,1 2 0,-2-2 1,-1-1 0,1 0 0,0 1 0,0-1-1,-1 0 1,1 0 0,0 0 0,0 0 0,-1 0 0,1 0 0,0 0 0,0 0-1,0 0 1,-1 0 0,1 0 0,0 0 0,0-1 0,-1 1 0,1 0 0,0-1-1,0 1 1,-1 0 0,1-1 0,0 1 0,-1-1 0,1 1 0,-1-1-1,1 1 1,0-2 0,19-22 39,-13 15-33,1-3 6,0-1 0,0 0 0,-1 0-1,0 0 1,-1-1 0,-1 0-1,-1-1 1,1 1 0,-2-1 0,0 1-1,1-28 1,-3 12 30,-1 0-1,-1 0 1,-2 0 0,-12-58-1,9 68-7,0 0 0,-13-29 0,16 42-31,0 0 0,-1 0 0,0 0 0,-1 1 0,1-1 0,-1 1 0,0 0 0,-1 0 0,-9-7 0,13 11-9,1 1 0,-1 0 0,0 0 0,1 0 0,-1 0 0,0 1 0,0-1 0,0 0 0,1 1 0,-1 0 0,0-1 0,0 1 0,0 0 0,0 0 0,0 0 0,0 0 0,0 0 0,0 0 0,0 0 0,0 1 0,-1 0 0,0 0-14,0 1-1,1-1 0,-1 1 0,0 0 1,1 0-1,0 0 0,-1 0 1,1 0-1,0 0 0,0 1 1,0-1-1,-1 4 0,-3 5-196,0 0-1,1 1 1,0 0-1,1 0 1,-5 19 0,-2 44-1595,1 7 748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3.776"/>
    </inkml:context>
    <inkml:brush xml:id="br0">
      <inkml:brushProperty name="width" value="0.025" units="cm"/>
      <inkml:brushProperty name="height" value="0.025" units="cm"/>
    </inkml:brush>
  </inkml:definitions>
  <inkml:trace contextRef="#ctx0" brushRef="#br0">0 211 7914,'6'14'3576,"4"-3"-1663,13-20-849,16-5-24,9-18-600,5-11-360,9-1-832,-1-9-832,-8 12 992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4.147"/>
    </inkml:context>
    <inkml:brush xml:id="br0">
      <inkml:brushProperty name="width" value="0.025" units="cm"/>
      <inkml:brushProperty name="height" value="0.025" units="cm"/>
    </inkml:brush>
  </inkml:definitions>
  <inkml:trace contextRef="#ctx0" brushRef="#br0">353 4 13139,'-10'-2'796,"1"1"0,-1 1 0,1 0 0,-1 0 0,1 1 0,-14 2 0,14-1-982,1 1 0,-1 0 0,1 1 0,-1-1 0,1 1 0,0 1 0,1 0 0,-1 0 0,1 0 1,0 1-1,-7 7 0,-4 4-566,-4 4 411,0 0-1,1 1 1,2 1 0,0 1 0,-21 36-1,38-57 400,1 0 0,0-1 0,0 1-1,0 0 1,0 0 0,0 0 0,0 0-1,1 0 1,0 0 0,-1 0 0,1 6-1,1-8-42,-1 1 0,0-1 0,1 0 0,-1 0 0,1 0 0,-1 1 0,1-1 0,0 0 0,0 0 0,-1 0 0,1 0 0,0 0 0,0 0 0,0 0 0,0-1 0,0 1 0,0 0 0,0 0 0,0-1 0,0 1 0,1-1 0,-1 1 0,0-1 0,0 1 0,1-1 0,-1 0 0,0 1 0,0-1 0,1 0 0,1 0 0,7 0 4,0 1 0,0-2 0,0 1 0,0-2 0,-1 1 0,1-1 0,12-4 0,71-29 5,-50 17-21,-11 5-8,72-25-25,-87 33 25,0 1 0,0 0 0,0 1 0,22 0 0,-36 2 5,1 1 1,0 1 0,-1-1 0,1 0 0,0 1-1,-1 0 1,1 0 0,-1 0 0,1 0 0,3 2-1,-5-2 3,0 0-1,-1 1 0,1-1 0,-1 0 0,0 1 1,1-1-1,-1 0 0,0 1 0,0 0 1,0-1-1,0 1 0,0 0 0,0-1 1,0 1-1,-1 0 0,1 0 0,0 0 0,-1 0 1,0-1-1,1 1 0,-1 0 0,0 2 1,0 4 12,-1-1 0,0 0 0,0 0 0,0 0 0,-1 0 0,0 0 0,0 0 0,-6 9 0,-29 54 248,31-61-211,-13 21 160,-2 0 0,-1-2 0,-28 29 0,-81 68 313,124-119-521,2-1-29,-1-1-53,0 1 0,1 0 0,0 0 0,0 1 0,0-1 0,0 1 0,1 1 0,0-1 0,1 0 0,-5 10 0,8-16 14,0 1 1,0-1-1,-1 0 1,1 1-1,0-1 1,0 0-1,0 1 1,0-1-1,0 1 1,0-1-1,0 1 1,0-1-1,0 0 1,0 1 0,0-1-1,0 1 1,0-1-1,0 0 1,0 1-1,0-1 1,0 1-1,1-1 1,-1 0-1,0 1 1,1 0-1,12 1-2746,11-2 1088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4.488"/>
    </inkml:context>
    <inkml:brush xml:id="br0">
      <inkml:brushProperty name="width" value="0.025" units="cm"/>
      <inkml:brushProperty name="height" value="0.025" units="cm"/>
    </inkml:brush>
  </inkml:definitions>
  <inkml:trace contextRef="#ctx0" brushRef="#br0">285 1 12619,'-12'2'1254,"0"1"1,1 1-1,-13 6 1,13-5-1245,-1 2 1,2-1 0,-1 2-1,1-1 1,0 1 0,0 1 0,1 0-1,0 0 1,-8 12 0,-8 10-239,8-10 56,-27 42-1,39-54 171,1-1-1,0 1 1,0 0-1,1 0 1,0 0-1,1 0 1,0 0-1,1 0 1,-1 13-1,2-13-1,0 0 0,1 0-1,0 0 1,1 0 0,0 0-1,0 0 1,1-1 0,0 1-1,1-1 1,-1 1 0,2-1-1,-1 0 1,1-1 0,1 1-1,-1-1 1,1 0 0,0 0-1,1-1 1,-1 0 0,12 8 0,-6-6-378,0 0 1,1 0 0,-1-1-1,2-1 1,-1 0 0,1-1-1,0-1 1,0 0 0,0 0-1,0-2 1,1 0 0,18 1 0,39-5-1276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6.024"/>
    </inkml:context>
    <inkml:brush xml:id="br0">
      <inkml:brushProperty name="width" value="0.025" units="cm"/>
      <inkml:brushProperty name="height" value="0.025" units="cm"/>
    </inkml:brush>
  </inkml:definitions>
  <inkml:trace contextRef="#ctx0" brushRef="#br0">264 703 5713,'3'-7'590,"17"-45"3109,-19 48-3473,0 1-1,-1-1 1,1 0-1,-1 0 1,0 0-1,0 0 1,0 0-1,0 0 1,-1 0-1,1 1 1,-3-9-1,2 11-169,0 0 0,1-1 0,-1 1 0,0 0 0,0 0 0,0 0 0,0 0 0,0 0 0,0 0 0,0 0 0,-1 0 0,1 0 0,0 0 0,0 1 0,-1-1 0,1 0 0,0 1 0,-1-1 0,1 1 0,-1-1 0,1 1 0,-1 0 0,1 0-1,-1 0 1,1 0 0,-1 0 0,1 0 0,-1 0 0,-1 1 0,-4-1 93,0 2 0,1-1 0,-1 1 0,0 0 0,-7 3 0,2 1-43,0 1 1,0 0 0,1 1 0,0 0 0,0 0-1,1 1 1,0 1 0,-12 15 0,11-12-25,0 2-1,1 0 1,1 0 0,0 0 0,1 1 0,-6 18-1,10-22-45,1-1 0,0 1 0,1 0 0,1 0 0,-1 1-1,2-1 1,0 0 0,2 24 0,-1-29-35,1 1 0,-1-1 0,1 0 0,0 0 0,1 0 0,-1-1 0,2 1 0,-1 0 0,1-1 0,0 0 0,0 0 0,0 0 0,1-1 0,0 1 0,10 8 0,-12-12-6,0 1 0,1-1 1,-1 0-1,1 0 0,0 0 0,0-1 0,0 1 1,-1-1-1,1 0 0,0 0 0,1 0 0,-1 0 1,0-1-1,0 0 0,7 0 0,-5-1-2,-1 0-1,0 0 1,1-1-1,-1 0 1,0 0-1,0 0 1,0-1-1,0 1 1,-1-1-1,8-6 1,-1 0-1,-1-1 1,0 0 0,-1-1 0,0 0 0,0 0 0,-1-1-1,-1 0 1,7-15 0,-6 10 30,-1 0-1,-1-1 1,-1 0-1,6-30 1,-10 36 102,1 0 0,-2 0 0,0 0 0,0 0 0,-1 0 1,0 0-1,-1 0 0,-4-14 0,6 26-105,0-1 0,0 1 0,0-1 0,-1 1 0,1-1 0,0 1 0,0 0 0,0-1 0,0 1 0,-1-1 0,1 1 0,0-1 0,0 1 1,-1 0-1,1-1 0,0 1 0,-1 0 0,1-1 0,0 1 0,-1 0 0,1 0 0,0-1 0,-1 1 0,1 0 0,-1 0 0,1-1 0,-1 1 0,1 0 0,-1 0 0,1 0 0,0 0 0,-1 0 0,0 0 0,0 0-9,1 0-1,-1 1 0,1-1 0,-1 1 0,1-1 0,0 0 0,-1 1 0,1-1 0,0 1 0,-1-1 0,1 1 0,0-1 0,-1 1 0,1-1 0,0 1 1,0 0-1,0-1 0,0 1 0,0-1 0,-1 1 0,1-1 0,0 1 0,0 0 0,0-1 0,0 1 0,1-1 0,-1 1 0,0 0 0,3 13-25,1 0 0,1-1 0,0 1 0,1-1 0,0 0-1,1-1 1,17 24 0,-16-26 11,0 1 0,1-2 0,0 1 1,1-1-1,0 0 0,0-1 0,1 0 0,0-1 0,0 0 0,1-1 1,0 0-1,0 0 0,15 3 0,-20-7 5,0 0 1,1 0-1,-1-1 0,0 0 1,0 0-1,1-1 0,-1 0 1,0-1-1,1 1 0,-1-1 0,0-1 1,0 1-1,1-1 0,-1 0 1,-1-1-1,1 0 0,0 0 1,-1 0-1,1-1 0,-1 0 1,0 0-1,0-1 0,-1 0 0,1 0 1,4-6-1,3-5 16,0-1 0,-2-1 0,0 0 0,-1 0 0,-1-1 0,0-1 0,-2 1-1,7-26 1,-5 7 18,-2 1 0,-1-1-1,1-65 1,-7 67-15,-2 0-1,-1-1 1,-2 1 0,-12-45-1,11 59-12,-1 0 0,-1 0 0,-1 1 0,0 0 0,-2 1 0,0 0 0,-25-32 0,32 48-5,1 0 0,-1 0 0,1 1 0,-1-1 0,0 1-1,-1 0 1,1 0 0,-1 0 0,1 1 0,-1 0-1,0-1 1,1 2 0,-1-1 0,0 0 0,-7 0-1,9 2-4,0 0 0,-1 0 0,1 0 0,0 0 0,0 1 0,0-1 0,-1 1 0,1 0 0,0 0 0,0 0 0,0 0 0,0 0 0,1 1 0,-1 0 0,0-1 0,0 1 0,1 0 0,0 0 0,-1 0 0,1 1 0,0-1 0,0 1 0,0-1 0,-3 6 0,0 2-13,0 0 1,1 0 0,0 0-1,0 1 1,1 0 0,1-1-1,0 1 1,0 0 0,1 0-1,1 0 1,0 17 0,3 6-12,1-1 1,13 53 0,2-16 9,4-2 0,2 0 0,3-2 0,54 94 0,-67-134 6,1-1 1,1-1-1,29 31 1,-40-48 7,-1-2 1,1 1-1,0-1 1,1 0-1,-1 0 1,1 0-1,0-1 1,0 0-1,1-1 1,-1 1-1,1-2 1,0 1 0,-1-1-1,1 0 1,0 0-1,16 0 1,-17-2 2,-1-1 1,0 0 0,1-1-1,-1 0 1,0 1 0,0-2 0,0 1-1,0-1 1,0 0 0,0 0-1,-1-1 1,1 1 0,-1-1-1,0 0 1,0-1 0,-1 1-1,1-1 1,-1 0 0,0 0 0,0-1-1,5-9 1,-1 0 8,0 0 0,-2-1 0,1 0 0,-2 0 0,0-1 0,-1 1-1,2-19 1,1-70 77,-6 73 11,0 0 0,10-43 1,-11 75-95,10-32 134,-10 32-132,1-1-1,-1 0 1,0 0-1,1 0 1,-1 1-1,1-1 1,-1 0-1,1 1 1,-1-1 0,1 0-1,-1 1 1,1-1-1,0 1 1,-1-1-1,1 1 1,0-1-1,0 1 1,-1-1 0,1 1-1,0 0 1,0-1-1,0 1 1,-1 0-1,1 0 1,0-1 0,0 1-1,0 0 1,0 0-1,-1 0 1,1 0-1,0 0 1,0 0-1,0 1 1,0-1 0,0 0-1,-1 0 1,2 1-1,7 5-15,-1 0-1,0 1 1,0 0-1,0 0 1,-1 1 0,0-1-1,-1 2 1,10 15-1,-4-8-2,38 62-163,-4 2 0,51 118 0,-59-118-4,-30-54 75,-8-26 104,0 0-1,0 0 0,0 0 0,0 1 1,0-1-1,0 0 0,0 0 0,0 0 1,0 0-1,0 0 0,0 0 0,0 0 1,0 0-1,0 0 0,0 0 0,-1 1 1,1-1-1,0 0 0,0 0 0,0 0 1,0 0-1,0 0 0,0 0 0,0 0 1,0 0-1,0 0 0,0 0 0,0 0 1,0 0-1,0 0 0,-1 0 0,1 0 1,0 0-1,0 0 0,0 0 0,0 0 1,0 0-1,0 0 0,0 0 0,0 0 1,0 0-1,0 0 0,-1 0 0,1 0 1,0 0-1,0 0 0,0 0 0,0 0 1,0 0-1,0 0 0,0 0 0,0 0 1,0 0-1,0 0 0,0 0 0,0 0 1,-1 0-1,1 0 0,0 0 0,0 0 1,0-1-1,0 1 0,0 0 0,0 0 1,0 0-1,0 0 0,0 0 0,-12-15-304,-90-185-1183,64 119 1279,32 69 199,-106-243 144,106 238 32,1 0 0,0-1-1,2 1 1,-2-19 0,4 29-69,1 1 0,0 0 0,1 0 0,-1-1 1,1 1-1,3-10 0,-3 13-58,0 1-1,0-1 1,1 0 0,-1 0-1,1 1 1,-1-1 0,1 1 0,0-1-1,0 1 1,0 0 0,0-1-1,1 1 1,-1 0 0,4-2-1,-4 3-33,1 0-1,-1 0 0,0 0 1,1 0-1,0 1 1,-1-1-1,1 1 0,0-1 1,-1 1-1,1 0 0,0 0 1,-1 0-1,1 0 0,0 0 1,-1 1-1,1-1 1,-1 1-1,6 2 0,1 0-9,-1 2 0,1-1-1,-1 1 1,9 6-1,6 6-16,-1 2 0,0 0 0,-2 1 0,21 26 0,67 99-57,-70-93 65,-15-18 13,25 31 1,-43-59 3,0-1 0,1 1 1,0-1-1,0 1 0,0-2 0,1 1 0,9 5 0,-14-9 1,0-1 0,0 1 0,-1 0 0,1-1 0,0 1 0,0-1 0,0 0 0,0 1 0,0-1 0,0 0 0,0 0 0,0 0 0,-1 0 0,1-1 0,0 1 0,0 0 0,0-1 0,0 0 0,0 1 0,1-2 0,1 0 3,-1 0 0,0 0-1,0-1 1,0 1-1,0-1 1,-1 0-1,1 1 1,-1-1-1,4-6 1,2-5 13,0-1 0,-2 0 1,10-26-1,-16 39-16,10-32 34,7-49 1,2-9 164,-18 90-187,-1 0 0,0 0 0,1-1 0,0 1 0,-1 0 0,1 0 0,0 0 1,0 0-1,0 0 0,1 1 0,-1-1 0,0 0 0,1 0 0,-1 1 0,1-1 0,-1 1 0,1-1 0,0 1 0,0 0 0,-1 0 0,1-1 0,0 1 0,4-1 0,-3 2-2,0 0 1,0 0 0,0 0-1,-1 0 1,1 1-1,0-1 1,0 1 0,0-1-1,0 1 1,0 0-1,-1 1 1,1-1 0,-1 0-1,1 1 1,3 1-1,7 8 9,1 0-1,-1 0 1,-1 1-1,18 22 1,13 20-21,-16-18-10,1-2 0,52 48 0,-74-77-3,0 0-1,0 0 1,0-1-1,1 0 1,0 0 0,0 0-1,0-1 1,0 0-1,1-1 1,-1 1 0,1-2-1,-1 1 1,1-1-1,0 0 1,0 0-1,-1-1 1,1 0 0,0 0-1,0-1 1,-1 0-1,1-1 1,0 0-1,-1 0 1,1 0 0,-1-1-1,0 0 1,0 0-1,0-1 1,8-6-1,8-8-58,-1 0 1,0-2-1,-2 0 0,0-2 0,23-32 0,44-47-86,-61 77 166,-15 15 11,-1 0 1,0-1-1,-1 0 0,0-1 0,9-13 0,-17 22 7,0 1 1,0-1 0,-1 0-1,1 0 1,0 1-1,-1-1 1,1 0 0,-1 0-1,0 0 1,1 0 0,-1 0-1,0 0 1,0 0-1,0 0 1,0 0 0,-1 1-1,1-1 1,-1 0 0,1 0-1,-1 0 1,1 0-1,-2-1 1,0 0 22,0 0 0,0 1 0,0 0 0,0-1 1,0 1-1,-1 0 0,1 0 0,-1 0 0,1 0 0,-1 0 0,0 1 0,-4-2 0,1 0 5,-1 0 0,0 1 0,1 0 0,-1 0 0,0 1 0,-1 0 1,1 0-1,0 1 0,0 0 0,0 0 0,-9 1 0,7 2-45,-1 1 0,0-1 0,1 2 0,0-1 0,0 1 0,0 1 0,-9 7 0,0 2-33,-33 33 0,43-39 12,0 0 0,1 0 0,0 1 0,1 0 0,0 0 0,0 1 0,1 0 0,1 0 0,-7 22 0,9-24 0,1 1 0,-1-1 0,2 1 0,-1-1 0,1 1-1,1 0 1,0-1 0,0 1 0,1-1 0,0 0 0,1 1 0,6 16-1,-1-10-6,1 0 0,1 0-1,0-1 1,1 0 0,1 0 0,0-1-1,1-1 1,18 14 0,9 6-117,77 45 0,-63-46-97,2-3 1,0-1-1,66 20 1,-78-34 169,1-1 1,0-3 0,1-2 0,86 5-1,-53-12 329,-67 3-62,-15 1 0,-18 6 24,-184 65 252,-42 20 57,190-69-129,-70 47-1,109-61-361,-1 0-1,2 1 1,-1 1-1,2 1 1,0 1-1,1 0 1,-14 21-1,26-34-64,-11 22-61,14-26 60,-1 1-1,1 0 1,-1 0-1,1 0 0,0 0 1,0 0-1,-1 0 1,1 0-1,0 0 1,0 0-1,0 0 0,0 0 1,0 0-1,0 0 1,1 0-1,-1 0 1,0 0-1,0 0 1,1 0-1,-1 0 0,0-1 1,2 3-1,-2-3-3,0 0-1,1 1 0,-1-1 1,0 0-1,1 0 1,-1 0-1,1 1 1,-1-1-1,0 0 0,1 0 1,-1 0-1,1 0 1,-1 0-1,0 0 1,1 0-1,-1 0 0,1 0 1,-1 0-1,1 0 1,-1 0-1,0 0 1,1 0-1,-1 0 0,1 0 1,-1 0-1,0-1 1,1 1-1,-1 0 0,0 0 1,1 0-1,-1-1 1,0 1-1,1 0 1,-1-1-1,13-7-791,0-1-1,-1-1 1,-1 0-1,0-1 1,11-13 0,34-47-842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8.202"/>
    </inkml:context>
    <inkml:brush xml:id="br0">
      <inkml:brushProperty name="width" value="0.025" units="cm"/>
      <inkml:brushProperty name="height" value="0.025" units="cm"/>
    </inkml:brush>
  </inkml:definitions>
  <inkml:trace contextRef="#ctx0" brushRef="#br0">8170 0 10850,'8'27'5890,"13"7"-4688,-13-24-1131,113 160-210,150 231-246,-68-23 294,-20 10 115,-55-113-2,-81-186-46,67 97 1,-110-180-8,0 0 0,-1 0 0,0 1 0,0-1 0,0 1 0,2 6-1,-5-11 22,1 0-1,-1 0 0,0 0 1,0 0-1,0-1 1,0 1-1,0 0 0,0 0 1,0 0-1,-1 0 0,1-1 1,-1 1-1,1 0 0,-1 0 1,0-1-1,0 1 0,0 0 1,0-1-1,0 1 0,0-1 1,0 1-1,0-1 0,0 1 1,-1-1-1,-2 2 0,-1 1 23,-1 0 0,0-1-1,0 0 1,-1 0-1,1 0 1,0-1 0,-1 0-1,-8 2 1,-59 7 243,57-9-191,-402 40 1234,-86-1-982,56-7-151,-246 23 577,-246-56-502,159-6 778,510 43-865,2 22-136,116-24-17,32-7-15,-209 19 0,194-38 13,-123 5-7,184-14 6,-109-13 1,-231-12-14,49 6 0,239 9-30,0 5 1,-149 15 0,110 11-40,5 0 24,132-19 58,0-3-1,0 0 1,-44-7 0,71 7 3,-115-19-9,-190-6-1,104 32-61,25-1 15,137-7 53,-1-2-1,1-2 0,0-2 0,0-1 0,1-3 0,0-1 0,-51-23 0,25 5-18,2-3 0,1-3 0,-83-63-1,127 84-5,0 0 0,1-2-1,-33-36 1,45 44 9,0-1-1,1 1 1,0-1-1,1 0 0,0-1 1,0 1-1,1-1 1,0 0-1,1 0 1,-3-21-1,1-3-24,2 0-1,1 1 1,1-1 0,3 0-1,9-63 1,57-168-64,-55 224 93,30-66 1,-32 86-4,1-1 0,1 2 1,1 0-1,22-27 0,-21 33-14,1 1-1,0 1 0,1 0 1,0 1-1,1 1 0,1 0 1,-1 2-1,2 0 0,-1 1 1,1 1-1,31-7 0,4 5-30,59-1 0,27-5 18,250-83-2,-180 39 37,152-22 10,-260 65-7,168-5-1,-144 20 8,149-4-1,2-24 4,52-44 69,-4-22 36,135-34 14,-320 98-79,253-23 0,232-9 53,-518 45-31,293-36 157,-349 51-203,1 1 0,0 3 0,-1 3 0,1 1 0,76 19 0,105 43-1,-131-34-14,175 51 31,-212-69 4,1-1-1,90 5 0,-31-18 72,192-20-1,-202 8-105,-116 11-4,279-28 44,-209 18 17,133-39-1,-141 29 20,106-50 0,-141 57-73,1 1 0,0 2 0,1 1 0,0 1 0,1 1 0,-1 2 0,44-2 0,-68 6-7,-1 1-1,1 0 0,-1 0 1,0 1-1,1-1 0,-1 1 0,0 0 1,0 0-1,7 3 0,-9-3 0,1 1 1,-1 0-1,1-1 0,-1 1 1,1 0-1,-1 1 0,0-1 1,0 0-1,0 0 0,0 1 1,0 0-1,-1-1 0,1 1 1,1 3-1,52 101-7,84 118 0,-14-25 1,74 164 29,-33 16-81,-155-348-1153,10 49 0,-18-63 369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9.600"/>
    </inkml:context>
    <inkml:brush xml:id="br0">
      <inkml:brushProperty name="width" value="0.025" units="cm"/>
      <inkml:brushProperty name="height" value="0.025" units="cm"/>
    </inkml:brush>
  </inkml:definitions>
  <inkml:trace contextRef="#ctx0" brushRef="#br0">35 133 1032,'-2'3'285,"1"-2"-120,1 1 0,-1-1-1,-1 1 1,1-1-1,0 1 1,0-1-1,0 0 1,-1 0-1,1 1 1,-1-1-1,1 0 1,-1 0-1,1 0 1,-1-1-1,0 1 1,1 0 0,-1 0-1,-2 0 1,4-2-93,-1 1-1,1-1 1,-1 0 0,1 1 0,-1-1 0,1 1 0,0-1 0,-1 0 0,1 1 0,0-1-1,0 0 1,-1 1 0,1-1 0,0 0 0,0 1 0,0-1 0,0 0 0,0 0 0,0 1 0,0-1-1,0 0 1,0 1 0,0-1 0,1 0 0,-1 1 0,0-1 0,0 0 0,1 1 0,-1-1-1,0 0 1,1 0 0,13-31 79,-10 26-143,25-42 38,-26 44-40,0 0 0,1 0 0,-1 0-1,1 0 1,0 0 0,0 1 0,1-1-1,-1 1 1,9-4 0,-8 5-5,0 1 0,-1-1 0,1 1 0,0 0 0,0 1 0,1-1 1,-1 1-1,0 0 0,0 0 0,0 0 0,0 1 0,0 0 0,8 2 0,4 2 184,0 1-1,23 13 0,-23-10 233,-13-8-360,-1 1-1,1 1 0,-1-1 1,0 0-1,0 1 0,0 0 0,-1 0 1,1 0-1,0 0 0,-1 0 1,0 0-1,0 1 0,0-1 0,0 1 1,-1-1-1,1 1 0,1 5 1,1 6 54,-1 1 0,-1-1 0,1 17 0,-2-19-15,10 110 958,31 148-1,-39-261-962,-1-1-1,1 0 1,1-1 0,0 1-1,0-1 1,6 9 0,-9-15-68,0 0 1,1 0-1,-1 0 0,1-1 1,-1 1-1,1-1 1,0 1-1,0-1 1,0 1-1,-1-1 1,1 0-1,1 0 0,1 1 1,-2-2-3,-1 1 0,1-1-1,-1 0 1,1 0 0,-1 0 0,1 0 0,0-1-1,-1 1 1,1 0 0,-1 0 0,0-1 0,1 1 0,-1-1-1,1 0 1,-1 1 0,0-1 0,1 0 0,-1 0 0,0 0-1,0 0 1,0 0 0,2-1 0,12-13 153,-2 0 1,1-1 0,-2-1 0,21-34-1,31-78 33,-4-23-183,-59 147-28,1 1-1,-1 0 1,0 0 0,-1-1-1,1 1 1,-1-1 0,1-6-1,-2 10 3,1 0-1,0-1 1,-1 1-1,1 0 1,0-1-1,-1 1 1,1 0-1,-1 0 1,0-1-1,0 1 1,1 0-1,-1 0 1,0 0-1,0 0 1,0 0-1,0 0 1,0 0-1,0 0 0,0 0 1,0 1-1,0-1 1,-1 0-1,1 1 1,0-1-1,0 1 1,-2-1-1,-30-6-9,23 6 22,0-1 1,0 0-1,1-1 0,-10-3 1,17 5-14,0 0 0,0 0 0,0 0 1,1 0-1,-1 0 0,1 0 0,-1 0 0,1 0 1,-1-1-1,1 1 0,0 0 0,-1-1 0,1 1 1,0-1-1,0 0 0,0 1 0,0-1 0,0 0 1,1 0-1,-1 1 0,0-1 0,1 0 1,0 0-1,-1 0 0,1 0 0,0-2 0,18 16-51,13 18 44,64 81 2,-4-10 9,-75-85 5,0-1 0,1-1-1,1-1 1,24 14 0,-39-25-41,1 0 0,-1 0-1,1-1 1,-1 1 0,1-1 0,0 0 0,0 0 0,-1 0 0,1 0 0,0-1 0,0 0 0,0 1 0,0-2 0,0 1 0,0 0 0,0-1-1,-1 1 1,1-1 0,4-2 0,-4 1-286,0 0 0,0 0 0,0 0 1,0-1-1,-1 0 0,1 0 0,-1 0 0,0 0 0,0 0 0,4-6 0,14-19-1215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2:59.970"/>
    </inkml:context>
    <inkml:brush xml:id="br0">
      <inkml:brushProperty name="width" value="0.025" units="cm"/>
      <inkml:brushProperty name="height" value="0.025" units="cm"/>
    </inkml:brush>
  </inkml:definitions>
  <inkml:trace contextRef="#ctx0" brushRef="#br0">35 1 2449,'-13'11'1898,"11"-10"-1774,1 0 0,-1 0 1,1 1-1,0-1 0,-1 0 0,1 0 0,0 1 0,0-1 0,0 1 0,0-1 0,0 1 0,0-1 0,0 1 0,0 0 0,0-1 0,1 1 0,-1 0 0,1-1 0,-1 1 0,1 0 0,0 0 0,0 0 0,0 0 0,0-1 0,0 1 0,0 0 0,0 0 0,1 3 0,13 48 141,2 0 0,28 64-1,-17-46 411,19 51 522,50 131 141,15-13-970,-101-222-354,0 0 0,1 0 1,1-1-1,1 0 0,0-1 0,1-1 1,1 0-1,19 14 0,-30-25-19,1-1 0,0-1 0,-1 1 0,1-1-1,0 0 1,0 0 0,1 0 0,-1-1 0,0 0 0,7 1 0,-11-2-111,0 0 0,1 0 0,-1 0-1,1 0 1,-1 0 0,0 0 0,1 0 0,-1 0 0,0-1 0,1 1 0,-1-1 0,0 1 0,1-1 0,-1 1 0,0-1-1,0 0 1,0 1 0,1-1 0,-1 0 0,0 0 0,0 0 0,0 0 0,0 0 0,-1 0 0,1 0 0,0 0 0,0-1-1,-1 1 1,1 0 0,0 0 0,-1-1 0,1 1 0,-1 0 0,0-1 0,1 1 0,-1 0 0,0-1 0,0 1 0,0-1-1,0 1 1,0 0 0,-1-3 0,-5-23-1415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00.330"/>
    </inkml:context>
    <inkml:brush xml:id="br0">
      <inkml:brushProperty name="width" value="0.025" units="cm"/>
      <inkml:brushProperty name="height" value="0.025" units="cm"/>
    </inkml:brush>
  </inkml:definitions>
  <inkml:trace contextRef="#ctx0" brushRef="#br0">4 417 7738,'-3'-12'3880,"19"-2"-1103,14-6-600,39-17-929,20-6-376,29-20-640,17-5-128,10-10-1008,2-3 680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39.242"/>
    </inkml:context>
    <inkml:brush xml:id="br0">
      <inkml:brushProperty name="width" value="0.025" units="cm"/>
      <inkml:brushProperty name="height" value="0.025" units="cm"/>
    </inkml:brush>
  </inkml:definitions>
  <inkml:trace contextRef="#ctx0" brushRef="#br0">5756 806 4953,'-19'-66'4875,"17"53"-4606,-2 0 0,0-1 1,0 1-1,-1 1 0,0-1 0,-1 1 0,-8-12 0,-3 2-37,-1 1 0,-1 0 1,-1 1-1,0 1 0,-2 2 0,-25-18 0,2 6 348,0 3 0,-66-29 0,19 19 301,-141-37 1,-103-3-205,161 46-598,0 7-1,-1 8 1,-340 16-1,201 27-86,-406 87 0,546-75-12,2 8 1,-174 73 0,133-30-52,-228 134 1,340-164 42,2 5 1,-111 96-1,-152 186-42,299-277 60,4 2-1,-85 135 1,112-152 7,3 1-1,2 2 1,2 1-1,-30 111 1,49-144-1,2 0 0,1 0 0,2 1 1,0-1-1,2 1 0,1-1 0,1 1 1,9 46-1,-7-58 0,0 1-1,1-1 1,1-1 0,1 1 0,0-1-1,0 0 1,2 0 0,0-1 0,1 0 0,0-1-1,1 0 1,0-1 0,1 0 0,0-1 0,20 14-1,-8-10 1,0-2 0,1-1-1,0-1 1,1-1 0,0-2-1,52 11 1,-8-8-2,107 4 0,192-17 2,2-22-7,-299 18 8,456-48-56,-4-50-15,-301 42 77,420-180-1,-525 186 13,-3-5 0,-2-5 0,-3-4 0,-3-6 0,98-91 0,-107 74 33,103-127 1,-137 140 180,-3-3 1,62-114-1,-89 131 46,-2-1 1,-3-1 0,36-130-1,-51 142-52,-3-1 1,-3-1-1,-2 0 0,-2 0 1,-6-83-1,0 112-102,-2 1 0,0 0 1,-14-44-1,15 60-94,-1 1 0,-1 0 0,0 0 0,-1 0 0,0 1 0,-1 0 1,0 0-1,0 0 0,-1 1 0,-16-15 0,19 20-48,-1 0-1,0 0 1,0 0 0,0 0-1,-1 1 1,1 0-1,-1 1 1,0-1 0,1 1-1,-1 0 1,0 1 0,-9-1-1,4 1-81,1 1-1,-1 1 0,0 0 0,1 0 0,-1 1 1,-20 7-1,2 2-406,0 1 1,1 2-1,0 1 1,-40 29 0,34-20-662,-59 53 0,-36 64-123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39.680"/>
    </inkml:context>
    <inkml:brush xml:id="br0">
      <inkml:brushProperty name="width" value="0.025" units="cm"/>
      <inkml:brushProperty name="height" value="0.025" units="cm"/>
    </inkml:brush>
  </inkml:definitions>
  <inkml:trace contextRef="#ctx0" brushRef="#br0">1 6071 6425,'192'-213'3007,"118"-133"-398,517-586 2903,18 72-3497,-828 843-1992,622-591 514,-302 305-411,64-57 8,-210 193-79,710-617 34,-494 424-50,-142 119-6,-249 225-30,308-293 55,-26-7-3,-156 134-325,-137 173 50,0 1 0,0 0 0,4-12 0,-8 10-449,-1 10 650,0 0 0,0-1 1,-1 1-1,1 0 0,0 0 0,0 0 1,-1 0-1,1 0 0,0 0 0,0 0 0,-1 0 1,1 0-1,0-1 0,0 1 0,-1 0 1,1 0-1,0 0 0,0 0 0,-1 1 0,1-1 1,0 0-1,0 0 0,-1 0 0,1 0 1,0 0-1,0 0 0,-1 0 0,1 0 0,0 0 1,0 1-1,0-1 0,-1 0 0,1 0 1,-46 32-785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22.441"/>
    </inkml:context>
    <inkml:brush xml:id="br0">
      <inkml:brushProperty name="width" value="0.025" units="cm"/>
      <inkml:brushProperty name="height" value="0.025" units="cm"/>
    </inkml:brush>
  </inkml:definitions>
  <inkml:trace contextRef="#ctx0" brushRef="#br0">63 141 8882,'0'-1'82,"-1"1"0,1 0-1,0 0 1,0 0 0,0-1 0,0 1 0,0 0 0,0 0 0,0-1-1,0 1 1,0 0 0,0 0 0,0 0 0,0-1 0,0 1 0,0 0 0,0 0-1,0 0 1,1-1 0,-1 1 0,0 0 0,0 0 0,0 0 0,0-1-1,0 1 1,0 0 0,0 0 0,1 0 0,-1 0 0,0-1 0,0 1-1,0 0 1,1 0 0,-1 0 0,0 0 0,0 0 0,0 0 0,1 0-1,-1-1 1,0 1 0,3 15 283,-4 22-362,-2 0 0,-10 52 0,2-23 4,5-18-2,-10 65 12,-2 131-1,18-242 62,3-6-25,3-13-1,7-24-27,1-16-13,12-108 0,-12-58 36,-7 86 88,-4 117-39,-3 20-94,1 0 1,-1 0-1,0 1 0,0-1 1,0 0-1,0 0 0,0 0 1,0 1-1,1-1 0,-1 0 0,0 0 1,0 0-1,0 1 0,1-1 1,-1 0-1,0 0 0,0 0 0,0 0 1,1 0-1,-1 0 0,0 1 1,0-1-1,1 0 0,-1 0 0,0 0 1,0 0-1,1 0 0,-1 0 1,0 0-1,0 0 0,1 0 1,-1 0-1,0 0 0,1 0 0,-1 0 1,0-1-1,0 1 0,0 0 1,1 0-1,-1 0 0,0 0 0,0 0 1,1 0-1,-1-1 0,0 1 1,0 0-1,0 0 0,1 0 1,-1 0-1,0-1 0,0 1 0,0 0 1,0 0-1,0-1 0,0 1 1,1 0-1,-1 0 0,0-1 0,0 1 1,0 0-1,0 0 0,0-1 1,0 1-1,0 0 0,7 15-1,-1 1 0,-1 1 0,-1-1 0,0 1 0,-1 0 1,2 29-1,1 3-9,-4-37 4,15 87-21,-14-83 21,2 0 0,0 0 0,12 27 1,-16-42 8,-1 0 0,0 0 0,0 0 0,1-1 0,-1 1 1,1 0-1,-1 0 0,0-1 0,1 1 0,-1 0 0,1-1 1,0 1-1,-1-1 0,1 1 0,0-1 0,-1 1 0,1-1 1,0 1-1,-1-1 0,1 1 0,0-1 0,0 0 0,-1 0 1,1 1-1,0-1 0,1 0 0,-1 0 18,0-1 1,0 1-1,-1-1 1,1 1-1,0-1 1,0 0-1,0 1 0,-1-1 1,1 0-1,0 1 1,-1-1-1,1 0 0,0 0 1,-1 0-1,1 0 1,-1 1-1,1-3 0,3-7 283,-1 1 0,5-20 0,-8 27-264,6-29 253,-2 0 0,-1 0 0,-1-33 0,-10-93-529,1 42-2239,7 94-98,0 8 1100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0.229"/>
    </inkml:context>
    <inkml:brush xml:id="br0">
      <inkml:brushProperty name="width" value="0.025" units="cm"/>
      <inkml:brushProperty name="height" value="0.025" units="cm"/>
    </inkml:brush>
  </inkml:definitions>
  <inkml:trace contextRef="#ctx0" brushRef="#br0">1 6899 11498,'380'-584'5754,"28"19"-5137,-351 487-287,139-190-18,703-934 809,-301 468-301,-125 185-17,-109 136-517,57-54-121,-40 63-80,1162-1008-938,-1312 1229-940,-219 174 1230,1 0 0,15-9 0,-14 14-488,-14 4 1031,0 0 0,0 0 0,1 1 0,-1-1 0,0 0 0,0 0 0,0 0 0,0 0 0,1 0 0,-1 0 0,0 1-1,0-1 1,0 0 0,0 0 0,0 0 0,0 1 0,0-1 0,1 0 0,-1 0 0,0 0 0,0 1 0,0-1 0,0 0 0,0 0 0,0 0-1,0 1 1,0-1 0,0 0 0,0 0 0,0 0 0,0 1 0,0-1 0,0 0 0,0 0 0,0 0 0,-1 1 0,1-1 0,0 0 0,0 0-1,0 0 1,0 0 0,0 1 0,0-1 0,-1 0 0,1 0 0,0 0 0,-10 16-529,-21 23-1,31-39 550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0.633"/>
    </inkml:context>
    <inkml:brush xml:id="br0">
      <inkml:brushProperty name="width" value="0.025" units="cm"/>
      <inkml:brushProperty name="height" value="0.025" units="cm"/>
    </inkml:brush>
  </inkml:definitions>
  <inkml:trace contextRef="#ctx0" brushRef="#br0">1 5156 10986,'390'-449'5459,"-65"70"-4531,143-121 116,130-107-474,19 22-490,-419 399-56,729-677 8,-689 640-24,311-302 9,191-214-2717,-670 671 315,-34 37 1021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0.993"/>
    </inkml:context>
    <inkml:brush xml:id="br0">
      <inkml:brushProperty name="width" value="0.025" units="cm"/>
      <inkml:brushProperty name="height" value="0.025" units="cm"/>
    </inkml:brush>
  </inkml:definitions>
  <inkml:trace contextRef="#ctx0" brushRef="#br0">0 4076 8306,'121'-136'3168,"40"-45"-1975,13-21-561,-8 20-56,-83 92 56,1-1-88,258-283-48,31-17-56,17-6-31,-112 119-137,6 0-40,-15 10-136,5 8-48,-17 28-72,-19 16-344,-29 32-1449,-29 12-2320,-59 28 2593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1.381"/>
    </inkml:context>
    <inkml:brush xml:id="br0">
      <inkml:brushProperty name="width" value="0.025" units="cm"/>
      <inkml:brushProperty name="height" value="0.025" units="cm"/>
    </inkml:brush>
  </inkml:definitions>
  <inkml:trace contextRef="#ctx0" brushRef="#br0">0 1 12707,'45'57'2108,"95"95"0,-111-122-2101,145 153-4,44 55 2,27 44-2,571 828 4,-150-6 32,-71 42 694,-211-306 306,-201-438-897,-116-259-368,-48-104 83,-7-14-224,0 1-1,-2 0 1,10 36-1,-17-38-534,-3-24 870,0 0 0,0 0 0,0 1 0,0-1 0,0 0 0,0 0 0,0 1 0,0-1 0,-1 0 0,1 0 0,0 0 0,0 1 0,0-1 0,0 0 0,0 0 0,0 0 0,0 1 0,-1-1 0,1 0 0,0 0 0,0 0 0,0 1 0,-1-1-1,1 0 1,0 0 0,0 0 0,0 0 0,-1 0 0,1 0 0,0 0 0,0 1 0,-1-1 0,1 0 0,0 0 0,0 0 0,-1 0 0,1 0 0,0 0 0,0 0 0,-1 0 0,-2-2-254,-1 0 0,1 0 1,-1-1-1,1 1 0,0-1 0,0 0 1,0 1-1,0-1 0,-2-4 0,-56-65-1533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1.779"/>
    </inkml:context>
    <inkml:brush xml:id="br0">
      <inkml:brushProperty name="width" value="0.025" units="cm"/>
      <inkml:brushProperty name="height" value="0.025" units="cm"/>
    </inkml:brush>
  </inkml:definitions>
  <inkml:trace contextRef="#ctx0" brushRef="#br0">47 31 11490,'-32'-23'3435,"17"15"-2418,33 26-938,98 87-218,130 153-1,78 154 141,-115-110 21,262 467 80,-30 29 210,-220-392-11,681 1245 1799,-791-1448-1819,204 392 201,-282-531-543,-14-30-255,-2 0 0,-1 1 0,-2 1 0,17 66 0,-29-98 166,-1 1 0,-1-1 0,1 0 0,-1 0 0,0 1 0,0-1 0,0 0 0,0 1 0,-1 4 0,0-8 109,0 0-1,1 0 1,-1 0 0,0 0-1,0 0 1,0-1-1,0 1 1,1 0 0,-1 0-1,0 0 1,0-1-1,-1 1 1,1-1-1,0 1 1,0-1 0,0 1-1,0-1 1,0 0-1,-1 1 1,1-1 0,-1 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2.138"/>
    </inkml:context>
    <inkml:brush xml:id="br0">
      <inkml:brushProperty name="width" value="0.025" units="cm"/>
      <inkml:brushProperty name="height" value="0.025" units="cm"/>
    </inkml:brush>
  </inkml:definitions>
  <inkml:trace contextRef="#ctx0" brushRef="#br0">0 20 13603,'1'-2'132,"-1"1"0,0 0 0,1 0 0,-1 0 0,1 0 0,-1 0 0,1 0 1,0 1-1,-1-1 0,1 0 0,0 0 0,0 0 0,0 1 0,0-1 0,-1 0 0,1 1 0,0-1 0,0 1 1,0-1-1,0 1 0,0-1 0,1 1 0,-1 0 0,0-1 0,0 1 0,0 0 0,0 0 0,0 0 0,0 0 0,2 0 1,3 1-114,0 1 0,0-1 1,0 1-1,0 1 0,7 2 1,-12-4-2,27 13-84,0 0 0,40 30 1,50 48 24,55 63 35,8 38 6,200 276 1,119 257 14,200 499 773,-155 73 482,-291-408-1056,-251-876-227,8 26-240,-3-1-1,-1 1 1,3 79-1,-10-111 79,0 0-1,0-1 0,-1 1 0,-1 0 0,1-1 0,-1 1 0,-4 10 1,4-15 7,0 1 0,0-1 0,0 0 0,0 0 1,-1 0-1,1 0 0,-1-1 0,0 1 0,0-1 0,0 1 1,0-1-1,0 0 0,0 0 0,0 0 0,-1-1 1,-5 3-1,-5 0-364,-1 0 0,-26 3 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2.562"/>
    </inkml:context>
    <inkml:brush xml:id="br0">
      <inkml:brushProperty name="width" value="0.025" units="cm"/>
      <inkml:brushProperty name="height" value="0.025" units="cm"/>
    </inkml:brush>
  </inkml:definitions>
  <inkml:trace contextRef="#ctx0" brushRef="#br0">26 0 14339,'-21'3'2733,"21"-3"-2692,0 0 0,-1 0 0,1 0 0,0 1 1,0-1-1,-1 0 0,1 0 0,0 0 0,0 1 0,-1-1 1,1 0-1,0 0 0,0 0 0,0 1 0,-1-1 0,1 0 1,0 1-1,0-1 0,0 0 0,0 0 0,0 1 0,0-1 1,-1 0-1,1 1 0,0-1 0,0 0 0,0 0 0,0 1 1,0-1-1,0 0 0,0 1 0,0-1 0,1 1 0,1 4 24,1-1 0,0 1 1,0-1-1,0 1 0,0-1 0,8 6 0,55 57-154,96 77 1,-2-6 70,463 515-14,-59 63 48,120 319 69,-224-261 258,-45 21 161,-4 140-204,-409-932-300,71 187 40,-56-138-52,18 90 0,-35-140 7,3 10-41,-1 0-1,-1-1 1,0 1 0,-1 18 0,0-29 30,0 1-1,-1-1 1,1 0 0,0 0-1,0 1 1,-1-1 0,1 0-1,0 1 1,-1-1 0,1 0-1,-1 0 1,0 0 0,1 0-1,-1 1 1,0-1 0,0 0-1,0 0 1,0 0 0,0-1-1,0 1 1,0 0 0,0 0-1,0 0 1,0-1 0,0 1-1,0 0 1,-1-1 0,1 0-1,0 1 1,0-1 0,-1 1-1,1-1 1,0 0-1,-1 0 1,1 0 0,0 0-1,-1 0 1,1 0 0,0 0-1,-1 0 1,1-1 0,0 1-1,0 0 1,-1-1 0,1 1-1,-2-2 1,-10-3-136,0-1 0,1 0 0,0-1 1,0-1-1,1 0 0,-1 0 0,2-1 0,-1 0 0,-12-16 0,-3 0-193,-100-106-1050,-25-58 618,150 188 776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2.949"/>
    </inkml:context>
    <inkml:brush xml:id="br0">
      <inkml:brushProperty name="width" value="0.025" units="cm"/>
      <inkml:brushProperty name="height" value="0.025" units="cm"/>
    </inkml:brush>
  </inkml:definitions>
  <inkml:trace contextRef="#ctx0" brushRef="#br0">46 1 8058,'-4'0'210,"1"1"1,-1-1-1,1 1 0,0 0 1,-1 0-1,1 0 1,0 1-1,0-1 1,-5 4-1,7-4-189,1 0 0,-1 0 1,0 0-1,0 1 0,1-1 0,-1 0 0,1 0 0,-1 1 1,1-1-1,0 1 0,-1-1 0,1 0 0,0 1 0,0-1 0,0 1 1,0-1-1,0 1 0,0-1 0,0 0 0,1 1 0,-1-1 1,1 0-1,-1 1 0,1-1 0,-1 0 0,1 1 0,-1-1 0,2 1 1,9 20-35,1-2 1,1 0-1,1 0 1,24 26-1,-15-19 5,105 143 192,177 306 0,453 960 3214,-197-230-1764,-240-462-1126,-158-357-437,-156-371-85,43 113-419,-45-102-297,-7-24 168,-5-8-375,-26-37-1946,-17-36 1240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3.332"/>
    </inkml:context>
    <inkml:brush xml:id="br0">
      <inkml:brushProperty name="width" value="0.025" units="cm"/>
      <inkml:brushProperty name="height" value="0.025" units="cm"/>
    </inkml:brush>
  </inkml:definitions>
  <inkml:trace contextRef="#ctx0" brushRef="#br0">16 1 10146,'-2'3'239,"0"0"1,0 0-1,1 1 0,-1-1 0,1 1 0,0-1 1,0 1-1,0 0 0,0-1 0,0 1 0,1 0 0,0 7 1,1-1-182,1 1 1,0-1-1,7 18 1,14 31-85,2-1 0,34 58 1,-37-76 18,84 159-16,353 615 110,-58-63 483,-128-236 134,0 13 196,-31 14-10,-168-354-662,157 369 14,-223-540-354,-4-6-223,2 0 0,-1 0-1,12 16 1,-14-27-468,-3-9 6,-3-28-183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3.733"/>
    </inkml:context>
    <inkml:brush xml:id="br0">
      <inkml:brushProperty name="width" value="0.025" units="cm"/>
      <inkml:brushProperty name="height" value="0.025" units="cm"/>
    </inkml:brush>
  </inkml:definitions>
  <inkml:trace contextRef="#ctx0" brushRef="#br0">1 26 10098,'1'-6'825,"4"-10"1213,-5 16-1989,1 0-1,-1-1 0,1 1 1,0 0-1,-1-1 0,1 1 1,-1 0-1,1 0 1,0-1-1,-1 1 0,1 0 1,0 0-1,-1 0 0,1 0 1,0 0-1,-1 0 0,1 0 1,-1 0-1,1 0 0,0 0 1,-1 0-1,1 1 0,0-1 1,-1 0-1,1 0 0,-1 1 1,1-1-1,0 0 0,-1 1 1,1-1-1,0 1 0,25 16-5,0 0-1,-1 2 0,28 28 1,28 33 47,-4 3 1,-3 4-1,82 127 1,155 308 372,208 539 144,-286-561-349,-170-369-177,263 568 444,42 135-51,-349-792-470,58 140 51,-66-150-70,-1 1 1,-1 1-1,7 54 1,-12-46-242,-4-42 237,0 1 0,0-1 1,0 1-1,0-1 0,0 1 0,0-1 1,0 1-1,0-1 0,0 1 0,0-1 1,0 1-1,-1-1 0,1 1 0,0-1 1,0 1-1,-1-1 0,1 1 0,0-1 0,0 0 1,-1 1-1,1-1 0,0 1 0,-1-1 1,1 0-1,-1 1 0,1-1 0,0 0 1,-1 0-1,1 1 0,-1-1 0,1 0 1,-1 0-1,1 0 0,-1 1 0,1-1 0,-1 0 1,-1 0-32,1-1 1,0 1 0,-1-1-1,1 1 1,0-1-1,-1 0 1,1 1 0,0-1-1,0 0 1,0 0 0,0 0-1,0 0 1,0 0-1,0 0 1,-2-2 0,-33-48-465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0:22.816"/>
    </inkml:context>
    <inkml:brush xml:id="br0">
      <inkml:brushProperty name="width" value="0.025" units="cm"/>
      <inkml:brushProperty name="height" value="0.025" units="cm"/>
    </inkml:brush>
  </inkml:definitions>
  <inkml:trace contextRef="#ctx0" brushRef="#br0">130 232 2753,'12'-18'552,"4"4"-1088,5 5-129,2 1 577,-5-10 136,0-2 945,-6-3 615,-10-10 857,-2 3 79,-14 1-816,-6 4-535,-4 20-897,-10 9-216,-7 29-128,0 19-48,4 31-528,11 14-1233,11 20 1249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4.132"/>
    </inkml:context>
    <inkml:brush xml:id="br0">
      <inkml:brushProperty name="width" value="0.025" units="cm"/>
      <inkml:brushProperty name="height" value="0.025" units="cm"/>
    </inkml:brush>
  </inkml:definitions>
  <inkml:trace contextRef="#ctx0" brushRef="#br0">1 1 8562,'0'0'189,"1"0"-1,-1 0 1,0-1 0,1 1-1,-1 0 1,1 0 0,-1 0-1,0 0 1,1 0 0,-1 0-1,1 0 1,-1 0 0,0 1-1,1-1 1,-1 0 0,1 0-1,-1 0 1,0 0 0,1 0-1,-1 1 1,0-1 0,1 0-1,-1 0 1,0 1 0,1-1-1,-1 0 1,0 1 0,0-1-1,1 0 1,-1 1 0,0-1-1,0 0 1,1 1 0,-1-1-1,0 0 1,0 2 0,21 25 970,-2-1-1037,119 144-181,225 293 34,93 196 41,-10 20 17,-353-536-25,276 442 142,-37 23 577,60 355-174,-385-944-801,-1 0 1,0 0-1,-2 1 1,0-1 0,2 32-1,-6-50 158,0 0 1,0 0-1,0 1 0,0-1 0,0 0 0,0 1 1,-1-1-1,1 0 0,0 0 0,-1 1 0,1-1 0,-1 0 1,1 0-1,-1 0 0,1 0 0,-1 0 0,0 0 1,0 0-1,1 0 0,-1 0 0,-2 2 0,2-3-7,0 0 0,0 0-1,-1 1 1,1-1 0,0 0-1,-1 0 1,1 0 0,0 0-1,-1 0 1,1-1 0,0 1-1,0 0 1,-1-1 0,1 1 0,0 0-1,0-1 1,0 0 0,0 1-1,-1-1 1,1 0 0,0 1-1,-1-2 1,-13-10-566,-23-23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4.473"/>
    </inkml:context>
    <inkml:brush xml:id="br0">
      <inkml:brushProperty name="width" value="0.025" units="cm"/>
      <inkml:brushProperty name="height" value="0.025" units="cm"/>
    </inkml:brush>
  </inkml:definitions>
  <inkml:trace contextRef="#ctx0" brushRef="#br0">1 0 13179,'62'41'3779,"20"30"-3132,-76-65-607,119 119-32,24 44-1,-7 7 0,157 256 0,195 419 28,-488-840-35,486 875 181,-488-879-177,212 406 317,-180-333-234,-3 1 1,-3 2-1,23 110 0,-47-160-173,-1-1 0,2 65-1,-8-82-308,1-1 0,-2 0 0,0 0 0,0 0 0,-2-1 0,1 1 0,-2-1 0,0 0 0,-8 16 0,5-16-85,-1 0 0,-14 16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2.645"/>
    </inkml:context>
    <inkml:brush xml:id="br0">
      <inkml:brushProperty name="width" value="0.025" units="cm"/>
      <inkml:brushProperty name="height" value="0.025" units="cm"/>
    </inkml:brush>
  </inkml:definitions>
  <inkml:trace contextRef="#ctx0" brushRef="#br0">316 724 1368,'-37'-84'1491,"18"37"-960,17 42-327,-1 1 0,1-1-1,-1 0 1,0 1 0,0 0 0,0 0 0,0 0-1,-1 0 1,0 0 0,0 1 0,0-1-1,0 1 1,-5-3 0,6 5 0,0-1-1,-1 1 1,1 0 0,0-1 0,-1 2-1,1-1 1,-1 0 0,0 1-1,1-1 1,-1 1 0,1 0 0,-1 0-1,1 1 1,-1-1 0,0 1-1,1 0 1,-1 0 0,1 0-1,0 0 1,-4 2 0,-2 1-17,1 1 0,0 0 0,0 1 0,1 0-1,0 0 1,0 0 0,0 1 0,0 0 0,1 0 0,0 1 0,-7 12 0,7-9-147,0-1 0,1 1 0,1 1 0,0-1 0,0 0 0,1 1 0,0 0 0,-1 21 0,3-20-32,1 0 1,1 0-1,0 0 0,1 0 1,1 0-1,0-1 0,0 1 1,1-1-1,1 1 0,0-1 1,1-1-1,8 15 0,-8-16 24,1-1-1,-1-1 0,2 1 0,-1-1 0,1-1 0,0 1 0,0-1 0,1-1 0,0 1 0,0-1 0,1-1 0,0 0 0,0 0 0,0-1 1,12 3-1,-10-4 45,1 0 1,0-1 0,0-1-1,0 0 1,0-1 0,0 0-1,0-1 1,1 0 0,18-6 0,-14 2-14,0-1 1,-1 0 0,0-2 0,0 0-1,-1 0 1,17-13 0,5-8-2,0-2 1,-2-2-1,-2-1 1,40-50-1,-43 47 20,-2-2 0,-1-1 0,-2-1 0,34-72 0,-52 94-9,0-1-1,-1-1 0,-1 1 0,-1-1 0,0 0 0,-2 0 1,0-1-1,-2 1 0,0 0 0,-2-1 0,0 1 0,-8-41 1,6 53-37,1-1 0,-2 1 1,1 0-1,-1 0 1,-1 1-1,0-1 1,0 1-1,0 0 1,-1 0-1,0 0 1,-1 1-1,0 0 1,0 0-1,0 1 0,-1 0 1,0 0-1,0 1 1,0 0-1,-1 0 1,0 1-1,0 0 1,-13-3-1,9 3 17,0 1 1,0 1-1,0 0 0,0 1 0,0 0 0,0 1 1,0 1-1,0 0 0,0 0 0,0 2 0,0-1 1,0 2-1,1 0 0,-1 0 0,1 1 0,-14 8 1,5 0-46,0 1 0,2 1 1,0 1-1,0 0 0,2 1 1,0 1-1,1 1 0,1 0 1,1 1-1,0 1 1,2 0-1,0 1 0,-15 42 1,11-20-540,3 1 0,1 0 0,3 1 1,1 0-1,2 1 0,1 62 0,6 20-718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3.011"/>
    </inkml:context>
    <inkml:brush xml:id="br0">
      <inkml:brushProperty name="width" value="0.025" units="cm"/>
      <inkml:brushProperty name="height" value="0.025" units="cm"/>
    </inkml:brush>
  </inkml:definitions>
  <inkml:trace contextRef="#ctx0" brushRef="#br0">207 0 12243,'-1'1'293,"0"0"0,0 0 0,0 0 0,1 0 0,-1 0 0,0 1 0,0-1 0,1 0 0,-1 0 0,1 1 0,-1-1 0,1 0 0,-1 1 1,1-1-1,0 0 0,0 3 0,-2 29-589,2-17 661,-62 606 146,30-356-483,23-175-29,-16 118 11,17-162-15,-2 0 0,-23 62-1,29-97-51,-6 21-816,9-30-2207,1-10 1221,10-18 80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3.376"/>
    </inkml:context>
    <inkml:brush xml:id="br0">
      <inkml:brushProperty name="width" value="0.025" units="cm"/>
      <inkml:brushProperty name="height" value="0.025" units="cm"/>
    </inkml:brush>
  </inkml:definitions>
  <inkml:trace contextRef="#ctx0" brushRef="#br0">863 85 7994,'-2'-2'330,"-1"0"1,1 0-1,0 0 1,0 0-1,0 0 1,0-1-1,0 1 0,0-1 1,1 1-1,-1-1 1,1 0-1,-1 1 1,1-1-1,0 0 1,0 0-1,1 0 1,-1 0-1,1 0 1,-1-6-1,1 8-249,0 0-1,0 0 0,0 0 1,-1 0-1,1-1 0,0 1 1,0 0-1,-1 0 1,1 0-1,-1 0 0,1 0 1,-1 0-1,1 0 1,-1 0-1,0 0 0,1 0 1,-1 0-1,0 0 1,0 1-1,0-1 0,1 0 1,-1 0-1,0 1 0,0-1 1,-2 0-1,0 0 11,1 1 0,0-1 0,-1 1 0,1 0-1,-1 0 1,1 0 0,-1 0 0,1 0 0,-1 0 0,1 1 0,-5 0-1,-3 3 38,0-1-1,1 1 1,-1 1-1,1 0 1,-10 6-1,-55 44-5,3 3-1,3 3 1,-94 106 0,-147 234-5894,278-356 4664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3.703"/>
    </inkml:context>
    <inkml:brush xml:id="br0">
      <inkml:brushProperty name="width" value="0.025" units="cm"/>
      <inkml:brushProperty name="height" value="0.025" units="cm"/>
    </inkml:brush>
  </inkml:definitions>
  <inkml:trace contextRef="#ctx0" brushRef="#br0">0 112 4561,'60'-41'2056,"-13"11"-47,2 5-945,15 15 64,-7 4 225,3 21-289,2 9-128,-5 22-224,6 11-256,3 19-328,-2 8-72,-4-1-32,-3 4-8,-26-31-16,0-11-48,-14-24-496,-11-18-576,-1-12 704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4.074"/>
    </inkml:context>
    <inkml:brush xml:id="br0">
      <inkml:brushProperty name="width" value="0.025" units="cm"/>
      <inkml:brushProperty name="height" value="0.025" units="cm"/>
    </inkml:brush>
  </inkml:definitions>
  <inkml:trace contextRef="#ctx0" brushRef="#br0">853 22 2192,'0'0'335,"0"-1"0,0 1 0,0-1 0,0 1-1,0-1 1,1 1 0,-1-1 0,0 1 0,0-1-1,0 1 1,0-1 0,0 1 0,0-1-1,-1 1 1,1-1 0,0 1 0,0-1 0,0 1-1,0 0 1,0-1 0,-1 1 0,1-1-1,0 1 1,-1-1 0,1 1 0,0 0 0,-1-1-1,0 0 90,-1 0-1,1 0 0,0 1 0,-1-1 0,1 1 1,-1-1-1,1 1 0,-1-1 0,1 1 0,-1 0 1,-2 0-1,-10-2-313,1 1 1,-1 1-1,0 0 0,0 1 1,1 1-1,-1 0 0,0 0 1,1 1-1,0 1 0,0 1 1,-14 5-1,-8 8-68,0 1-1,-48 34 0,-57 57-143,77-56-354,-99 113 1,120-116-3215,-41 65-1,72-98 2326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54.409"/>
    </inkml:context>
    <inkml:brush xml:id="br0">
      <inkml:brushProperty name="width" value="0.025" units="cm"/>
      <inkml:brushProperty name="height" value="0.025" units="cm"/>
    </inkml:brush>
  </inkml:definitions>
  <inkml:trace contextRef="#ctx0" brushRef="#br0">1 0 9882,'9'0'3657,"15"21"-2569,15 8-640,23 11-216,-1 1 8,11 16-184,3 7-24,6 12-24,2 14-8,-12 0-32,-9-5-232,-12-14-600,-11-14-664,-6-23 888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7.528"/>
    </inkml:context>
    <inkml:brush xml:id="br0">
      <inkml:brushProperty name="width" value="0.025" units="cm"/>
      <inkml:brushProperty name="height" value="0.025" units="cm"/>
    </inkml:brush>
  </inkml:definitions>
  <inkml:trace contextRef="#ctx0" brushRef="#br0">2838 838 5113,'24'-32'5896,"-6"7"-4800,-11 17-979,-1-1 1,-1 1-1,0-1 0,0 0 0,-1-1 1,0 1-1,0-1 0,-1 0 0,0 0 0,-1 0 1,0 0-1,-1 0 0,0 0 0,0-1 1,-1 1-1,-1 0 0,-2-16 0,-1 3 291,-1 0 0,-1 1-1,-1-1 1,-1 2 0,-1-1-1,-20-34 1,-4 0-245,-3 1-1,-2 1 1,-47-49 0,74 90-153,-2 1 1,0 1 0,0 0-1,-1 1 1,0 0 0,-1 1-1,0 1 1,0 0 0,-30-10-1,23 12-12,0 0 0,0 2 0,0 1 0,-1 1 0,1 0 0,0 2 0,-25 2 0,-20 6-5,0 2 0,-70 21 0,-128 50-24,-14 3 13,156-53 26,-147 58 0,206-64-9,-310 139 3,313-133-9,2 2 1,2 4-1,-104 84 0,133-94 7,2 1 0,1 0 0,1 2-1,2 1 1,0 1 0,3 1-1,1 1 1,1 0 0,2 1 0,-17 58-1,13-22 10,3 1 0,3 0 0,4 1 0,-1 115 0,10-164-7,1 0 0,2 0-1,0 0 1,1 0 0,9 29 0,-8-37 2,1 0 0,1-1-1,1 1 1,0-1 0,1-1 0,0 0 0,1 0-1,18 19 1,-2-8 57,2 0 0,1-2 0,1-1-1,1-1 1,41 20 0,-8-9 103,119 41-1,-112-52-154,2-3 0,0-3 0,0-3 0,1-4 0,0-2 1,1-4-1,-1-3 0,116-17 0,-54-3-10,-1-6 1,-1-5 0,151-59 0,-208 61 11,-1-3 0,-1-4 0,-2-2 0,-3-4 0,-1-3 0,93-80 0,-133 98 86,35-43 0,-28 30 97,21-28 135,112-178 265,-136 192-410,-2-1 1,-3-1 0,21-62-1,-41 92-56,-1-1-1,-2-1 1,-1 1-1,-2-1 0,0 1 1,-2-1-1,-5-47 0,2 42-16,-2 1-1,-1 1 1,-1-1-1,-2 1 0,-1 0 1,-17-35-1,16 45-92,-1 0-1,0 1 0,-2 0 1,-1 1-1,0 0 1,-1 2-1,-1-1 0,-1 2 1,-20-15-1,15 16-88,0 0 0,-1 2-1,0 0 1,-1 2 0,-1 1 0,-48-14-1,37 15-172,0 3 0,0 1 0,0 2 0,-59 1-1,35 6-539,1 2 0,0 4-1,0 2 1,1 2-1,1 3 1,-67 28-1,-18 21-475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3:48.423"/>
    </inkml:context>
    <inkml:brush xml:id="br0">
      <inkml:brushProperty name="width" value="0.025" units="cm"/>
      <inkml:brushProperty name="height" value="0.025" units="cm"/>
    </inkml:brush>
  </inkml:definitions>
  <inkml:trace contextRef="#ctx0" brushRef="#br0">2901 601 8402,'-236'-161'5090,"47"30"-3807,101 75-451,-101-49-1,135 80-623,-1 2 0,-1 2-1,-79-17 1,67 24-130,0 3 1,-1 3-1,0 3 1,0 3-1,-123 12 0,146-4-90,1 2 0,0 2-1,0 2 1,1 2 0,0 2-1,1 1 1,1 3-1,1 1 1,-61 43 0,40-15-42,2 2 1,-80 88-1,-88 135-48,185-216 93,2 3 0,4 1 0,1 1 0,4 2 1,-47 137-1,55-123 5,-14 91 1,22-92 11,3 1-1,4 0 1,1 112 0,11-123-1,4 0 0,2-1 1,25 91-1,-19-109-12,1-2 1,2 0-1,3-1 0,1-1 1,34 51-1,-41-75 5,0-1 0,1 0 0,1-1 0,1 0 0,0-2 0,1 0-1,1-1 1,1-1 0,0-1 0,1-1 0,1-1 0,0-1 0,0-1 0,1-1 0,0-1 0,50 10 0,-20-9 10,1-3 0,0-2 0,0-3 1,0-1-1,0-4 0,69-12 0,-14-7 20,-1-4-1,113-44 1,-118 31 17,-3-5 0,141-86 1,171-147 247,-346 226-152,-3-2 0,-2-3 1,-3-3-1,78-100 0,-91 98 5,-4-2 0,-2-1 0,-3-2-1,-3-2 1,29-83 0,-47 101 52,-2 0 0,-2-1 0,-2-1 0,-3 0 0,-2 0 0,-3-1 0,-1 1 1,-4 0-1,-1-1 0,-14-63 0,9 79-152,-1 1 1,-2 0-1,-1 1 1,-2 1-1,-2 0 1,-1 1 0,-1 1-1,-2 1 1,-28-33-1,31 44-71,-1 1 1,-1 1-1,0 1 0,-1 0 0,-1 2 0,-1 1 0,-1 0 0,0 2 0,0 1 1,-1 0-1,-1 2 0,0 1 0,-41-9 0,31 12-54,0 2-1,0 1 1,-1 2-1,1 1 1,0 2 0,0 2-1,0 1 1,-39 10-1,20 1-271,2 2 0,0 2-1,0 2 1,-72 44 0,-75 56-294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09.064"/>
    </inkml:context>
    <inkml:brush xml:id="br0">
      <inkml:brushProperty name="width" value="0.025" units="cm"/>
      <inkml:brushProperty name="height" value="0.025" units="cm"/>
    </inkml:brush>
  </inkml:definitions>
  <inkml:trace contextRef="#ctx0" brushRef="#br0">22 1 3513,'-1'-1'236,"0"1"-1,-1 0 1,1 0 0,0 0 0,0 0 0,-1 0 0,1 0 0,0 1-1,0-1 1,-1 0 0,1 1 0,0-1 0,0 1 0,-2 0 0,3 0-179,-1 0 0,1 0 0,0 0 1,0 0-1,0 0 0,-1 0 1,1 0-1,0 0 0,1 1 0,-1-1 1,0 0-1,0 0 0,0 0 1,1 0-1,-1 0 0,0 0 0,2 1 1,22 68 881,44 88 1,45 60-32,159 312-609,-242-474-266,-21-40-13,0 0 0,-1 0 0,-1 0 0,7 25 0,-15-32-204,-5-11-396,-8-13-587,-5-14 204,-7-17-563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1:08.744"/>
    </inkml:context>
    <inkml:brush xml:id="br0">
      <inkml:brushProperty name="width" value="0.025" units="cm"/>
      <inkml:brushProperty name="height" value="0.025" units="cm"/>
    </inkml:brush>
  </inkml:definitions>
  <inkml:trace contextRef="#ctx0" brushRef="#br0">1 1114 424,'119'-6'1140,"-112"6"-1136,1 1 1,-1-1-1,0 2 0,1-1 0,-1 1 0,0 0 0,0 0 1,0 1-1,0 0 0,13 8 0,-12-6 49,1-1-1,0 0 0,0 0 1,14 3-1,243 35 997,-217-37-823,1-2 1,50-4 0,98-15 497,-126 7-531,83-5 67,-130 13-215,-1 2 1,0 0 0,0 2 0,35 8-1,46 18 47,91 20-5,-156-41-71,0-3 0,81 2 0,-36-9 19,-1-4 0,121-25 0,5-11 31,136-30 18,-160 29-57,256-76 93,-412 107 174,-1-1 0,0-2 0,-1-1 1,0-1-1,-1-1 0,-1-1 1,-1-1-1,34-37 0,-45 41-104,-1 0-1,0-1 1,-1-1-1,-1 0 1,14-31-1,-18 33-133,-1 0 0,-1 0-1,0 0 1,-1-1 0,-1 1 0,0-1-1,0-24 1,-3-11 79,-10-72-1,8 107-126,-1 0 0,-1 0-1,-1 0 1,0 0 0,-1 1 0,-1 0-1,0 0 1,-10-14 0,0 3-26,11 17 11,0 0 1,0 1-1,-14-16 1,52 27-114,16-5 121,-2 2-2,-44 1-2,0 1 1,1 0 0,-1-1-1,1 1 1,-1 0 0,0 0-1,0 1 1,0-1-1,0 0 1,0 1 0,0-1-1,0 1 1,0 0 0,0-1-1,-1 1 1,1 0-1,-1 0 1,1 0 0,-1 0-1,0 0 1,0 1 0,0-1-1,2 4 1,1 5 0,-1 0 1,0 0 0,2 16-1,13 93-6,-14-95 10,1 48-1,-1-7 5,-2-39-5,-1 0 0,-1 1 0,-2-1 0,-1 0 0,-1 0 0,-1 0 0,-1-1 0,-11 29-1,10-39 64,0-1-1,0 0 1,-2 0-1,0-1 1,0 0-1,-1-1 0,-1 0 1,0 0-1,-1-1 1,-1-1-1,-21 17 1,13-14 106,0-1-1,-1 0 1,0-2 0,-1 0 0,0-2 0,0 0 0,-32 6 0,-159 38-54,-239 93 0,86-27-116,318-108 5,0-2 0,0-2 0,-1-2 0,0-2 0,-87-7 1,41-11 0,-124-35 0,-34-7-35,214 51-7,0 2 0,0 2 0,0 1 1,-61 7-1,63-1-28,-1 2 1,1 2 0,0 2 0,-50 20-1,64-20-81,0 1-1,1 0 0,1 2 1,0 1-1,1 0 0,0 2 1,-26 27-1,-22 27-1365,69-71 1510,0 0 0,0 0-1,0 0 1,0 0 0,0 0 0,-1 0-1,1 0 1,0 0 0,0 0 0,0 1 0,0-1-1,0 0 1,0 0 0,0 0 0,0 0-1,0 0 1,0 0 0,0 0 0,0 0 0,0 0-1,-1 0 1,1 0 0,0 0 0,0 0-1,0 0 1,0 0 0,0 0 0,0 0 0,0 0-1,0 0 1,0 0 0,-1 0 0,1 0-1,0 0 1,0 0 0,0 0 0,0 0 0,0 0-1,0 0 1,0 0 0,0 0 0,0 0-1,0 0 1,0 0 0,-1 0 0,1-1-1,0 1 1,0 0 0,0 0 0,0 0 0,0 0-1,0 0 1,0 0 0,0 0 0,0 0-1,0 0 1,0 0 0,0 0 0,0-1 0,0 1-1,0 0 1,0 0 0,0 0 0,0 0-1,0 0 1,0 0 0,0 0 0,0 0 0,0 0-1,0-12 37,5-11 17,-4 21-51,-1-1 0,1 1 0,0 0 0,0 0 0,0 0 0,0 0 0,0 0 0,0 0 0,1 1 0,-1-1 0,0 0 0,1 1 0,0-1 0,-1 1 0,1-1 0,0 1 0,0 0 0,0 0 0,2-2 0,23-14 15,66-50 90,-72 55-62,0 1 1,0 1-1,1 1 1,0 1-1,32-7 1,118-13 121,-117 23-126,94 3-1,58 16-18,40 2 43,179-30 498,-183 2-344,236-20 105,-167-13-282,-240 30 15,-1-2 0,108-44 0,-141 43 188,-1-1 1,-2-3-1,0 0 0,51-45 0,-68 52-157,-1 0 1,0-2 0,-1 0-1,-1-1 1,0-1 0,-2 0 0,14-25-1,-18 26-73,-1 0 0,0-1 0,-2 1 0,0-1 0,-1-1 0,-1 1 0,-1-1 0,1-37 0,-4 28-13,-1 1 0,-1-1 1,-7-31-1,6 47-10,0 0 0,-1 1 0,0-1-1,-1 1 1,0 0 0,-1 1 0,0-1-1,-1 1 1,-10-12 0,-12-7-18,-2 1 1,-1 1-1,-1 2 0,-41-24 1,51 34 15,4 2 1,0 2-1,-1 0 1,0 1 0,0 1 0,-1 1 0,-1 1 0,-31-7-1,51 15 15,-2-1-67,6 2-67,12 8 34,-2 1 90,0 2 0,-1 0 0,-1 0 0,13 20 0,-7-10 1,4 7 3,-1 0-1,-1 1 0,-2 1 1,16 44-1,-26-59 7,0 1 0,-1-1 0,0 2-1,-2-1 1,0 0 0,-1 1 0,-1-1 0,-1 24 0,-1-28 2,0 0 1,-1 1 0,-1-1 0,0 0 0,-1-1 0,-1 1 0,0 0 0,0-1 0,-1 0 0,-1-1-1,-10 16 1,-16 14 15,-1-2 0,-2-2-1,-1-1 1,-64 48-1,-183 104-1319,240-161 744,-63 41-45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04.935"/>
    </inkml:context>
    <inkml:brush xml:id="br0">
      <inkml:brushProperty name="width" value="0.025" units="cm"/>
      <inkml:brushProperty name="height" value="0.025" units="cm"/>
    </inkml:brush>
  </inkml:definitions>
  <inkml:trace contextRef="#ctx0" brushRef="#br0">11 501 1560,'0'0'114,"0"0"0,-1 0 0,1 0-1,-1 0 1,1 0 0,0 0 0,-1 0 0,1 0-1,-1 0 1,1 0 0,0 0 0,-1 0-1,1-1 1,0 1 0,-1 0 0,1 0 0,-1 0-1,1-1 1,0 1 0,0 0 0,-1-1-1,1 1 1,0 0 0,-1 0 0,1-1 0,0 1-1,0 0 1,0-1 0,-1 1 0,1-1-1,0 1 1,0 0 0,0-1 0,0 1-1,0-1 1,0 1 0,0 0 0,0-1 0,0 1-1,0-1 1,0 1 0,0 0 0,0-1-1,0 0 1,7-18 1106,-5 15-1111,1 0 0,0 0-1,0 0 1,0 1 0,0-1-1,1 1 1,6-5 0,40-28 477,1 2 0,2 2 0,73-31 0,248-85 666,-273 116-789,189-33 0,-198 53-361,1 3-1,0 5 0,0 3 1,0 5-1,0 3 0,-1 5 1,0 4-1,-1 3 0,-1 5 1,114 45-1,86 64-73,18 6 109,-157-86 312,-90-33-124,-2 1-1,0 4 0,68 39 0,-118-59-317,0 1-1,-1 0 1,0 1-1,0 0 0,0 0 1,-1 1-1,9 11 1,-12-13-144,-1 0 0,1 0 0,-1 0 1,0 1-1,-1-1 0,1 1 0,-1 0 1,-1 0-1,1-1 0,-1 1 0,0 12 0,0 6-1427,1-10 643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05.297"/>
    </inkml:context>
    <inkml:brush xml:id="br0">
      <inkml:brushProperty name="width" value="0.025" units="cm"/>
      <inkml:brushProperty name="height" value="0.025" units="cm"/>
    </inkml:brush>
  </inkml:definitions>
  <inkml:trace contextRef="#ctx0" brushRef="#br0">87 46 11242,'6'-1'618,"0"-1"-1,-1 0 0,1 0 0,0 0 1,-1-1-1,1 0 0,4-3 0,-4 2-512,0 1 0,-1 0-1,1 0 1,0 0 0,1 1-1,6-2 1,-6 3-96,0 0 0,0 0 0,0 1 0,0 0-1,0 0 1,-1 1 0,1 0 0,0 0 0,0 1 0,0-1 0,11 6 0,-8-2-8,-1 0-1,0 0 1,0 1 0,0 0 0,-1 0-1,1 1 1,6 9 0,3 4-11,-1 1 0,-1 1-1,-1 0 1,-1 2 0,15 32 0,-13-16-3,-1 1 1,-1 0 0,-3 1-1,-1 0 1,4 50-1,6 218 1,-20-309 12,1 14 12,-1 0 0,-1 0 0,-2 16 0,2-26-6,-1 0 0,1 0 0,-1 0 0,1-1 0,-1 1 0,-1-1 0,1 1 0,-1-1-1,1 0 1,-1 0 0,-1 0 0,1 0 0,-5 4 0,-4 2-1,-2 0 0,1-1-1,-1 0 1,-27 12 0,-67 22-141,77-31 32,-159 61-2633,86-31 1660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39.603"/>
    </inkml:context>
    <inkml:brush xml:id="br0">
      <inkml:brushProperty name="width" value="0.025" units="cm"/>
      <inkml:brushProperty name="height" value="0.025" units="cm"/>
    </inkml:brush>
  </inkml:definitions>
  <inkml:trace contextRef="#ctx0" brushRef="#br0">35 161 2288,'-9'-18'388,"6"12"-166,-1 0 1,1 0-1,0 0 1,1-1-1,-1 1 0,1-1 1,1 1-1,-1-1 1,1 0-1,0 0 1,0-7-1,12-22 193,0 19-270,-10 16-130,-1 1 1,0 0 0,1-1-1,-1 1 1,0 0 0,1-1-1,-1 1 1,0 0 0,1 0 0,-1-1-1,1 1 1,-1 0 0,1 0-1,-1 0 1,0 0 0,1-1 0,-1 1-1,1 0 1,-1 0 0,1 0-1,-1 0 1,1 0 0,-1 0-1,1 0 1,-1 1 0,1-1 0,-1 0-1,1 0 1,1 1 57,-1 1 0,1-1-1,-1 0 1,0 1 0,0-1 0,1 1-1,-1-1 1,0 1 0,0 0 0,-1-1-1,1 1 1,0 0 0,0 0 0,-1 0 0,1-1-1,-1 1 1,0 0 0,1 2 0,1 7 330,14 52 801,-2 0 1,4 70-1,0 133-629,-15-209-526,2 32-37,7 194-134,-12-246-432,-4-25-1095,4-12 1565,0 0 1,-1 0-1,1 0 1,0 0 0,-1-1-1,1 1 1,0 0-1,-1 0 1,1 0 0,0-1-1,0 1 1,-1 0-1,1 0 1,0-1 0,0 1-1,0 0 1,-1 0-1,1-1 1,0 1 0,0 0-1,0-1 1,0 1-1,-1 0 1,1-1 0,0 1-1,0 0 1,0-1-1,0 1 1,0 0 0,0-1-1,-7-30-1439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39.982"/>
    </inkml:context>
    <inkml:brush xml:id="br0">
      <inkml:brushProperty name="width" value="0.025" units="cm"/>
      <inkml:brushProperty name="height" value="0.025" units="cm"/>
    </inkml:brush>
  </inkml:definitions>
  <inkml:trace contextRef="#ctx0" brushRef="#br0">14 139 7530,'-1'-1'254,"-1"-1"0,1 1 0,0 0 0,0-1 0,-1 1 0,1-1 0,0 1 0,1-1 0,-1 0 0,0 1 1,-1-4-1,2 4-197,0 0 0,0 0 1,1 0-1,-1-1 1,0 1-1,0 0 0,1 0 1,-1 0-1,1 0 0,-1 0 1,1 0-1,-1 1 1,1-1-1,-1 0 0,1 0 1,0 0-1,0 0 0,-1 1 1,1-1-1,0 0 1,0 1-1,0-1 0,0 0 1,0 1-1,0-1 1,2 0-1,40-20 311,63-22 0,-88 36-353,0 1 1,1 1-1,0 1 0,-1 1 0,1 0 1,0 2-1,36 0 0,-44 2-12,0 1 0,-1-1 1,1 2-1,-1 0 0,1 0 0,-1 1 0,0 0 0,0 0 0,0 1 0,-1 1 1,0 0-1,0 0 0,0 1 0,-1 0 0,12 12 0,-11-8 3,0 1-1,-1-1 1,0 2-1,0-1 1,-2 1 0,0 0-1,0 1 1,-1-1-1,-1 1 1,0 0 0,-1 0-1,0 0 1,1 25-1,-4-21 6,0 0-1,-1 0 0,0 1 0,-2-1 0,0-1 1,-1 1-1,-1 0 0,-1-1 0,0 0 1,-15 28-1,3-13 27,-2-2 1,-2 0-1,0-1 0,-2-1 1,-33 30-1,38-40-214,-2 0 0,0-2 0,-1-1 0,0 0 0,-1-2 0,-1-1 0,-47 18 0,41-23-2048,15-11 945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40.351"/>
    </inkml:context>
    <inkml:brush xml:id="br0">
      <inkml:brushProperty name="width" value="0.025" units="cm"/>
      <inkml:brushProperty name="height" value="0.025" units="cm"/>
    </inkml:brush>
  </inkml:definitions>
  <inkml:trace contextRef="#ctx0" brushRef="#br0">342 135 10386,'1'-6'791,"-1"-1"0,0 0 0,0 1-1,0-1 1,0 0 0,-1 1 0,-2-8 0,2 12-788,1 1 1,-1-1 0,0 1 0,1-1 0,-1 0 0,0 1 0,0 0-1,0-1 1,0 1 0,-1 0 0,1-1 0,0 1 0,0 0-1,-1 0 1,1 0 0,-1 0 0,1 0 0,-1 0 0,1 0 0,-1 1-1,0-1 1,1 1 0,-1-1 0,0 1 0,1-1 0,-1 1-1,0 0 1,0 0 0,1 0 0,-1 0 0,0 0 0,-2 1 0,-9 1-50,0 0 1,1 1-1,0 1 1,0 0-1,0 1 1,0 0-1,-18 11 1,14-6 39,1 0 0,-1 1-1,2 1 1,-23 23 0,28-24 9,0 0 1,1 0-1,1 0 1,-1 1-1,2 1 1,0-1-1,-8 24 1,12-29-5,-1 0 1,2 0 0,-1 0 0,1 0 0,0 0 0,1 1 0,0-1-1,0 0 1,0 1 0,1-1 0,0 0 0,0 0 0,1 0 0,0 0-1,0 0 1,5 9 0,-5-13-5,-1 0 0,1 0 1,0-1-1,0 1 0,0-1 0,0 1 0,1-1 0,-1 0 0,0 0 1,1 0-1,0 0 0,0 0 0,-1-1 0,1 1 0,0-1 0,0 0 0,4 2 1,-2-2-13,0-1 1,0 1 0,1-1 0,-1 1 0,0-2 0,0 1 0,1 0 0,-1-1-1,9-3 1,0 0-28,0-1 0,-1-1 1,0 0-1,0-1 0,-1 0 0,21-17 0,-13 8 136,-2-2 1,0 0-1,-1-1 0,-1 0 0,0-1 1,-2-1-1,0-1 0,-2 0 0,0-1 1,10-29-1,-20 44-6,1 0-1,-1 0 1,-1-1-1,0 1 1,0-1-1,-1 1 1,0-1-1,0 1 1,-1-1 0,0 1-1,0 0 1,-5-15-1,7 7-2817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41.830"/>
    </inkml:context>
    <inkml:brush xml:id="br0">
      <inkml:brushProperty name="width" value="0.025" units="cm"/>
      <inkml:brushProperty name="height" value="0.025" units="cm"/>
    </inkml:brush>
  </inkml:definitions>
  <inkml:trace contextRef="#ctx0" brushRef="#br0">280 750 6625,'25'-55'6288,"-24"51"-6248,0 1-1,1-1 1,-1 0 0,-1 0-1,1 1 1,0-1 0,-1 0-1,0 0 1,0 0 0,0 0-1,0 1 1,-1-1 0,-1-5-1,1 7-13,-1-1 0,0 0 0,0 1 0,0-1 0,0 1 0,-1-1 0,1 1 0,0 0 0,-1 0 0,0 0 0,1 0 0,-1 1 0,0-1 0,0 1 0,0 0-1,0 0 1,0 0 0,-1 0 0,1 0 0,0 1 0,-5-1 0,-3 0 114,1 0 1,0 1-1,0 0 0,0 1 0,-17 3 1,19-2-106,-1 0 0,1 0 0,0 1 1,0 1-1,0-1 0,1 1 1,-1 1-1,1-1 0,0 1 0,0 0 1,1 1-1,-1 0 0,1 0 1,1 0-1,-1 1 0,1 0 0,0 0 1,0 0-1,1 0 0,-4 9 1,3-3-36,0 1 0,1-1 1,0 1-1,1 0 0,1 1 1,0-1-1,1 0 1,1 0-1,0 1 0,0-1 1,4 18-1,-2-25-1,-1 0 0,0-1-1,1 1 1,1-1 0,-1 1 0,1-1 0,0 0-1,0 0 1,1 0 0,-1 0 0,1-1 0,1 0-1,-1 0 1,1 0 0,0 0 0,7 5 0,-6-6-2,1 0 1,-1 0 0,1-1 0,0 0-1,0 0 1,0-1 0,0 0 0,0 0 0,1-1-1,-1 0 1,1 0 0,-1-1 0,0 0-1,1 0 1,7-1 0,4-3-2,0 0-1,0-1 1,-1 0-1,0-2 1,0 0-1,-1-1 1,1-1 0,-2 0-1,1-1 1,-2-1-1,1-1 1,-1 0-1,18-21 1,-10 9 25,-1-1 1,-2-2-1,0 0 1,-2-1-1,-1-1 0,-1 0 1,11-32-1,-9 13 76,-2 0-1,-2-1 1,-2-1-1,7-67 0,-15 77-29,-2 0 0,-2 0-1,-2-1 1,-1 1-1,-2 0 1,-10-39 0,15 78-55,0 0 0,0 0 0,-1 0 1,1 1-1,0-1 0,0 0 0,0 0 0,0 0 1,-1 1-1,1-1 0,0 0 0,-1 0 1,1 1-1,-1-1 0,1 0 0,-1 1 1,1-1-1,-1 0 0,0 1 0,1-1 1,-1 1-1,1-1 0,-2 0 0,1 2 2,0 0 0,1 0 0,-1 0 0,0 0 0,0 0-1,1 0 1,-1 0 0,1 1 0,-1-1 0,1 0 0,-1 0 0,1 1 0,0-1-1,0 0 1,-1 0 0,1 3 0,-18 117 46,5 34-72,7 0-1,18 212 1,-9-335 14,8 32 0,-9-55 1,0 0 0,1 0 0,0 0 0,1-1 1,0 1-1,1-1 0,9 15 0,-13-21 0,1 0 0,-1-1 0,0 1 1,0-1-1,1 1 0,-1-1 0,1 0 0,0 0 0,-1 1 0,1-1 1,0 0-1,-1-1 0,1 1 0,0 0 0,0 0 0,0-1 0,0 1 1,0-1-1,0 1 0,0-1 0,3 0 0,-2 0 2,0-1 0,0 0 0,-1 0 0,1 0 0,0 0 0,-1 0 0,1 0 0,-1-1 0,1 1 0,-1-1-1,0 0 1,0 0 0,3-3 0,4-5 8,0 0 1,-1-1-1,-1-1 0,0 1 0,7-16 0,3-13 14,-2-2-1,16-69 1,-20 67 38,2 0-1,24-56 1,-24 78-3,-6 15-12,-6 7-47,-1 0-1,0 0 0,0 0 0,1 0 0,-1 1 0,0-1 0,0 0 1,0 0-1,1 0 0,-1 0 0,0 0 0,0 1 0,0-1 0,0 0 1,1 0-1,-1 0 0,0 1 0,0-1 0,0 0 0,0 0 0,0 1 1,0-1-1,1 0 0,-1 0 0,0 0 0,0 1 0,0-1 1,0 0-1,0 0 0,0 1 0,0-1 0,0 0 0,0 1 0,0-1 1,0 0-1,-1 1 0,3 38 57,-6 53-1,1 17-24,3-91-31,1 0 1,1 1 0,1-1 0,0 0 0,7 19 0,-9-32-2,1-1 0,0 1 1,0 0-1,1-1 0,-1 1 0,1-1 0,0 0 0,0 0 1,0 0-1,1-1 0,-1 1 0,1-1 0,0 1 1,0-1-1,0 0 0,1-1 0,-1 1 0,0-1 1,1 0-1,0 0 0,0 0 0,-1-1 0,7 2 1,-3-2 5,0-1 0,0 1 0,0-2 0,0 1 0,0-1 0,0 0 0,-1-1 0,1 1 0,0-2 0,-1 1 0,1-1 0,-1 0 0,0-1 0,0 1 0,0-2 0,9-6 0,5-6 9,0 0 0,-1-2 1,26-30-1,62-83 99,-92 110-16,-1-1 1,-1-1 0,0 0-1,11-31 1,-22 47-41,-1-1 0,1 0 0,-2 0 0,1 0 0,-1 0 0,0 0 0,-1-10 0,0 17-45,0 0 1,0 0-1,0 0 1,0 0 0,-1 0-1,1 0 1,-1 0-1,1 0 1,-1 0-1,0 0 1,1 1 0,-1-1-1,0 0 1,0 0-1,-1 1 1,1-1 0,0 0-1,0 1 1,-1 0-1,1-1 1,-1 1 0,1 0-1,-1-1 1,0 1-1,1 0 1,-1 0-1,0 0 1,0 1 0,0-1-1,0 0 1,0 1-1,0-1 1,0 1 0,0 0-1,0-1 1,0 1-1,-3 1 1,-2-1-6,1 1 1,0 0-1,0 1 1,0-1-1,0 1 1,0 0-1,0 1 0,1 0 1,-1 0-1,1 0 1,-1 0-1,1 1 1,0 0-1,1 0 0,-1 0 1,-7 10-1,2-3-10,2 1-1,-1 0 0,2 1 0,0-1 1,0 2-1,-5 14 0,8-17-1,1 0 0,0 0 0,1 1 0,1-1 0,-1 0 0,2 1 0,-1-1 0,2 0 0,0 1 0,0-1 0,1 1 0,0-1-1,1 0 1,0 0 0,5 12 0,-4-15-6,0 0 0,0 0 0,0-1-1,1 1 1,0-1 0,0 0 0,1-1 0,0 1-1,0-1 1,0 0 0,1-1 0,0 1-1,0-1 1,1-1 0,-1 1 0,1-1 0,0-1-1,0 1 1,0-1 0,12 2 0,-13-3 1,0-1-1,-1-1 1,1 1 0,0-1 0,0 0 0,-1 0 0,1-1 0,0 0 0,0 0 0,-1-1-1,1 1 1,-1-1 0,12-6 0,-10 4 11,0-1 1,-1-1-1,1 1 0,-1-1 0,0-1 1,0 1-1,-1-1 0,11-15 0,0-5 30,-2 0-1,-1-1 0,-1-1 1,16-52-1,-8 9-9,-13 42-19,2 0 0,0 0 0,18-32 0,-27 60-5,-1 0 0,1 0-1,0 0 1,1 0 0,-1 0 0,0 1 0,1-1-1,-1 0 1,1 1 0,-1-1 0,1 1-1,0-1 1,-1 1 0,1 0 0,0 0 0,0 0-1,0 0 1,4-2 0,-5 3-1,1 1 1,-1-1-1,0 0 1,1 0-1,-1 0 0,1 1 1,-1-1-1,0 1 1,1-1-1,-1 1 0,0 0 1,0-1-1,1 1 1,-1 0-1,0 0 0,0 0 1,0 0-1,0 0 0,0 0 1,0 0-1,1 1 1,3 6-3,0 1 1,0-1 0,0 1-1,-1 0 1,-1 0 0,5 14 0,54 279-73,-61-295 84,0-1 0,-1 0-1,0 1 1,-1 10 0,1-16-8,0-1 1,0 1 0,0 0-1,0 0 1,0 0-1,0-1 1,0 1-1,0 0 1,-1 0-1,1-1 1,0 1 0,0 0-1,-1 0 1,1-1-1,-1 1 1,1 0-1,-1-1 1,1 1-1,-1-1 1,1 1-1,-1 0 1,1-1 0,-1 1-1,0-1 1,1 0-1,-1 1 1,0-1-1,0 1 1,1-1-1,-1 0 1,0 0-1,0 1 1,1-1 0,-1 0-1,0 0 1,0 0-1,0 0 1,1 0-1,-1 0 1,0 0-1,0 0 1,0 0-1,-1-1 1,1 0 5,-1 0 0,0 0 0,0 0 0,1 0 0,-1 0 0,1 0 0,-1 0 0,1-1 0,0 1 0,-1-1 0,1 1 0,0-1 0,0 0 0,0 1 0,-1-4 0,-12-28 46,13 27-45,-4-10 8,0 0-1,2-1 1,0 0 0,1 0-1,1 0 1,0 0-1,1 0 1,1 0-1,1 0 1,0 1 0,1-1-1,1 0 1,1 1-1,0 0 1,1 0-1,12-24 1,-10 27-12,-1 0-1,2 0 1,0 0-1,0 1 1,1 1 0,1 0-1,0 0 1,0 1 0,1 0-1,0 1 1,1 0-1,0 1 1,0 1 0,1 0-1,0 1 1,0 0 0,0 1-1,23-5 1,-31 8-174,-1 1 0,0 0 0,1 0 0,-1 1 0,1-1 0,-1 1-1,1 1 1,-1-1 0,0 1 0,1-1 0,-1 2 0,0-1 0,10 4 0,11 13-783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44.236"/>
    </inkml:context>
    <inkml:brush xml:id="br0">
      <inkml:brushProperty name="width" value="0.025" units="cm"/>
      <inkml:brushProperty name="height" value="0.025" units="cm"/>
    </inkml:brush>
  </inkml:definitions>
  <inkml:trace contextRef="#ctx0" brushRef="#br0">238 828 10898,'-9'-51'4532,"-8"-44"-1655,16 93-2864,1 1 1,0-1-1,0 1 1,-1-1-1,1 1 1,-1-1 0,1 1-1,-1 0 1,0-1-1,0 1 1,1 0-1,-1 0 1,0-1-1,0 1 1,0 0 0,0 0-1,0 0 1,0 0-1,-1 0 1,1 1-1,-2-2 1,1 1-17,0 1 0,0 0 0,1 0 1,-1 0-1,0 0 0,0 0 0,1 0 0,-1 1 0,0-1 0,0 1 1,1-1-1,-1 1 0,0-1 0,1 1 0,-1 0 0,1 0 1,-1 0-1,1 0 0,-3 2 0,-6 5-4,0 1 1,1 0-1,0 1 1,0-1-1,1 2 0,-11 17 1,2 0 17,-19 45 0,30-59-8,1 1 0,0-1-1,1 1 1,1 0 0,0 0 0,1 0 0,1 0-1,1 25 1,0-34-5,1 0 0,0 0 0,0-1 0,0 1 0,1 0 0,0-1 0,0 1 0,1-1-1,-1 0 1,7 10 0,-6-12-5,0 1 0,0-1 0,1 0 0,-1 0 0,1 0 0,0 0 0,-1-1 0,1 0 0,0 1 1,1-1-1,-1-1 0,0 1 0,0-1 0,1 1 0,6 0 0,1-1-67,0 0 1,-1-1-1,1 0 1,-1-1-1,1 0 1,-1-1-1,1 0 1,-1-1-1,0 0 1,0-1-1,0 0 1,16-9-1,11-7-139,68-52 1,-90 61 263,0-1-8,-10 9-13,0-1 1,-1 0-1,1 0 1,-1 0-1,-1-1 1,7-7-1,-7 11 120,-1 9-50,3 19 0,0-2-45,-5-21-51,1 0 0,0 0 0,0 0 0,0-1-1,0 1 1,0-1 0,1 1 0,0-1-1,0 0 1,0 0 0,0 0 0,0 0 0,0-1-1,1 1 1,7 3 0,-7-4 2,0-1-1,1 0 1,-1 0 0,1 0 0,-1 0-1,1-1 1,0 0 0,-1 0-1,1 0 1,-1 0 0,1-1 0,-1 0-1,1 0 1,-1 0 0,5-2-1,5-3 11,0 0 0,0 0 0,0-2 0,-1 0 0,0 0 0,-1-1 0,19-17 0,-17 12 15,-1 0 0,0 0 0,0-2-1,-2 0 1,16-26 0,-24 37-20,-1-1 1,1 0 0,-1 1 0,0-1 0,0 0 0,-1 0-1,0 0 1,0-1 0,0 1 0,-1 0 0,0 0-1,0 0 1,0-1 0,-1 1 0,0 0 0,-2-8 0,1 10-9,0-1-1,0 1 1,0 0 0,0 0 0,-1 0 0,1 0 0,-1 0 0,0 0 0,0 1 0,-1 0 0,1-1 0,-1 1 0,1 0 0,-1 1-1,0-1 1,0 1 0,-1-1 0,1 1 0,0 0 0,-1 1 0,-7-3 0,7 3-3,0 1 1,-1-1-1,1 1 1,0 0-1,0 0 1,-1 0-1,1 1 1,0 0-1,0 0 1,0 0-1,0 1 1,0 0-1,0 0 1,0 0-1,0 0 1,1 1-1,-1 0 1,1 0-1,0 0 1,0 0-1,-6 6 1,6-5-5,0 0 1,1 0 0,-1 0 0,1 1 0,0-1 0,0 1-1,0 0 1,1 0 0,0 0 0,0 0 0,0 0 0,0 1-1,1-1 1,0 0 0,0 1 0,0-1 0,1 1-1,0-1 1,0 1 0,1 6 0,-1-10-7,0-1 0,0 1-1,1 0 1,-1-1 0,1 1 0,-1-1-1,1 1 1,0-1 0,0 1 0,-1-1 0,1 1-1,0-1 1,0 0 0,0 1 0,0-1 0,1 0-1,-1 0 1,0 0 0,1 0 0,-1 0-1,0 0 1,1 0 0,-1 0 0,1-1 0,-1 1-1,1 0 1,0-1 0,-1 0 0,1 1 0,-1-1-1,1 0 1,0 0 0,-1 0 0,3 0 0,3 0-32,0-1 1,-1-1 0,1 1 0,-1-1 0,1 0-1,-1-1 1,7-3 0,14-9 11,-1-1-1,0-1 0,-2-2 1,41-38-1,-39 33 307,1 1-1,1 1 1,35-21 0,-61 42-247,0 0 1,0 0-1,0 0 1,0 0-1,-1 0 1,1 0-1,0 1 1,0-1 0,0 1-1,1 0 1,-1-1-1,0 1 1,0 0-1,0 0 1,0 0-1,0 1 1,3 0-1,-4-1-16,1 1 0,-1 0 0,1 0-1,0 0 1,-1 0 0,0 1-1,1-1 1,-1 0 0,0 1 0,1-1-1,-1 1 1,0-1 0,0 1 0,0-1-1,-1 1 1,1 0 0,0 0-1,0 3 1,5 14 28,-1 2 1,3 22-1,7 29 7,-14-69-46,1 1-1,-1-1 1,0 1-1,1-1 1,-1 0-1,1 0 1,0 0-1,0 0 1,1 0-1,-1 0 1,0 0-1,1-1 1,0 1-1,0-1 1,0 1-1,3 1 1,-4-3-1,1 0 1,-1 0 0,1-1-1,-1 1 1,1 0 0,0-1-1,-1 0 1,1 1 0,-1-1-1,1 0 1,0 0 0,-1-1-1,1 1 1,0-1 0,-1 1-1,1-1 1,-1 0 0,1 0-1,-1 0 1,0 0 0,1 0-1,-1 0 1,3-3 0,6-4 9,-1 0 1,0-1 0,-1 0-1,0-1 1,13-17 0,34-57 52,-14 4 191,-50 121 8,5-31-260,2 0 0,-1-1 1,1 1-1,1 0 0,0 0 1,2 15-1,-2-21-3,0-1 0,1 0 0,0 0 1,0 0-1,0 0 0,0 0 0,0 0 0,0-1 0,1 1 0,-1 0 0,1 0 1,0-1-1,0 1 0,0-1 0,0 0 0,0 0 0,1 1 0,-1-1 0,0-1 1,1 1-1,0 0 0,-1-1 0,1 1 0,0-1 0,3 2 0,0-2 0,0 0 0,-1 0 0,1 0 0,0-1 0,-1 1 0,1-1 0,0-1 0,0 1 0,-1-1-1,1 0 1,0 0 0,7-3 0,-4 0 0,0 0 0,0 0 0,0-1 0,0-1-1,-1 1 1,12-11 0,-1-1 2,-2-1 1,0-1-1,-1-1 0,24-39 1,-24 36 17,-8 11-6,-1 0-1,0 0 0,0-1 0,7-22 0,-14 39-13,0-1-1,0 0 0,1 0 1,-1 0-1,1 0 0,-1 0 1,1 0-1,0 0 0,2 4 1,2 9-2,-1-3 5,5 16-12,22 51 1,-28-72 6,1 0 0,0-1 0,1 1 0,0-1-1,0 0 1,0-1 0,1 1 0,0-1 0,0 0 0,1 0 0,0-1 0,9 6 0,9 2-4,-14-9 4,-1 2 0,1-1 0,-1 1 0,0 1 0,-1 0 0,1 0 0,-1 1 0,11 13 0,-6-2-24,0 2 1,-2 0-1,0 1 1,-1 0-1,-2 1 1,11 35-1,-2 9-416,9 71 0,11 167-1209,-27-202 1897,-23-123 788,-21-79-692,5-1 0,-17-108-1,-5-208-285,46 373 67,2 1 0,2-1 0,1 1 1,15-83-1,-14 116-66,1 0 0,0 0 1,0 0-1,1 0 0,0 0 1,0 1-1,1-1 1,7-7-1,-12 14-52,1 0-1,1 1 1,-1-1-1,0 1 1,0 0 0,1-1-1,-1 1 1,0 0 0,1 0-1,-1 0 1,1 0 0,0 0-1,-1 0 1,1 1 0,0-1-1,-1 0 1,1 1-1,0-1 1,0 1 0,0 0-1,-1 0 1,1-1 0,0 1-1,2 1 1,-2-1-13,-1 1 0,1-1 0,-1 1 0,1 0-1,-1 0 1,1 0 0,-1 0 0,0 0 0,1 0 0,-1 0 0,0 0 0,0 1 0,0-1-1,1 0 1,-2 1 0,1-1 0,0 1 0,0-1 0,0 1 0,-1 0 0,1-1 0,-1 1 0,1 0-1,-1-1 1,1 3 0,-1 2-21,1-1 1,-1 1-1,0-1 0,0 1 1,-1-1-1,1 1 0,-1-1 1,-1 0-1,1 1 0,-5 9 0,-2 3-83,-16 28 1,20-40 87,-15 26-135,-29 40 0,46-71 102,1 1 1,0 0-1,-1-1 0,1 1 1,-1-1-1,1 0 1,-1 1-1,0-1 1,1 0-1,-1 0 0,0 0 1,0 0-1,0 0 1,0 0-1,0-1 1,-2 1-1,4-1 41,0 0-1,-1 0 1,1 0-1,0 0 1,0 0-1,0 0 1,0 0 0,-1 0-1,1 0 1,0 0-1,0 0 1,0 0-1,0 0 1,0 0-1,-1-1 1,1 1-1,0 0 1,0 0 0,0 0-1,0 0 1,0 0-1,0 0 1,0-1-1,0 1 1,-1 0-1,1 0 1,0 0 0,0 0-1,0 0 1,0-1-1,0 1 1,0 0-1,0 0 1,0 0-1,0 0 1,0-1 0,0 1-1,0 0 1,0 0-1,0 0 1,0 0-1,0-1 1,0 1-1,0 0 1,0 0-1,0 0 1,1 0 0,-1 0-1,0-1 1,0 1-1,2-8-272,1 1 0,0-1 0,0 1 0,1 0 0,0 0-1,9-12 1,35-41-271,-30 42 628,1 0 0,31-25-1,-38 35 169,-1 0-1,1 1 0,0 1 1,0 0-1,1 0 0,21-6 1,-30 11-165,0 0 0,0 1 1,0-1-1,0 1 0,1 0 1,-1 0-1,0 0 0,0 0 1,0 1-1,0 0 0,0 0 1,0 0-1,0 0 0,0 0 1,4 3-1,2 2 26,-1 0 1,0 1-1,0 0 0,9 9 1,16 14 79,-31-28-161,0 1-1,-1-1 0,1-1 1,0 1-1,0 0 0,0-1 0,0 1 1,1-1-1,-1 0 0,0 0 0,0 0 1,1 0-1,-1-1 0,1 0 0,-1 1 1,1-1-1,-1 0 0,0-1 0,1 1 1,-1-1-1,1 1 0,-1-1 0,0 0 1,0 0-1,1 0 0,-1-1 0,0 1 1,0-1-1,0 0 0,0 0 0,-1 0 1,1 0-1,0 0 0,-1-1 0,4-3 1,1-2 40,-1-1 1,0 1 0,0-1-1,-1-1 1,0 1 0,-1-1-1,0 1 1,0-1-1,-1 0 1,3-15 0,-5 14-52,0 0-1,-1 0 1,0 0 0,-1 0 0,0 1 0,0-1 0,-1 0 0,-1 1-1,0-1 1,0 1 0,-9-18 0,10 23-14,-1 1 0,1 0 0,-1 0 0,0 0-1,0 0 1,0 1 0,-1-1 0,1 1 0,-1 0 0,0 0 0,0 0-1,-6-3 1,6 4-3,1 1 1,-1 0-1,0 0 0,0 0 0,1 0 1,-1 1-1,0-1 0,0 1 0,0 0 1,1 0-1,-1 1 0,0-1 0,0 1 1,1 0-1,-1 0 0,0 0 0,-6 3 1,3 0-3,0 0 1,0 0-1,0 1 0,1-1 1,0 1-1,0 1 1,0-1-1,1 1 1,0 0-1,0 1 1,0-1-1,-6 14 1,6-12-59,1 0 1,1 0 0,-1 0 0,2 0-1,-1 1 1,1 0 0,0-1 0,1 1-1,0 0 1,0 0 0,1 11 0,0-17 11,0-1 1,1 0 0,-1 0-1,0 0 1,1 0-1,-1 0 1,1 0 0,0 0-1,0 0 1,0 0-1,0 0 1,0 0 0,0 0-1,0-1 1,1 1-1,-1 0 1,1-1 0,-1 1-1,1-1 1,0 0 0,2 2-1,-1-1-14,0-1 1,0 0-1,0 0 0,1 0 1,-1-1-1,0 1 0,1-1 0,-1 0 1,0 0-1,1 0 0,-1 0 1,5-1-1,7-2-47,0-1 0,-1-1 0,0 0 1,0-1-1,15-8 0,23-17 121,-2-2 0,-2-3 1,51-46-1,-33 26 492,-56 48-416,-3 1 174,1 0 0,0 1 1,0 1-1,1-1 0,11-5 0,-18 10-213,-1 1 0,1-1 0,0 1 0,-1-1-1,1 1 1,-1 0 0,1 0 0,0-1-1,-1 1 1,1 0 0,-1 0 0,1 1 0,0-1-1,-1 0 1,1 1 0,-1-1 0,1 0 0,-1 1-1,1 0 1,-1-1 0,1 1 0,-1 0 0,1 0-1,-1 0 1,0 0 0,1 0 0,-1 0-1,0 0 1,0 0 0,0 1 0,0-1 0,0 0-1,0 1 1,0-1 0,-1 0 0,1 1 0,0-1-1,-1 1 1,1 2 0,6 18 31,-1-1 1,-1 1-1,3 35 0,-4-32-40,2 20-8,-2 1 0,-2-1 0,-2 0 0,-10 86 0,10-130-23,0 1-1,0-1 1,-1 1-1,1-1 1,0 1 0,0-1-1,-1 1 1,1-1-1,-1 0 1,0 1-1,1-1 1,-1 0-1,0 1 1,0-1-1,1 0 1,-1 0-1,0 0 1,0 1 0,-1-1-1,-1 1 1,2-2-24,-1 0 0,1 0-1,-1 0 1,1-1 0,-1 1 0,0-1 0,1 1 0,-1-1 0,1 1 0,0-1 0,-1 0 0,1 0 0,0 1 0,-1-1 0,1 0 0,0 0 0,0 0 0,0-1 0,-2-1 0,-18-14-301,-36-22-1,-3-2 315,56 38 21,1 1 1,1-1-1,-1 1 1,0-1-1,1 0 1,-4-6-1,5 9-6,1-1 1,-1 0-1,1 1 1,0-1-1,-1 0 0,1 0 1,0 1-1,0-1 1,0 0-1,0 0 0,0 0 1,-1 1-1,1-1 1,1 0-1,-1 0 1,0 1-1,0-1 0,0 0 1,0 0-1,0 0 1,1 1-1,-1-1 0,0 0 1,1 1-1,-1-1 1,1 0-1,-1 1 0,0-1 1,1 0-1,-1 1 1,1-1-1,0 1 0,-1-1 1,1 1-1,-1-1 1,1 1-1,1-1 0,123-68 58,-18 12 56,-49 20-19,-2-2 1,61-53-1,-109 84-80,0 1-1,-1-1 0,1-1 1,-2 1-1,1-1 1,5-11-1,-10 18 5,-1 0 1,0 0-1,-1 0 0,1 0 1,0 0-1,0 0 0,-1 0 1,1 0-1,-1 0 0,0 0 1,0 0-1,0-1 0,0 1 1,0 0-1,0 0 0,0 0 1,-1 0-1,1 0 0,-1 0 1,1 0-1,-1 0 0,0 0 1,0 0-1,0 0 0,0 0 1,0 0-1,0 0 0,-1 1 1,1-1-1,-1 1 0,1-1 1,-1 1-1,1-1 0,-1 1 1,0 0-1,-3-2 0,-3-1 28,0 0 0,0 1-1,0 0 1,-1 0 0,1 1-1,-1 0 1,1 1-1,-1 0 1,0 0 0,1 1-1,-1 0 1,0 0 0,-10 3-1,5-1-27,1 1-1,0 0 0,0 1 1,0 0-1,1 1 0,0 1 1,-21 12-1,22-11-13,1 1 1,0 0-1,0 1 1,1 0-1,0 0 1,1 1-1,0 0 1,0 1-1,1 0 1,1 0-1,0 0 0,-7 20 1,9-21-8,1 1-1,0 0 1,0-1 0,1 1-1,1 0 1,0 0 0,1 0-1,0 0 1,0 0 0,1 0-1,1 0 1,0 0 0,0 0-1,1-1 1,4 11 0,4 1-235,1 0 1,1-1 0,1-1 0,0 0-1,2-1 1,0 0 0,36 30 0,-15-13-376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44.985"/>
    </inkml:context>
    <inkml:brush xml:id="br0">
      <inkml:brushProperty name="width" value="0.025" units="cm"/>
      <inkml:brushProperty name="height" value="0.025" units="cm"/>
    </inkml:brush>
  </inkml:definitions>
  <inkml:trace contextRef="#ctx0" brushRef="#br0">0 43 6801,'2'-3'522,"1"-1"-1,-1 0 1,1 1-1,0-1 1,0 1-1,0 0 1,0 0-1,0 0 0,6-3 1,-8 5-471,1 0-1,-1 0 1,0 1 0,0-1-1,1 1 1,-1-1 0,0 1 0,1-1-1,-1 1 1,0 0 0,1 0-1,-1 0 1,1 0 0,-1 0 0,0 0-1,1 0 1,-1 0 0,1 0-1,-1 1 1,0-1 0,1 1 0,-1-1-1,0 1 1,1-1 0,-1 1 0,0 0-1,0-1 1,0 1 0,0 0-1,0 0 1,0 0 0,0 0 0,0 0-1,1 1 1,2 4 6,-1 0 1,1 1-1,-1-1 0,-1 0 1,1 1-1,-1-1 0,-1 1 1,3 13-1,8 54 725,6 124 0,-16 80 323,-3-209-1013,1-33-54,1 48 30,-5-1-1,-16 102 1,9-144 12,10-40-162,1 1-1,-1-1 0,1 0 0,-1 1 1,0-1-1,0 1 0,0-1 0,0 0 0,0 0 1,0 0-1,0 1 0,0-1 0,0 0 1,0 0-1,-1 0 0,1-1 0,0 1 1,-1 0-1,1 0 0,-3 0 0,-8-3-1893,-4-13 752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45.338"/>
    </inkml:context>
    <inkml:brush xml:id="br0">
      <inkml:brushProperty name="width" value="0.025" units="cm"/>
      <inkml:brushProperty name="height" value="0.025" units="cm"/>
    </inkml:brush>
  </inkml:definitions>
  <inkml:trace contextRef="#ctx0" brushRef="#br0">63 63 2945,'-9'-14'1296,"6"10"-646,1-1 0,-1 1-1,0 0 1,-1 0 0,1 0-1,-1 0 1,1 1 0,-1-1-1,0 1 1,0 0 0,-7-3-1,11 6-626,0 0 0,0 0 0,0-1 0,0 1 0,0 0 0,0 0 0,-1 0 0,1 0 0,0 0 0,0 0 0,0 0 0,0 0 0,0 0 0,-1 0 0,1 0 0,0 0 0,0 0 0,0 0 0,0 0 0,-1 0 0,1 0 0,0 0 0,0 0 0,0 0 0,0 0 0,0 1 0,0-1 0,-1 0 0,1 0 0,0 0 0,0 0 0,0 0 0,0 0 0,0 0 0,0 0 0,0 1 0,-1-1 0,1 0-1,0 0 1,0 0 0,0 0 0,0 0 0,0 1 0,0-1 0,0 0 0,2 17 475,8 17-20,1 1 0,2-1 0,26 50-1,-34-74-304,46 87 1363,-45-86-1326,1-1 0,1 0 0,0 0 0,0-1 0,1 1-1,15 11 1,-21-19-190,-1 1 0,1-1 0,0 0 0,0-1 0,1 1 0,-1-1 0,0 1 0,0-1 0,1 0 0,-1 0 0,1 0 0,-1-1 0,1 1-1,-1-1 1,1 0 0,-1 0 0,1 0 0,-1 0 0,1-1 0,-1 1 0,1-1 0,-1 0 0,0 0 0,1 0 0,-1-1 0,0 1 0,0-1 0,0 1 0,0-1-1,0 0 1,0-1 0,0 1 0,-1 0 0,1-1 0,2-2 0,4-6-301,0-1 1,-1 0-1,-1 0 0,1 0 0,-2-1 1,0 0-1,6-20 0,14-44-629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54.913"/>
    </inkml:context>
    <inkml:brush xml:id="br0">
      <inkml:brushProperty name="width" value="0.025" units="cm"/>
      <inkml:brushProperty name="height" value="0.025" units="cm"/>
    </inkml:brush>
  </inkml:definitions>
  <inkml:trace contextRef="#ctx0" brushRef="#br0">3 1 4297,'0'0'72,"-1"1"1,1 0-1,0 0 0,0-1 1,-1 1-1,1 0 1,0 0-1,0 0 0,0-1 1,0 1-1,0 0 0,0 0 1,0 0-1,0 0 0,0-1 1,0 1-1,0 0 1,1 0-1,-1 0 0,0-1 1,1 1-1,-1 0 0,0 0 1,1-1-1,0 2 1,17 25-44,-16-24 52,106 131 1046,278 352 3297,-180-222-3002,44 71-482,30 55-356,321 545-101,231 471 739,-809-1366-1155,217 383 672,344 707 1207,-512-986-1750,103 181 227,-95-188-361,53 85-336,-94-167-328,-39-55 589,0 0 0,0 0-1,0 0 1,0 0 0,0 1 0,0-1 0,1 0-1,-1 0 1,0 0 0,0 0 0,0 0 0,0 1-1,0-1 1,0 0 0,1 0 0,-1 0 0,0 0-1,0 0 1,0 0 0,0 0 0,1 0 0,-1 1-1,0-1 1,0 0 0,0 0 0,1 0 0,-1 0-1,0 0 1,0 0 0,0 0 0,0 0 0,1 0-1,-1 0 1,0 0 0,0 0 0,0 0 0,1-1-1,-1 1 1,0 0 0,0 0 0,1-10-704,-2-2 175,-1 1-1,-5-21 0,-28-80-432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1:33.886"/>
    </inkml:context>
    <inkml:brush xml:id="br0">
      <inkml:brushProperty name="width" value="0.025" units="cm"/>
      <inkml:brushProperty name="height" value="0.025" units="cm"/>
    </inkml:brush>
  </inkml:definitions>
  <inkml:trace contextRef="#ctx0" brushRef="#br0">96 15 208,'13'60'2542,"-8"-8"-2173,-2 0 1,-6 78-1,-14 141 341,-7 86-348,-20-5 1396,16-155-679,36-239-1098,3-355 81,-9 140-48,37-375 4,-36 599-14,2 0 1,11-40-1,-9 57-23,-3 14 65,-3 4-24,0 0-1,0 1 1,-1-1-1,1 0 1,-1 0-1,1 1 1,-1-1-1,0 0 1,0 1 0,0 2-1,-18 451 972,3-207-946,7-33-33,-21 336 14,22-453-28,7-92-16,1-15 8,4-23 1,11-83-13,54-442-93,-9-123 142,-59 652-25,1-8 5,9-49 1,-11 78-9,-1 4-1,0 0 0,1-1 0,-1 1 1,0 0-1,1 0 0,0-1 0,0 1 1,-1 0-1,1 0 0,1 0 0,-1 0 1,0 0-1,0 0 0,1 1 0,-1-1 1,4-3-1,-5 5 1,0 0-1,1 0 1,-1 0 0,0 0 0,1 0-1,-1 0 1,0 0 0,1 0 0,-1 0-1,0 0 1,1 1 0,-1-1 0,0 0-1,1 0 1,-1 0 0,0 0-1,1 0 1,-1 1 0,0-1 0,0 0-1,1 0 1,-1 0 0,0 1 0,0-1-1,0 0 1,1 0 0,-1 1 0,0-1-1,0 0 1,0 1 0,0-1 0,1 0-1,-1 1 1,0-1 0,0 0-1,0 1 1,0-1 0,4 11 21,-1 0-1,0 0 1,-1 0 0,0 1 0,-1-1-1,0 14 1,-4 322 98,-21 6-40,23-341-80,-61 525 7,57-508-7,3-13 3,0-1-1,-1 1 1,-1 0 0,-1-1-1,-6 16 1,10-30-3,1 0 0,0 0-1,0-1 1,-1 1 0,1 0 0,-1 0 0,1-1 0,-1 1 0,1-1 0,-1 1 0,1 0 0,-1-1 0,1 1 0,-1-1-1,0 1 1,1-1 0,-1 1 0,0-1 0,0 1 0,0-1-2,1 0 1,-1-1-1,1 1 1,-1 0-1,1 0 1,0 0-1,-1-1 0,1 1 1,0 0-1,-1 0 1,1-1-1,0 1 1,-1 0-1,1-1 0,0 1 1,-1 0-1,1-1 1,0 1-1,0 0 1,-1-1-1,1 1 0,0-1 1,0 1-1,0-1 1,-8-37-98,1-267-219,8 176 264,-1 28 44,-27-601 252,25 682-146,1 11 43,0 0 0,0 1 0,-5-16 0,6 35 284,47 956 664,-35-799-2000,1 31 249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55.315"/>
    </inkml:context>
    <inkml:brush xml:id="br0">
      <inkml:brushProperty name="width" value="0.025" units="cm"/>
      <inkml:brushProperty name="height" value="0.025" units="cm"/>
    </inkml:brush>
  </inkml:definitions>
  <inkml:trace contextRef="#ctx0" brushRef="#br0">3700 0 8714,'7'12'1161,"0"1"0,9 23 1,-13-26-1049,0 0 0,0 1 0,-1-1 0,0 1 1,0 0-1,-2-1 0,1 1 0,-1 0 1,-1-1-1,0 1 0,0 0 0,-6 19 1,-5 5 302,-2-1 1,-1 0-1,-2 0 0,-27 40 1,-100 125 688,124-174-996,-149 193 405,-126 166-189,-400 585-186,41 26-119,457-676-4,-304 480 20,-42-30 384,383-572-200,108-139-225,-67 58 1,112-110-136,0 0 1,-1 0 0,0 0 0,-15 7 0,6-9-453,17-4 570,-1 0 0,1 0 0,-1 0 0,1-1 0,-1 1 0,1 0 0,-1 0 0,1 0 0,-1-1 0,1 1 0,-1 0 0,1 0 0,-1-1 0,1 1 0,0 0 0,-1-1 0,1 1 0,0-1 0,-1 1 0,1 0 1,0-1-1,-1 1 0,1-1 0,0 1 0,-1-1 0,0-7-92,0 1 1,0-1 0,0 0-1,1 1 1,1-12-1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55.690"/>
    </inkml:context>
    <inkml:brush xml:id="br0">
      <inkml:brushProperty name="width" value="0.025" units="cm"/>
      <inkml:brushProperty name="height" value="0.025" units="cm"/>
    </inkml:brush>
  </inkml:definitions>
  <inkml:trace contextRef="#ctx0" brushRef="#br0">4490 0 8002,'-148'212'2689,"-230"254"-2260,145-222 240,-203 171 1092,-20-8 84,-223 205-163,-560 661-1165,992-984-519,-85 144-167,242-300-965,-97 187 0,123-175 358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56.088"/>
    </inkml:context>
    <inkml:brush xml:id="br0">
      <inkml:brushProperty name="width" value="0.025" units="cm"/>
      <inkml:brushProperty name="height" value="0.025" units="cm"/>
    </inkml:brush>
  </inkml:definitions>
  <inkml:trace contextRef="#ctx0" brushRef="#br0">5208 7 11642,'0'0'292,"0"-1"-120,0 1-1,-1 0 0,1-1 1,0 1-1,-1-1 0,1 1 0,0 0 1,-1-1-1,1 1 0,0 0 0,-1 0 1,1-1-1,0 1 0,-1 0 0,1 0 1,-1-1-1,1 1 0,-1 0 1,1 0-1,0 0 0,-1 0 0,0 0 1,-21 10 1182,-19 18-1099,1 2 0,-42 41 0,-64 67-77,-42 50-64,-57 62-35,-41 45-10,-38 53-11,108-118-28,-294 319 25,254-269-18,-574 648 233,-919 1322-1417,1598-2032-679,38-30 743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4:57.720"/>
    </inkml:context>
    <inkml:brush xml:id="br0">
      <inkml:brushProperty name="width" value="0.025" units="cm"/>
      <inkml:brushProperty name="height" value="0.025" units="cm"/>
    </inkml:brush>
  </inkml:definitions>
  <inkml:trace contextRef="#ctx0" brushRef="#br0">9876 2073 6385,'5'5'6212,"-3"-14"-404,-1-2-6137,1-1 424,-1 0 0,0 1 1,-1-1-1,0 0 0,-1 0 0,0 0 0,-1 0 1,0 1-1,-1-1 0,0 1 0,-1-1 0,0 1 1,-1 0-1,-6-11 0,-39-64 543,-61-81 0,64 105-410,-3 2-1,-77-73 1,-129-90 42,-103-47-156,259 206-96,-190-92 0,146 95-15,-272-74 0,-165 2-21,471 110 16,-92-21-6,-670-129-9,621 136-23,-384-8 1,439 46-19,-233 33 1,-49 66-86,108 3 75,-358 156-32,531-173 49,-310 187 1,336-162 16,6 7 0,-151 140 0,191-140 6,5 4 0,-181 240-1,141-133 10,11 6 0,10 7 0,10 6-1,-176 482 1,236-516-11,-76 418 0,120-459-15,8 0 1,7 1-1,14 177 0,4-249-9,4 0 0,44 175 0,-35-204 9,4 0-1,2-2 0,4-1 0,54 91 1,-29-74-50,122 146 1,99 57-127,-197-214 152,208 188-12,29 4 33,-235-208 39,3-3 1,2-4 0,117 52 0,-94-58 13,3-5-1,149 36 1,-128-49 1,2-6 1,0-6-1,147 0 1,406-44-22,-30 2-35,-1 35-5,230-3 88,-666-19 10,-1-9 0,0-9 1,362-100-1,172-99-58,-151 44 21,-598 183-6,619-206 171,-548 175-108,0-3 1,-3-3 0,-1-4 0,-2-3-1,116-98 1,-106 66 24,-4-3 1,96-129-1,105-200 19,83-257-74,-300 533 71,-5-3 0,43-168 0,-75 210 84,-5 0 1,-4-2-1,-4 0 1,-1-126-1,-17 75-25,-7 0 1,-6 1-1,-6 1 0,-82-256 0,68 290-117,-4 2 0,-68-118-1,-137-196 144,142 249-95,79 128-71,-311-492 67,260 428-194,-4 4 1,-162-161 0,163 192-139,-4 3 1,-2 5-1,-4 3 1,-2 5-1,-2 3 1,-4 5-1,-123-46 1,153 72-262,-99-21 1,-108 6-66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29.163"/>
    </inkml:context>
    <inkml:brush xml:id="br0">
      <inkml:brushProperty name="width" value="0.025" units="cm"/>
      <inkml:brushProperty name="height" value="0.025" units="cm"/>
    </inkml:brush>
  </inkml:definitions>
  <inkml:trace contextRef="#ctx0" brushRef="#br0">0 33 976,'0'-32'7783,"1"35"-7097,-1 4-550,2-1 0,-1 0 0,1 0 0,0 0 0,0 0 1,0 0-1,1 0 0,0-1 0,7 11 0,6 9 59,1 2 61,-1 0 0,18 43 0,13 49 223,100 228 669,-132-312-1068,-10-23-55,0 0 0,1-1 0,0 0 1,10 14-1,-14-22-318,-4-7-1860,0 3 1295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29.547"/>
    </inkml:context>
    <inkml:brush xml:id="br0">
      <inkml:brushProperty name="width" value="0.025" units="cm"/>
      <inkml:brushProperty name="height" value="0.025" units="cm"/>
    </inkml:brush>
  </inkml:definitions>
  <inkml:trace contextRef="#ctx0" brushRef="#br0">35 652 4129,'-4'-5'329,"-1"-1"1,1 0-1,0 1 1,1-1-1,0-1 1,-5-11-1,7 14-300,0 1 1,0 0-1,1-1 0,-1 1 0,1 0 0,0-1 0,0 1 0,0 0 0,1-1 0,-1 1 0,1 0 0,0 0 0,0-1 0,0 1 1,0 0-1,0 0 0,3-4 0,2-2-18,1-1 0,0 1 0,0 0 0,1 1 0,17-14 0,51-35 126,-67 51-95,92-67 938,156-100 1842,-223 154-2617,20-10 159,89-65 0,-142 93-362,1-1-2,0 0 1,-1 1-1,1-1 1,0 1-1,0 0 0,1-1 1,-1 1-1,0 0 1,0 0-1,0 0 1,1 1-1,3-2 1,3 7-9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29.919"/>
    </inkml:context>
    <inkml:brush xml:id="br0">
      <inkml:brushProperty name="width" value="0.025" units="cm"/>
      <inkml:brushProperty name="height" value="0.025" units="cm"/>
    </inkml:brush>
  </inkml:definitions>
  <inkml:trace contextRef="#ctx0" brushRef="#br0">0 423 4553,'1'4'285,"-1"0"-1,1 0 1,0 0 0,0-1 0,0 1 0,0 0-1,1-1 1,-1 1 0,1-1 0,0 1-1,3 3 1,29 35-162,-21-27-37,9 11-64,2-1 0,1-1 0,28 21 0,-38-34 1,0 0 0,1-1 1,1-1-1,-1-1 0,1 0 0,1-1 0,23 6 0,-35-12 71,1 1 0,-1-1 0,0-1 0,0 1 0,0-1 0,1 0 0,-1-1 0,0 1 0,0-1 0,1-1 0,-1 1 0,0-1 0,0 0 0,7-4 0,-5 2 14,-1 0 0,1-1 0,-1-1 0,0 1 0,-1-1 1,1 0-1,-1-1 0,0 1 0,6-10 0,-1-2-27,0-1 0,-1-1 0,-1 1 0,0-1 0,-2-1 0,-1 1 0,7-35-1,-6 19-43,-2 0 0,-2 0 0,-1 0-1,-1 0 1,-9-66 0,7 94 58,-2-1 0,1 1 0,-1 0 1,-1 0-1,1 0 0,-1 0 0,-1 1 1,1-1-1,-1 1 0,-1 0 1,1 1-1,-1-1 0,0 1 0,-1 0 1,1 1-1,-1-1 0,0 1 1,-1 1-1,1-1 0,-1 1 0,-11-4 1,4 2 16,-1 1 1,0 1-1,0 0 1,0 1-1,0 0 1,-1 2-1,1 0 1,-1 1-1,1 0 1,-23 4 0,32-3-115,0 1 1,1-1 0,-1 1-1,1 0 1,0 1 0,-1 0-1,1 0 1,0 0 0,1 0-1,-1 1 1,1 0 0,-7 7-1,9-8-79,0 0 1,0 0-1,0 1 0,1 0 0,0-1 0,0 1 0,0 0 0,0 0 1,0 0-1,1 0 0,0 0 0,0 1 0,0-1 0,0 0 1,1 0-1,-1 1 0,1-1 0,0 0 0,1 1 0,0 6 1,12 31-483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1.022"/>
    </inkml:context>
    <inkml:brush xml:id="br0">
      <inkml:brushProperty name="width" value="0.025" units="cm"/>
      <inkml:brushProperty name="height" value="0.025" units="cm"/>
    </inkml:brush>
  </inkml:definitions>
  <inkml:trace contextRef="#ctx0" brushRef="#br0">337 170 1136,'-4'-11'532,"0"-1"-1,0 1 0,-1 0 0,0 0 1,-1 0-1,-1 1 0,1 0 0,-2 0 1,1 0-1,-1 1 0,-14-12 1,17 17-451,1 1 1,-1-1-1,0 1 1,0 1-1,0-1 1,0 1-1,0-1 1,0 2-1,-1-1 1,1 0-1,-1 1 1,1 0-1,-1 1 1,1-1-1,-1 1 1,0 0-1,1 0 1,-1 1 0,0-1-1,1 1 1,-1 1-1,1-1 1,-1 1-1,1 0 1,0 0-1,-8 5 1,6-4-34,1 1 1,-1 0 0,1 0 0,0 1-1,1 0 1,-1 0 0,1 0 0,0 1-1,0 0 1,0 0 0,1 0 0,0 1-1,0-1 1,1 1 0,-4 9 0,3-3-38,1 0 1,0 0-1,1 1 1,1-1-1,0 0 1,0 1-1,3 24 1,0-18-11,10 77 9,-11-89-9,1 0 1,0 1-1,1-1 1,0 0-1,1 0 1,-1-1-1,1 1 0,10 13 1,-10-17-2,0 0 0,0-1 0,0 1 0,0-1 1,0 0-1,1 0 0,-1-1 0,1 1 0,7 2 0,51 13 0,-4 0 7,-34-7-4,1 1 0,44 30-1,-59-35 6,0 1-1,-1 1 1,0 0-1,-1 0 1,0 1-1,0 0 1,-1 1-1,10 15 1,-15-20 37,-1-1 0,0 1-1,0 0 1,0-1 0,-1 1 0,0 0-1,0 0 1,0 0 0,-1 0 0,0 0 0,0 0-1,0 0 1,-1 0 0,0 0 0,0 0-1,-1-1 1,-3 12 0,-4 4 310,-2 1 0,0-2 0,-17 26-1,12-21-24,2-3-6,0 0-1,-2-1 1,-31 32 0,41-47-305,1 0 1,-2-1 0,1 0 0,0-1 0,-1 1-1,0-1 1,0-1 0,0 1 0,0-1 0,-1 0-1,1-1 1,-1 0 0,0 0 0,0 0 0,0-1-1,-14 0 1,19-1-37,0 0 0,-1-1 0,1 0 0,0 1 0,-1-1 0,1 0 0,0 0 0,0-1 0,0 1 0,0-1 0,0 1-1,-4-5 1,6 6-116,0-1 0,0 0-1,0 0 1,0 0-1,0 0 1,1-1 0,-1 1-1,0 0 1,1 0 0,-1 0-1,1-1 1,-1 1-1,1 0 1,-1 0 0,1-1-1,0 1 1,0 0-1,0-1 1,0 1 0,0 0-1,0-1 1,0 1-1,0 0 1,0-1 0,1 1-1,-1 0 1,0-1 0,1 1-1,-1 0 1,1 0-1,0-1 1,-1 1 0,1 0-1,1-1 1,14-17-1230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2.814"/>
    </inkml:context>
    <inkml:brush xml:id="br0">
      <inkml:brushProperty name="width" value="0.025" units="cm"/>
      <inkml:brushProperty name="height" value="0.025" units="cm"/>
    </inkml:brush>
  </inkml:definitions>
  <inkml:trace contextRef="#ctx0" brushRef="#br0">343 119 1600,'-8'-4'4458,"-8"-8"-3580,13 9-542,-34-31 204,31 27-404,-1 1 1,0 0 0,0 0-1,0 0 1,-1 1-1,0 0 1,0 1 0,0-1-1,-16-5 1,17 9 1,1-1 0,0 1 0,-1 0-1,1 1 1,0-1 0,-1 1 0,1 0 0,-1 1 0,1 0 0,0 0-1,0 0 1,-1 1 0,1 0 0,0 0 0,0 0 0,0 1 0,1 0-1,-8 4 1,8-3-126,1-1 0,-1 1 0,1 0 0,-1 0-1,1 0 1,0 0 0,0 1 0,1-1-1,-1 1 1,1 0 0,0 0 0,1 1 0,-1-1-1,1 1 1,0-1 0,0 1 0,1-1 0,0 1-1,-2 11 1,4 5-10,0 1 0,2-1 0,0 0 0,10 32 0,-5-18-1,16 56 5,4-2-1,55 122 1,-62-161 5,28 58 59,-44-98-19,1-1-1,1 0 1,0 0-1,0 0 0,1-1 1,0 0-1,13 11 0,-16-16-19,1-1 0,-1 0 0,1 0-1,-1 0 1,1 0 0,0-1-1,0 0 1,0 0 0,0-1 0,0 1-1,0-1 1,1-1 0,-1 1 0,8-1-1,-10-1-118,1 1-1,-1-1 0,1 0 0,-1 0 0,1 0 1,-1-1-1,1 1 0,-1-1 0,0 0 0,0 0 1,0-1-1,0 1 0,0-1 0,0 0 0,-1 0 1,0 0-1,1 0 0,-1-1 0,4-5 0,5-12-2066,1-2 850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3.351"/>
    </inkml:context>
    <inkml:brush xml:id="br0">
      <inkml:brushProperty name="width" value="0.025" units="cm"/>
      <inkml:brushProperty name="height" value="0.025" units="cm"/>
    </inkml:brush>
  </inkml:definitions>
  <inkml:trace contextRef="#ctx0" brushRef="#br0">67 31 5705,'-6'-18'1457,"4"8"-920,2 10-533,0 0-1,0 0 1,0-1-1,0 1 1,0 0-1,0 0 1,0 0 0,0 0-1,0 0 1,0 0-1,0 0 1,0 0 0,0 0-1,0 0 1,0-1-1,0 1 1,0 0-1,0 0 1,0 0 0,0 0-1,0 0 1,0 0-1,0 0 1,0 0 0,0 0-1,0 0 1,0 0-1,1 0 1,-1 0-1,0 0 1,0 0 0,0 0-1,0-1 1,0 1-1,0 0 1,0 0 0,0 0-1,0 0 1,0 0-1,0 0 1,1 0-1,-1 0 1,0 0 0,0 0-1,0 0 1,0 0-1,0 0 1,0 0 0,0 0-1,0 0 1,0 1-1,0-1 1,0 0-1,1 0 1,-1 0 0,0 0-1,0 0 1,0 0-1,0 0 1,0 0 0,0 0-1,0 0 1,0 0-1,0 0 1,0 0-1,0 0 1,2 2 30,-1 0 0,1-1 0,-1 1 1,0 0-1,0-1 0,0 1 0,0 0 0,0 0 0,0 0 0,0 0 1,0 0-1,-1 0 0,1 4 0,4 35 237,-3-24-138,23 181 803,54 368 601,-77-554-1530,2 12 6,1-1 1,0 1-1,18 42 0,-12-50-2,-11-15-16,0-1 1,0 0-1,0 0 0,1 0 1,-1 0-1,0 0 1,0 1-1,1-1 0,-1 0 1,0 0-1,1 0 0,-1 0 1,0 0-1,0 0 0,1 0 1,-1 0-1,0 0 0,0 0 1,1 0-1,-1 0 0,0 0 1,1 0-1,-1 0 0,0 0 1,0-1-1,1 1 1,-1 0-1,0 0 0,0 0 1,0 0-1,1 0 0,-1-1 1,0 1-1,2-2-50,-1 0 0,0 0-1,0 0 1,-1 0 0,1 0 0,0 0 0,-1 0-1,1 0 1,-1 0 0,0 0 0,1 0 0,-1 0-1,-1-4 1,-1-25-538,-2 0 1,-1 1-1,-2-1 0,-17-49 0,10 34 374,-88-241-210,23 72 1577,78 211-1088,-3-5 183,1 0 0,1 0 0,0 0 0,0 0 1,0-15-1,1 24-221,1-1 0,0 0 0,0 1 0,0-1-1,0 0 1,0 1 0,0-1 0,0 1 0,0-1 0,1 0 0,-1 1 0,0-1 0,0 0 0,0 1 0,1-1 0,-1 1 0,0-1 0,1 0 0,-1 1 0,0-1 0,1 1 0,-1-1 0,1 1 0,-1 0 0,1-1 0,-1 1 0,1-1 0,-1 1 0,1 0 0,0-1-1,1 1-2,-1 0-1,0 0 0,1 0 0,-1 0 0,0 0 0,1 1 0,-1-1 0,0 0 0,0 1 0,1-1 0,-1 1 0,0-1 0,2 3 0,4 1 22,0 1 0,0 0 0,11 12 0,21 30 226,61 97 0,-59-80-207,174 288 60,-207-336-122,0-2 0,2 1 0,-1-1 0,2 0 0,0-1-1,20 18 1,-19-22-17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1:36.880"/>
    </inkml:context>
    <inkml:brush xml:id="br0">
      <inkml:brushProperty name="width" value="0.025" units="cm"/>
      <inkml:brushProperty name="height" value="0.025" units="cm"/>
    </inkml:brush>
  </inkml:definitions>
  <inkml:trace contextRef="#ctx0" brushRef="#br0">18 209 736,'0'-2'75,"-15"-44"1437,15 43-1464,-1 0 0,1 1 1,-1-1-1,1 0 0,0 0 1,0 0-1,0 1 0,0-1 1,0 0-1,1 0 0,-1 0 0,1 1 1,0-1-1,1-3 0,1 3-48,-1 1 1,1 0-1,-1-1 0,1 1 0,0 0 0,0 0 0,0 0 0,0 1 0,0-1 0,4 0 1,16-11 8,-20 11 201,0-1 0,0 0 0,0 0 0,0 0 0,0 0-1,-1 0 1,1 0 0,-1-1 0,3-4 0,-4 0 2542,0 5-2521,9 1-241,5-1 15,0 1 1,1 0 0,-1 1 0,0 1-1,1 1 1,15 2 0,0 3 4,-17-3 8,1 0-1,-1-1 1,17 0 0,66-4 49,69 2-6,-153 1 84,1 0-1,0 0 1,0-1 0,0-1-1,0 0 1,0-1-1,0-1 1,23-7 0,-24 5-31,0 0 1,1 1-1,0 0 1,0 1-1,0 0 1,0 1-1,0 1 1,0 0-1,0 1 1,1 1-1,-1 0 1,17 4-1,8 1 29,70 4-1,8 1 765,-107-9-850,-1 0 0,1 1 0,9 4 0,-11-3-26,1-1-1,0 0 0,0-1 1,10 2-1,-3-2-4,86 6 465,-93-7-472,0 0 0,0 0 0,0 1 0,0 1 0,-1-1 0,1 1 0,13 8 0,-11-7-2,-1 1-1,1-1 1,-1-1-1,13 3 0,65 1 768,-51-5-667,-8-1-77,55 9 1,-78-8-39,0 0 1,0 0-1,0 1 1,11 6-1,17 8 3,73 24 11,-97-36-17,2 0 3,0 0-1,0-1 0,0 0 0,0 0 1,1-2-1,14 2 0,-9-2 4,1-2 0,-1-1 0,1 0-1,22-5 1,-5 3 128,-31 3-94,0 0 1,0 0 0,-1 0-1,1-1 1,0 0-1,0 0 1,0 0 0,-1-1-1,1 1 1,-1-1 0,6-3-1,-8 4-19,1-1-1,0 1 0,-1 0 1,1 0-1,0 1 0,-1-1 1,1 0-1,0 1 1,0-1-1,-1 1 0,1 0 1,4 0-1,36 8 292,-35-6-268,0 0-1,0 0 1,0-1 0,16 0-1,-12-1-40,1 1-1,0 0 1,0 0 0,16 5-1,-17-3 1,0-1-1,1 0 1,-1-1 0,24 0-1,5-4 2,-22 3-1,-1-2 0,21-3-1,32-7 2,0 4 0,83 0-1,-140 8-2,64-1 3,0 4 0,104 18-1,-69 6 1,-82-17-1,1-2-1,-1-2 1,38 4 0,-48-11 3,1 0 1,-1-1-1,1-1 1,25-7-1,43-6 77,-77 15-49,19-3 108,-1 3 1,64 3 0,-77 0-127,16 3 94,-1-1 1,1-2 0,0-1 0,56-7 0,-68 4 3,1 0 0,38 3 0,4 0-43,-28-1-51,39 5 1,-7 1-2,-27-10-11,-36 3-4,1 0-1,-1 0 0,1 1 1,-1 0-1,1 0 0,0 0 0,7 2 1,-5 0 30,1-1 0,0 0 0,0-1 0,-1 0 1,1-1-1,14-2 0,-11 2 55,26-1-1,-26 18-1642,9 9 918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3.743"/>
    </inkml:context>
    <inkml:brush xml:id="br0">
      <inkml:brushProperty name="width" value="0.025" units="cm"/>
      <inkml:brushProperty name="height" value="0.025" units="cm"/>
    </inkml:brush>
  </inkml:definitions>
  <inkml:trace contextRef="#ctx0" brushRef="#br0">4 266 13035,'-4'-22'4465,"24"-11"-4161,17-1-264,27-21-248,5-5-456,7-2 456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4.197"/>
    </inkml:context>
    <inkml:brush xml:id="br0">
      <inkml:brushProperty name="width" value="0.025" units="cm"/>
      <inkml:brushProperty name="height" value="0.025" units="cm"/>
    </inkml:brush>
  </inkml:definitions>
  <inkml:trace contextRef="#ctx0" brushRef="#br0">105 330 864,'0'1'239,"0"0"-1,0-1 1,0 1 0,0 0-1,0 0 1,0 0-1,0 0 1,0 0 0,0-1-1,-1 1 1,1 0-1,0 0 1,-1 0 0,1-1-1,0 1 1,-1 0-1,1 0 1,-1-1 0,1 1-1,-1-1 1,0 1-1,1 0 1,-1-1-1,0 1 1,0 0 0,-26 17 2229,9-7-1402,14-6-953,0-1 0,-1 1 0,2 0 0,-1 0 0,0 0 0,1 0 0,0 1 0,0-1 1,1 1-1,-1 0 0,1 0 0,1 0 0,-1 0 0,0 8 0,-1 6-25,2-1 0,0 1-1,2 27 1,3-18-60,0 0 0,1-1 0,2 1 0,1-1 0,1-1-1,23 48 1,-20-51-24,1-2 0,1 1 0,0-2-1,2 0 1,1-1 0,0 0 0,33 28 0,-42-41-4,0-1 1,0 0 0,1-1 0,0 0-1,0 0 1,0-1 0,0 0-1,1-1 1,0 0 0,-1 0-1,1-1 1,0 0 0,16 0-1,-17-2 1,0-1 1,1 0-1,-1 0 0,0-1 0,0-1 0,-1 1 0,1-1 0,0-1 0,-1 0 0,0 0 0,0 0 0,0-1 0,0 0 0,13-12 0,-7 3 6,0 0 0,0 0-1,-2-1 1,1-1 0,-2 0 0,0-1 0,-2 0-1,15-32 1,-15 24 53,-1 0 1,-1 0-1,-1-1 0,-1 0 0,-1 0 1,0-29-1,-4 16 54,-2 1 0,-1 0-1,-3 0 1,0 0 0,-3 0 0,0 1 0,-3 0 0,-1 1 0,-21-40 0,24 55-62,-1 1 0,-1 1 0,-1 0 0,-1 1 0,0 0 0,-1 1-1,-35-30 1,44 42-39,0 0 0,-1 0 0,0 1 0,0 0 0,0 0 0,0 1 0,-1 0 0,1 0 0,-1 1 0,0 0 0,0 0 0,0 1 0,0 0 0,0 1 0,0-1 0,0 1 0,0 1 0,0 0 0,0 0 0,0 0 0,0 1 0,0 0 0,1 1 0,-1 0 0,-11 6 0,10-4-10,1 0 0,-1 0 0,1 1-1,0 0 1,1 1 0,-1 0 0,1 0-1,1 0 1,0 1 0,-8 12 0,7-9-25,1 1 0,0 1 1,1-1-1,0 1 0,1 0 1,-5 25-1,6-7-168,1 0-1,1 0 1,1-1 0,2 1-1,1 0 1,8 30 0,18 62-285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5.512"/>
    </inkml:context>
    <inkml:brush xml:id="br0">
      <inkml:brushProperty name="width" value="0.025" units="cm"/>
      <inkml:brushProperty name="height" value="0.025" units="cm"/>
    </inkml:brush>
  </inkml:definitions>
  <inkml:trace contextRef="#ctx0" brushRef="#br0">86 234 1832,'-3'-36'631,"2"26"-16,0 18 1277,36 449 2124,-10-175-3473,-13-138-458,8 157 88,-22-273-77,-3-19-14,5-9-80,-1 0 1,1 0 0,-1 0-1,1-1 1,-1 1-1,1 0 1,0 0 0,-1 0-1,1-1 1,-1 1 0,1 0-1,0-1 1,-1 1-1,1 0 1,0-1 0,-1 1-1,1 0 1,0-1-1,-1 1 1,1-1 0,0 1-1,0 0 1,0-1 0,-1 0-1,-2-7-27,-1-1 0,1 1 0,1-1-1,0 0 1,0 0 0,0 0 0,1 0 0,0-12-1,0-2-166,-5-46-755,-36-313-4787,16 224 4818,-19-133 713,36 205 2193,2-121 0,7 200-1708,0-1 0,0 1 0,1 0 0,0 0 0,1-1 0,0 1 0,0 0 0,0 0 0,4-7 0,-5 13-211,0-1-1,0 0 1,0 1-1,1-1 1,-1 1 0,0 0-1,1-1 1,-1 1-1,1 0 1,0 0-1,-1 0 1,1 0-1,0 0 1,3-1 0,-2 1-36,0 1 0,0-1 0,0 1 0,0 0 0,0 0 0,0 0 0,0 0 0,0 0 0,0 1 0,0 0 0,5 1 0,2 1 16,0 1 0,-1 1 0,1-1 0,-1 2 1,0-1-1,-1 1 0,1 0 0,-1 1 0,10 11 0,4 6 99,32 47 0,200 353 263,-110-168-341,-10-42 11,-127-204-101,-4-7-81,-1 1-1,1 0 1,-1 0-1,0 0 1,0 0 0,0 0-1,-1 1 1,1-1-1,0 5 1,-1 7-332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5.892"/>
    </inkml:context>
    <inkml:brush xml:id="br0">
      <inkml:brushProperty name="width" value="0.025" units="cm"/>
      <inkml:brushProperty name="height" value="0.025" units="cm"/>
    </inkml:brush>
  </inkml:definitions>
  <inkml:trace contextRef="#ctx0" brushRef="#br0">62 127 9698,'-39'14'3769,"18"-14"-2761,19 0-400,32 0-216,13-7-264,24-4-128,2-8-16,13-10-144,5-4-696,1-8 608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6.260"/>
    </inkml:context>
    <inkml:brush xml:id="br0">
      <inkml:brushProperty name="width" value="0.025" units="cm"/>
      <inkml:brushProperty name="height" value="0.025" units="cm"/>
    </inkml:brush>
  </inkml:definitions>
  <inkml:trace contextRef="#ctx0" brushRef="#br0">326 44 10178,'-16'-9'894,"-1"2"0,0 0 0,-1 1 0,-19-5 0,31 10-863,0 0 1,0 0-1,0 0 0,0 1 0,-1 0 1,1 0-1,0 1 0,0 0 0,0 0 1,0 0-1,0 1 0,1 0 0,-1 0 1,0 0-1,1 1 0,-8 4 0,5-1-34,0 1 0,0-1 0,0 2 0,1-1 0,0 1 0,0 0 0,1 1 0,0 0 0,1 0 0,-1 0-1,2 0 1,0 1 0,0 0 0,0 0 0,-1 11 0,-1 5-16,2 1 0,0 0 0,2 0 0,3 48 0,0-61 14,0-1-1,1 0 0,0 1 1,1-1-1,0 0 0,2-1 1,-1 1-1,1-1 0,1 1 1,11 17-1,-8-18 2,1 0 0,-1-1 0,2 0 0,0 0 0,0-1 0,0-1 0,2 0 0,-1-1 0,19 10 0,154 71-28,-177-85 33,-1 0 0,1 0 0,-1 1 1,0 0-1,0 1 0,0-1 0,-1 1 1,0 0-1,0 1 0,0 0 0,-1-1 0,0 2 1,0-1-1,-1 1 0,0-1 0,0 1 1,-1 0-1,0 1 0,0-1 0,-1 0 1,0 1-1,-1 0 0,0-1 0,0 1 1,-1 0-1,0-1 0,0 1 0,-1 0 1,0-1-1,-3 11 0,-3 5 4,-1-1 0,-1-1 0,-1 0 0,-1 0-1,-1-1 1,-1 0 0,-1-1 0,0-1 0,-1 0 0,-25 22 0,39-40-23,0 0 0,1 0 0,-1 0 0,0 0 0,0 0 0,0-1 1,0 1-1,0 0 0,0-1 0,0 1 0,0 0 0,-1-1 0,1 0 1,0 1-1,-2-1 0,2 0-30,1-1-1,-1 0 1,1 1 0,-1-1 0,1 0-1,0 0 1,-1 0 0,1 1 0,0-1-1,-1 0 1,1 0 0,0 0 0,0 0-1,0 0 1,0 1 0,0-1-1,0 0 1,0 0 0,0 0 0,0 0-1,0 0 1,1 0 0,-1 1 0,0-1-1,1-1 1,6-38-489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6.655"/>
    </inkml:context>
    <inkml:brush xml:id="br0">
      <inkml:brushProperty name="width" value="0.025" units="cm"/>
      <inkml:brushProperty name="height" value="0.025" units="cm"/>
    </inkml:brush>
  </inkml:definitions>
  <inkml:trace contextRef="#ctx0" brushRef="#br0">1 54 5097,'0'-34'2905,"1"15"-721,14 31-1200,-1 9-319,14 36-401,9 17 24,6 24-8,8 12-56,1 22-128,-5 5-48,-2-11-16,-3-15 0,-8-45-24,-4-20-24,-7-30-1144,-4-6 863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7.029"/>
    </inkml:context>
    <inkml:brush xml:id="br0">
      <inkml:brushProperty name="width" value="0.025" units="cm"/>
      <inkml:brushProperty name="height" value="0.025" units="cm"/>
    </inkml:brush>
  </inkml:definitions>
  <inkml:trace contextRef="#ctx0" brushRef="#br0">313 301 8274,'0'-19'818,"-1"-4"-371,1-1 1,1 1-1,2-1 0,0 1 1,9-31-1,-5 33-441,-4 15-4,-1 0 0,1 0 0,-1 0 0,-1-1 0,1 1 1,-1-1-1,0 0 0,0 1 0,-1-1 0,-1-10 0,1 16 0,-1 0 1,0 1-1,1-1 0,-1 0 1,0 1-1,0-1 0,1 1 1,-1-1-1,0 1 0,0 0 0,0-1 1,0 1-1,0 0 0,1-1 1,-1 1-1,0 0 0,0 0 0,0 0 1,0 0-1,0 0 0,0 0 1,0 0-1,0 0 0,0 0 0,0 1 1,0-1-1,0 0 0,1 1 1,-1-1-1,0 0 0,-1 1 1,-13 7 30,1 0 0,-1 1 0,2 0 0,-1 1 0,1 0 0,-12 14 0,12-12 0,-7 6 17,1 2 1,1 0 0,1 1 0,1 1 0,1 0 0,1 1-1,-19 41 1,23-41-32,2-1 1,0 1-1,2 0 0,0 0 0,1 1 0,2 0 0,0 0 0,2 43 0,2-53-17,0-1 0,2 0 0,-1 0 0,2 0 0,-1-1 0,2 1 0,0-1 0,0 0 0,1 0 0,12 17 0,-13-22-3,0-1 0,0 1 0,0-1 0,1 0 0,0-1 0,1 0 0,-1 0 0,1 0 0,0 0 0,0-1 0,1 0 0,-1-1-1,1 0 1,-1 0 0,1-1 0,0 1 0,15 1 0,22-3-2,0-1 0,83-11 0,-27 1 4,-70 8 3,-12-1 5,0 2 0,0 0 0,0 1 0,0 1 0,0 1 0,32 7 0,-49-8-3,1-1 0,0 1-1,-1 1 1,1-1 0,-1 0 0,1 0 0,-1 1 0,0 0 0,0-1 0,1 1 0,-1 0 0,0 0 0,2 3-1,-3-3 1,0 0-1,0 0 1,-1 0-1,1 0 1,0 0-1,-1 0 1,0 0-1,1 0 1,-1 0-1,0 0 1,0 0-1,0 0 1,0 0-1,0 1 1,-1-1-1,1 0 0,-1 0 1,0 3-1,-4 6 11,0 1-1,0-1 1,-1 0 0,0 0-1,-13 16 1,7-11-7,-28 39-68,-73 77 1,-57 37-2840,142-142 1851,-33 35-305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7.444"/>
    </inkml:context>
    <inkml:brush xml:id="br0">
      <inkml:brushProperty name="width" value="0.025" units="cm"/>
      <inkml:brushProperty name="height" value="0.025" units="cm"/>
    </inkml:brush>
  </inkml:definitions>
  <inkml:trace contextRef="#ctx0" brushRef="#br0">5 2275 1832,'-4'-8'5347,"8"1"-3814,19-2-2483,-14 5 1438,157-52-419,75-28 1022,-6-20 464,-16-20-547,-44 24-538,31-12-112,458-263 119,149-140-296,-662 415-148,207-182-1,-36 23 30,-309 250-212,52-41 500,-58 44-636,-1 0 0,0 0 0,0-1 0,-1 1 0,1-1-1,-2-1 1,6-8 0,-5 1-609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7.986"/>
    </inkml:context>
    <inkml:brush xml:id="br0">
      <inkml:brushProperty name="width" value="0.025" units="cm"/>
      <inkml:brushProperty name="height" value="0.025" units="cm"/>
    </inkml:brush>
  </inkml:definitions>
  <inkml:trace contextRef="#ctx0" brushRef="#br0">1 1 280,'3'9'152,"-3"-8"-151,1 5 1,1 0-1,0-1 1,1 1-1,-1-1 1,6 9 0,22 31 5,-7-14 19,20 40 1,140 325 1578,-36-70 1201,49 4 43,-123-216-2349,218 310 212,-259-376-674,-1 1 1,47 104-1,21 117-395,-88-230-1150,-4-1 706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39.460"/>
    </inkml:context>
    <inkml:brush xml:id="br0">
      <inkml:brushProperty name="width" value="0.025" units="cm"/>
      <inkml:brushProperty name="height" value="0.025" units="cm"/>
    </inkml:brush>
  </inkml:definitions>
  <inkml:trace contextRef="#ctx0" brushRef="#br0">81 1 920,'-10'12'116,"2"0"0,-1 0 0,1 1 0,1 0 0,0 1 0,1 0 0,1 0 0,0 0 0,1 0 0,0 1 0,1 0-1,1 0 1,0 0 0,1 0 0,2 23 0,42 207-64,-21-140-38,-5-8 11,-3 1 0,0 110 1,-10-112 245,5 1 1,25 109-1,95 454 1987,-115-588-1921,-5-19-114,2-1 0,3 0 0,28 70 0,56 68 154,-68-134-276,14 17 39,-26-44-73,22 43 0,7 39-78,-37-90-2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16.198"/>
    </inkml:context>
    <inkml:brush xml:id="br0">
      <inkml:brushProperty name="width" value="0.025" units="cm"/>
      <inkml:brushProperty name="height" value="0.025" units="cm"/>
    </inkml:brush>
  </inkml:definitions>
  <inkml:trace contextRef="#ctx0" brushRef="#br0">319 205 1208,'-4'-7'460,"-1"-1"0,2 0 0,-1 0 0,1 1 0,0-2 0,0 1 0,1 0 0,-3-17 0,5 18-345,-1 0 1,-1 0 0,0-1-1,0 1 1,0 0 0,-1 1 0,1-1-1,-2 0 1,1 1 0,-1 0 0,0-1-1,-9-9 1,10 14-108,0 0 0,-1 0 0,0 0 0,1 0 0,-1 0 0,0 1 0,0-1 0,0 1 0,0 0 0,0 0 0,0 1 0,0-1 0,0 1 0,0 0 0,0 0 0,0 0 0,0 1 0,-7 1 0,2 0 17,-1 0 0,1 0 0,0 1-1,1 1 1,-1-1 0,0 1 0,-9 7 0,13-7-10,-1 1 0,1 0 0,-1 0-1,1 0 1,1 1 0,-1 0 0,1 0 0,0 0 0,0 1 0,1-1 0,0 1 0,0 0-1,1 0 1,-3 9 0,-1 10 83,1 0 0,-2 43 0,5-27 80,2 1 0,2-1-1,8 51 1,-6-66-127,2-1 1,0 0-1,2-1 1,1 1-1,1-2 1,16 31-1,-21-46 13,1-1-1,0 1 0,1-1 1,0 0-1,0 0 0,1-1 1,0 0-1,0 0 0,1-1 1,15 9-1,-12-9 47,1 0 0,0-1 0,1-1 0,-1 0 0,1 0 1,0-1-1,19 1 0,-9-3-42,0-1 0,0-1 0,0-1 0,0-1 0,0-1 1,0-2-1,-1 0 0,0-1 0,23-11 0,-38 15-57,0-1 0,-1 0 0,1 0 0,-1-1 0,0 0 0,0 0-1,-1 0 1,0-1 0,0 0 0,0-1 0,0 1 0,-1-1 0,0 0-1,-1 0 1,1-1 0,-1 1 0,-1-1 0,0 0 0,0 0 0,0 0 0,-1-1-1,0 1 1,-1 0 0,0-1 0,0 0 0,-1-14 0,0 27-12,1 0 1,0-1 0,-1 1 0,1-1-1,0 1 1,1-1 0,-1 1 0,0-1-1,1 0 1,0 1 0,0-1-1,4 5 1,2 3 0,-2-1-1,1 0 1,1 0 0,-1-1 0,12 10-1,-15-15 1,1-1 0,-1 1 1,1-1-1,0 0 0,0 0 0,1 0 0,-1-1 0,0 0 0,1 0 0,0 0 0,-1 0 1,1-1-1,9 1 0,-6-2 2,0 0 0,-1 0-1,1-1 1,0 0 0,-1-1 0,1 1 0,0-2 0,-1 1 0,0-1 0,0-1-1,15-7 1,-13 4 2,0 0 0,0-1-1,-1 0 1,0 0 0,0-1 0,-1 0-1,12-18 1,-6 5 11,-1-2 0,-1 1 0,-1-2 0,-1 1 0,-1-1 0,-1-1 0,5-31 0,-10 41 40,-1-1-1,0 1 1,-1 0 0,-1-1 0,0 1-1,-1 0 1,-1 0 0,-5-22 0,5 30 14,0 1 1,-1-1 0,0 1 0,-1 0 0,1 0 0,-1 0-1,-1 1 1,1-1 0,-1 1 0,0 0 0,0 1 0,-1-1 0,0 1-1,0 0 1,0 0 0,-1 1 0,1-1 0,-1 2 0,-11-6 0,8 6-24,0 0 1,-1 0 0,0 1 0,0 0-1,1 1 1,-1 0 0,0 1 0,0 0 0,0 1-1,0 0 1,-20 5 0,15-2-34,-1 1 1,1 0-1,0 1 1,1 1 0,-1 1-1,-26 17 1,32-17-29,1 0 1,-1 1-1,2 0 1,-1 1-1,2 0 0,-1 0 1,1 1-1,0-1 1,1 2-1,1-1 1,0 1-1,0-1 1,1 1-1,-4 22 1,4-14-505,1 0 1,0 0 0,2 0 0,1 0-1,0 0 1,1 0 0,2 0 0,5 28-1,9 3-830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1.529"/>
    </inkml:context>
    <inkml:brush xml:id="br0">
      <inkml:brushProperty name="width" value="0.025" units="cm"/>
      <inkml:brushProperty name="height" value="0.025" units="cm"/>
    </inkml:brush>
  </inkml:definitions>
  <inkml:trace contextRef="#ctx0" brushRef="#br0">1 1539 328,'85'-58'376,"108"-68"508,20 0-22,325-189 82,-223 114-479,-182 111 510,180-91 0,-206 126-413,133-90 0,-173 98-216,-18 12-117,2 1 0,73-35 0,-50 29 56,-50 27 2,-20 10 28,-8 4-1020,4 0 415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2.390"/>
    </inkml:context>
    <inkml:brush xml:id="br0">
      <inkml:brushProperty name="width" value="0.025" units="cm"/>
      <inkml:brushProperty name="height" value="0.025" units="cm"/>
    </inkml:brush>
  </inkml:definitions>
  <inkml:trace contextRef="#ctx0" brushRef="#br0">0 0 568,'8'36'170,"-2"-6"237,19 56 0,67 201 4323,67 166-2700,50-64-1800,-45-83 967,-54-92 86,-66-132-573,59 164-1,-85-203-613,1 0 0,2-2-1,28 43 1,-31-53-69,-15-24-21,0-1 0,0 0 0,1 0 1,0 0-1,0 0 0,1 0 0,0-1 1,0 1-1,0-1 0,0-1 1,1 1-1,11 6 0,-14-10-4,0 1 0,0-1 0,0 1 0,0 0 0,0 0 0,-1-1 0,1 2-1,-1-1 1,0 0 0,1 0 0,-1 1 0,3 3 0,-5-4 0,1 0-1,-1 0 1,0 0 0,1 0-1,-1 0 1,0 0-1,0 0 1,0 0 0,-1 0-1,1 0 1,0 0 0,-1 0-1,1 0 1,-1-1-1,0 1 1,1 0 0,-1 0-1,0 0 1,0-1 0,0 1-1,0 0 1,-1-1-1,0 2 1,-33 37 24,26-32-20,1 1 0,0 1 0,-12 18-1,11-14 7,0-1 0,-1 0-1,-1 0 1,-21 20-1,-56 38-1,21-17 16,61-49-23,5-3-2,0-1 0,-1 1 0,1-1 0,0 0 0,-1 0 1,1 1-1,-1-1 0,1 0 0,-1 0 0,0 0 0,1-1 1,-1 1-1,0 0 0,0-1 0,-2 1 0,4-1-3,0 0-1,0 0 1,0 0 0,0 0-1,-1 0 1,1 0 0,0 0-1,0 0 1,0 0 0,0 0-1,0 0 1,0 0 0,0 0-1,-1 0 1,1 0 0,0-1-1,0 1 1,0 0 0,0 0-1,0 0 1,0 0 0,0 0-1,0 0 1,0 0 0,0 0-1,0-1 1,0 1 0,-1 0-1,1 0 1,0 0 0,0 0-1,0 0 1,0 0 0,0-1-1,0 1 1,0 0 0,0 0-1,0 0 1,0 0 0,0 0-1,0 0 1,1-1 0,-1 1-1,0 0 1,0 0 0,0 0-1,0 0 1,0 0-1,0 0 1,0 0 0,0 0-1,0-1 1,0 1 0,0 0-1,0 0 1,1 0 0,6-10-700,20-17-697,34-35 611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4.060"/>
    </inkml:context>
    <inkml:brush xml:id="br0">
      <inkml:brushProperty name="width" value="0.025" units="cm"/>
      <inkml:brushProperty name="height" value="0.025" units="cm"/>
    </inkml:brush>
  </inkml:definitions>
  <inkml:trace contextRef="#ctx0" brushRef="#br0">3976 244 1528,'-27'4'2183,"16"-2"-1798,4 0-214,-5 0 104,1 1 0,-1 1 0,1 0 0,0 0 0,0 1 0,-15 9 0,-207 108 2201,70-42-1062,156-76-1347,-493 274 3398,18 31-2065,357-218-1359,-476 319 42,296-262 417,106-57-133,163-72-328,1 2 1,0 2-1,-56 49 0,-79 94-4,-41 34-27,-171 62 15,337-233-24,-122 69 9,164-96-2,-1 0-1,1 0 0,-1 0 0,0-1 0,0 1 0,0-1 0,-5 1 1,9-2-5,-1 0 0,0 0 0,1 0 0,-1 0 1,1 0-1,-1 0 0,1 0 0,-1 0 0,1 0 1,-1 0-1,1-1 0,-1 1 0,1 0 0,-1 0 1,1-1-1,-1 1 0,1 0 0,0 0 0,-1-1 1,1 1-1,-1 0 0,1-1 0,0 1 0,-1-1 1,0 0-3,1-1 1,0 1 0,-1 0 0,1 0 0,0-1-1,0 1 1,0 0 0,0-1 0,0 1 0,0 0-1,0 0 1,0-1 0,0 1 0,1 0 0,0-2-1,1-5-6,1 0 0,0 0-1,1 0 1,0 1-1,0-1 1,1 1-1,0 0 1,10-11 0,7-6-13,26-20 0,-19 18 4,306-255-26,18 19 11,-326 242 30,338-222-2,63-48-2,73-60 5,-3 30 0,-355 225 8,233-116 0,-249 151 0,155-79-5,-233 109 12,-1-2 0,83-75 0,-88 75-8,-32 24-2,1 0 0,-1-1 0,15-15 0,-25 20 32,-8 5-10,-10 6 4,-201 119 125,-34 21-60,61-23-77,-391 248-2,284-191 43,-264 179 216,-64 110-27,270-188-237,33-25 22,261-209-32,3 3 0,-74 81 0,103-100-8,55-76-20,101-140-17,-99 151-59,2 1 0,1 0 0,40-31 1,31-17-2235,-54 45 1491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4.742"/>
    </inkml:context>
    <inkml:brush xml:id="br0">
      <inkml:brushProperty name="width" value="0.025" units="cm"/>
      <inkml:brushProperty name="height" value="0.025" units="cm"/>
    </inkml:brush>
  </inkml:definitions>
  <inkml:trace contextRef="#ctx0" brushRef="#br0">179 0 984,'-4'0'161,"0"0"1,0 1-1,-1-1 0,1 1 0,0 0 0,0 0 1,0 1-1,0-1 0,0 1 0,0 0 0,0 0 1,1 0-1,-7 5 0,4-2 11,1 0-1,0 0 1,1 0 0,-1 1 0,1 0-1,0 0 1,-5 10 0,-1 7 262,1 0 0,1 1 0,-9 41 0,5-2 44,3-1 0,3 1 1,3 97-1,27 195 227,-21-326-645,76 576 628,28-1 98,-34-201 291,-58-311-728,4 26 202,53 179 0,-58-259-525,-7-22-2,-1 1 0,-1 0 0,0 0 0,-2 0 0,4 28 0,-8-45-25,1 0-1,0 1 0,-1-1 0,1 0 1,-1 0-1,1 0 0,0 0 0,-1 0 1,1 0-1,0-1 0,-1 1 0,1 0 1,0 0-1,-1 0 0,1 0 0,0 0 0,-1 0 1,1-1-1,0 1 0,-1 0 0,1 0 1,0 0-1,-1-1 0,1 1 0,0 0 1,0-1-1,-1 1 0,1 0 0,0 0 0,0-1 1,0 1-1,-1 0 0,1-1 0,0 1 1,0-1-1,0 1 0,0 0 0,0-1 1,0 1-1,0 0 0,0-1 0,0 0 0,-4-18-534,1-1 0,1 1 0,0-24 0,2 39 471,4-68-737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6.215"/>
    </inkml:context>
    <inkml:brush xml:id="br0">
      <inkml:brushProperty name="width" value="0.025" units="cm"/>
      <inkml:brushProperty name="height" value="0.025" units="cm"/>
    </inkml:brush>
  </inkml:definitions>
  <inkml:trace contextRef="#ctx0" brushRef="#br0">79 1912 544,'56'-10'700,"-1"-2"-1,0-2 1,-1-3 0,72-33-1,43-31 1410,96-44-148,273-159-978,-130 60-859,-76 44-65,-11-18 18,61-90 258,-315 237-101,2 2 0,2 4-1,86-41 1,-54 37-109,138-70-33,-231 113-80,-2 2-12,-1 0 0,1 0 0,-1 1 0,13-4 0,-18 7 9,0-1-1,-1 1 1,1 0-1,0 0 1,0-1-1,0 1 1,-1 0-1,1 1 1,0-1-1,0 0 1,-1 0-1,1 1 1,0-1-1,-1 1 1,1 0-1,0-1 1,-1 1-1,1 0 1,-1 0-1,1 0 1,-1 0-1,1 0 1,-1 0-1,0 0 1,1 1-1,1 2 1,3 5 56,-1 0 1,0 0 0,0 1 0,-1 0 0,5 19-1,11 61 96,-13-55-127,11 56-1,121 491 49,74-19-5,-50-144 98,-69-179 41,48 148 176,-136-367-212,-1 0 1,-1 0-1,3 26 1,-7-39-93,0 0 0,0 0 0,0 0 0,-1-1 0,0 1 0,-1 0 0,0 0 1,0-1-1,0 1 0,-1-1 0,-8 14 0,-1-1-62,-2 0-1,0-2 1,-1 0 0,-1 0 0,-1-1-1,0-1 1,-1-1 0,-1-1-1,0 0 1,-29 14 0,-227 142 460,19-10-423,-460 268 33,652-388-62,-281 181 342,13 21-71,-314 286-213,334-271-81,182-155 12,-257 153 0,268-180-9,86-51-6,-1-2 0,-2-1 1,0-2-1,-72 26 0,92-40-7,0 0 0,0 2 0,1-1 0,0 2 0,0 0 0,1 1 0,0 0 0,0 2 0,-15 13-1,23-19 2,-1 0-1,0-1 0,0 1 1,-13 4-1,19-9 0,1 1 0,-1-1 0,0 0 0,1 0 0,-1 0 0,0 0 0,1 0-1,-1 0 1,0 0 0,1 0 0,-1-1 0,1 1 0,-1 0 0,0 0 0,1 0 0,-1-1 0,1 1 0,-1 0-1,1-1 1,-1 1 0,0 0 0,1-1 0,0 1 0,-1-1 0,-12-14 6,10 11-4,-7-8-3,0 0 0,1-1 0,1 0 0,0 0 0,1-1 0,0 0 0,1-1 0,1 1 0,0-1 0,1 0 0,0 0 0,2-1 0,0 1 0,0-1 0,1 1 0,1-1 0,1 0 0,0 1 0,1-1 0,7-24 0,5-8-13,23-93 2,-33 121 11,-2-1 0,0 1 1,-1-1-1,-1 0 0,-2-22 1,-8-6 4,-1-1-1,-2 2 1,-39-90 0,31 88-6,2-1 0,3-1 1,-13-70-1,23 69-3,1-100 0,17-54-1,-8 143-1,14-99-866,-9 120 553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48.243"/>
    </inkml:context>
    <inkml:brush xml:id="br0">
      <inkml:brushProperty name="width" value="0.025" units="cm"/>
      <inkml:brushProperty name="height" value="0.025" units="cm"/>
    </inkml:brush>
  </inkml:definitions>
  <inkml:trace contextRef="#ctx0" brushRef="#br0">310 1 72,'-12'7'2556,"0"0"1156,-7 3-2859,0-2 0,0 0 0,-1-1 0,1 0 0,-23 3 0,36-9-771,0 1 0,-1-1-1,2 2 1,-1-1-1,0 1 1,0 0-1,-8 6 1,3-2 18,5-3-69,1 0 1,0 1 0,0-1 0,0 1 0,0 1 0,1-1 0,0 0 0,0 1 0,1 0-1,-1 0 1,1 0 0,1 1 0,-1-1 0,1 1 0,-2 10 0,0-7-17,0 9-8,1 0 1,0 0-1,2 0 1,0 1-1,1-1 0,5 36 1,-3-29-3,3 15 0,1 0-1,2-1 0,23 65 1,-30-100-1,1 0-1,1 0 1,-1 0 0,0 0 0,1-1 0,0 1 0,0-1 0,1 1 0,-1-1-1,1 0 1,0-1 0,0 1 0,0 0 0,1-1 0,-1 0 0,1 0 0,-1-1-1,1 1 1,0-1 0,0 0 0,0 0 0,1-1 0,-1 1 0,0-1-1,9 1 1,6-1-619,-1-1-1,1-1 0,-1-1 0,1 0 0,33-10 1,-3 0-664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5:50.388"/>
    </inkml:context>
    <inkml:brush xml:id="br0">
      <inkml:brushProperty name="width" value="0.025" units="cm"/>
      <inkml:brushProperty name="height" value="0.025" units="cm"/>
    </inkml:brush>
  </inkml:definitions>
  <inkml:trace contextRef="#ctx0" brushRef="#br0">1 367 504,'0'0'2335,"5"-2"-1104,27-2-746,-16 3-301,0-2 0,0 0 0,0 0 1,29-12-1,-13 2 205,-2-1 1,1-1 0,33-23-1,-46 25 8,0 0-1,-1-1 0,0-1 1,-1-1-1,27-34 1,-22 24-2,-15 19-295,1-1 0,-1-1 0,0 1 0,9-18 0,4-4-1167,-2 9 612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5.301"/>
    </inkml:context>
    <inkml:brush xml:id="br0">
      <inkml:brushProperty name="width" value="0.025" units="cm"/>
      <inkml:brushProperty name="height" value="0.025" units="cm"/>
    </inkml:brush>
  </inkml:definitions>
  <inkml:trace contextRef="#ctx0" brushRef="#br0">8761 7809 2288,'-25'3'7790,"8"-2"-6988,10-1-628,-12 0 93,1 1 0,0 1-1,-1 1 1,1 0 0,-24 8 0,-86 28 11,71-19-114,-114 21-1,161-39-132,-348 67 944,27 15-941,286-72 188,-1-3-1,0-1 1,-1-2-1,1-2 0,-1-3 1,0-1-1,-76-11 0,6-7 368,-181-22-61,248 37-520,-1 2 0,1 2 1,-98 14-1,-75 45-1,60-12 9,-87-4 9,-13-19-17,77-10-9,23 6 1,-84 5 0,149-20 0,6 0 0,-140-8 0,182-3 0,-2 2 0,1 2 0,-91 11 0,93-5 6,0-2 0,-86-7-1,17 0 2,66 4-8,-2-1-1,-1 2-1,-57 10 1,-203 43 271,266-46-16,-92 2 0,-51-12 107,191 2-359,-72-5 47,0-3 0,1-3 1,1-4-1,0-3 0,-77-29 0,86 27-43,0 3 0,-108-15 0,150 28-3,0 0 0,1-1 0,-1-1 0,1-1 0,0-1 0,0-1 0,-21-13 0,-31-16 1,46 26 0,-43-29-1,17 5-5,21 16-1,2-1-1,-37-34 1,24 19 4,29 26 0,0-1 0,1 1 1,0-2-1,1 0 0,-12-16 0,18 21 1,-1 1-1,0 0 0,0 0 1,-1 0-1,1 0 0,-1 1 1,-9-6-1,-51-28 2,50 31-1,1-1-1,0-1 0,0 0 1,-13-12-1,0-8 4,3 0-1,0-2 1,-39-69 0,35 53 5,-40-50 0,10 32 41,-73-64 0,5-13-27,24 26 4,60 70-10,2-2 1,-52-80-1,-53-116 20,116 192-29,4 8-7,2-2 0,2-1 0,2 0 0,2-1 0,3-1-1,2-1 1,1 0 0,-6-85 0,15 84-12,1 0-1,4 0 0,1 0 1,3 1-1,12-53 1,96-263-19,29 8 1,-78 193 22,23-54-4,-57 153 8,48-78 0,-6 14-6,76-186-1,-8 11-11,25-60-91,-147 320 81,2 0 1,3 2-1,1 1 0,1 1 1,42-49-1,11-9-82,67-112 1,-82 112 70,4 3 0,151-166 0,-13 65 15,-50 49 0,-140 133 25,167-161-31,15 17-6,16 15 18,131-95 0,-171 120 14,-135 98 5,0 1-1,71-27 1,299-79-8,-187 61 3,5 13 7,24-8-7,-71-4 3,76-23-1,214-36-3,-375 110 3,0 3 0,129 2-1,-10 2-1,374-8-2,-462 22 11,374 30-6,-369-20 21,230 59 0,153 49 78,-361-91-45,-31-5 11,0 5 0,155 67 0,-169-55-23,112 52 36,-155-66-26,81 55 0,1 19-10,-115-81-29,-2 1 0,40 47 0,-1 6 10,68 83 34,-106-121-38,-2 1 1,27 52 0,148 354 109,-175-366-91,28 131-1,-21 29 11,-28-161-13,34 144-1,-22-158-3,8 30-4,-3 1 0,13 118 0,-15 89 0,-13-199-4,32 146 1,-19-133-11,-6-32 3,-3-16-5,-2 0 0,2 86 0,-12-53 5,1 16 30,-22 222 0,-15-21-11,30-226-11,-31 176 0,26-239 20,-1-1-1,-1 0 1,-28 52 0,6-16 55,17-34-47,-1 0 1,-34 46 0,-52 55 61,-19 27-52,39-29-48,-22 33 2,76-124-5,-65 70-1,44-59 6,-148 137 13,185-178-24,-38 29 6,2 2 1,-60 68 0,46-35-7,-154 167 6,-20-33 0,62-66-15,127-99-15,-63 73-1,99-103-338,-2 0 0,0-1 0,-1 0-1,-19 13 1,37-43-4553,9-16 3295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6.055"/>
    </inkml:context>
    <inkml:brush xml:id="br0">
      <inkml:brushProperty name="width" value="0.025" units="cm"/>
      <inkml:brushProperty name="height" value="0.025" units="cm"/>
    </inkml:brush>
  </inkml:definitions>
  <inkml:trace contextRef="#ctx0" brushRef="#br0">2226 1 3761,'6'17'531,"-1"1"0,0-1-1,-1 2 1,-1-1 0,-1 0 0,1 24 0,-9 111 100,-3-70-530,-4-1 0,-29 104 0,-69 152 1397,82-266-665,-4-1-1,-62 102 1,-106 116 331,156-235-992,-70 68 0,-63 39-55,-88 90 3,105-60 517,-31 34 268,46-64-808,61-64-47,-156 139 0,206-207-50,-93 70-10,105-83-19,16-10-25,0-1-1,0-1 1,-1 1 0,1-1 0,-1 0 0,0-1-1,0 0 1,0 0 0,-10 1 0,18-4-1,-1 1-1,1-1 1,-1 0 0,1 0 0,-1 0 0,1 0-1,-1 0 1,1 0 0,-1 0 0,1 0-1,-1 0 1,1 0 0,-1 0 0,1 0 0,-1 0-1,1 0 1,-1-1 0,1 1 0,-1 0-1,1 0 1,-1-1 0,1 1 0,0 0-1,-1 0 1,1-1 0,-1 1 0,0-1 0,2-13-2215,0 14 2214,5-23-1484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6.705"/>
    </inkml:context>
    <inkml:brush xml:id="br0">
      <inkml:brushProperty name="width" value="0.025" units="cm"/>
      <inkml:brushProperty name="height" value="0.025" units="cm"/>
    </inkml:brush>
  </inkml:definitions>
  <inkml:trace contextRef="#ctx0" brushRef="#br0">41 0 3073,'4'0'134,"0"1"0,0 0 0,-1 0 1,1 0-1,0 0 0,-1 0 0,1 1 0,-1 0 1,1-1-1,-1 1 0,0 1 0,1-1 1,-1 0-1,-1 1 0,1-1 0,0 1 0,0 0 1,-1 0-1,0 0 0,0 1 0,0-1 1,0 0-1,2 6 0,5 10-160,-1 1 1,-1-1-1,5 24 0,-12-41 67,16 68 263,10 91-1,-6 79 1036,-16-184-938,18 307 1054,-30 460 0,-3-722-1370,-3 0 1,-6-2-1,-3 0 1,-5-1-1,-41 96 0,54-155-113,5-11-903,-23 44 0,24-58 254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16.647"/>
    </inkml:context>
    <inkml:brush xml:id="br0">
      <inkml:brushProperty name="width" value="0.025" units="cm"/>
      <inkml:brushProperty name="height" value="0.025" units="cm"/>
    </inkml:brush>
  </inkml:definitions>
  <inkml:trace contextRef="#ctx0" brushRef="#br0">1 183 4785,'0'-1'87,"-1"0"0,1-1 0,0 1-1,0 0 1,0 0 0,0 0 0,1 0 0,-1 0 0,0-1-1,0 1 1,1 0 0,-1 0 0,0 0 0,1 0 0,-1 0 0,1 0-1,0 0 1,0-1 0,0 2-77,0-1 0,-1 1 0,1 0 0,-1 0-1,1 0 1,-1 0 0,1 1 0,-1-1 0,1 0 0,-1 0 0,1 0 0,-1 0-1,1 0 1,-1 1 0,1-1 0,-1 0 0,1 1 0,-1-1 0,1 0-1,-1 0 1,0 1 0,1-1 0,-1 1 0,0-1 0,1 0 0,-1 2 0,4 2-35,-1 0 1,0 1 0,0 0 0,0 0-1,-1 0 1,4 10 0,-1 10 78,0 0 0,-2 1 0,-2 0-1,-1 30 1,0-30 141,0-1 0,2 1 0,1-1 0,8 36 0,-10-57-168,0 1 0,1 0-1,0-1 1,0 1 0,0-1-1,1 1 1,-1-1-1,1 0 1,0 0 0,0 0-1,1-1 1,-1 1 0,1-1-1,0 1 1,0-1 0,6 4-1,-6-6-18,-1 1-1,1-1 0,0 0 1,0 0-1,0 0 0,0 0 1,-1-1-1,1 0 0,0 0 1,0 0-1,0 0 1,0 0-1,0-1 0,0 0 1,0 1-1,0-2 0,0 1 1,-1 0-1,1-1 0,-1 1 1,7-5-1,3-2 4,-1-1 1,0-1-1,0 0 0,-1-1 1,0 0-1,13-18 0,51-81-10,-57 81-5,52-92-19,-62 104 27,0 0-1,-1-1 0,-1 0 1,-1-1-1,4-20 0,-8 35 8,0 0-1,-1-1 1,0 1-1,0 0 1,0-1-1,0 1 1,-1 0-1,1 0 0,-1-1 1,0 1-1,-1 0 1,1 0-1,-1 0 1,1 0-1,-1 0 1,-1 0-1,1 1 0,0-1 1,-1 1-1,0-1 1,0 1-1,-5-5 1,3 5 15,1 0 0,0 0 0,-1 1 1,0 0-1,1 0 0,-1 0 0,0 0 1,0 1-1,0 0 0,0 0 0,-1 0 1,1 1-1,0 0 0,0 0 0,0 0 1,0 0-1,-1 1 0,-7 2 0,0 1 3,0 0 0,0 1 1,1 1-1,-1 0 0,1 1 0,1 0 0,-1 1 0,1 0 0,0 1 0,-15 16 0,11-8-31,0 0-1,1 0 0,1 2 1,0 0-1,-17 37 0,22-38-84,1 1 0,1 0 0,0 0-1,-5 40 1,10-7-78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7.097"/>
    </inkml:context>
    <inkml:brush xml:id="br0">
      <inkml:brushProperty name="width" value="0.025" units="cm"/>
      <inkml:brushProperty name="height" value="0.025" units="cm"/>
    </inkml:brush>
  </inkml:definitions>
  <inkml:trace contextRef="#ctx0" brushRef="#br0">1 1 1144,'5'16'872,"9"14"297,0 11-65,9 28-72,4 23-80,1 34-264,2 10-207,-7 25-249,-3 6-72,-8 15-104,-5 6-16,-7 0-24,-5 3-8,-11-12-8,-5-4-48,-15-15 32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8.590"/>
    </inkml:context>
    <inkml:brush xml:id="br0">
      <inkml:brushProperty name="width" value="0.025" units="cm"/>
      <inkml:brushProperty name="height" value="0.025" units="cm"/>
    </inkml:brush>
  </inkml:definitions>
  <inkml:trace contextRef="#ctx0" brushRef="#br0">374 0 328,'-13'16'141,"0"0"1,1 1-1,1 1 0,0 0 1,2 0-1,-10 24 0,-12 24 576,10-24-288,2 2 1,2 0 0,2 0-1,2 2 1,-12 71 0,-69 701 533,93-807-957,-38 538 325,29-371-152,10-177-180,0 0 1,0 0 0,0 0 0,0 0-1,0 0 1,0 0 0,0 0 0,0 0 0,0-1-1,1 1 1,-1 0 0,0 0 0,1 0-1,-1 0 1,1 0 0,0 0 0,-1-1-27,1 1 1,-1-1-1,1 0 0,-1 0 1,1 0-1,-1 0 1,1 0-1,-1 0 1,1 0-1,-1 0 0,1 0 1,-1 0-1,1 0 1,-1 0-1,1 0 0,-1 0 1,1 0-1,-1 0 1,1-1-1,-1 1 1,1 0-1,-1 0 0,0-1 1,1 1-1,-1 0 1,1 0-1,-1-1 0,14-9-322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29.073"/>
    </inkml:context>
    <inkml:brush xml:id="br0">
      <inkml:brushProperty name="width" value="0.025" units="cm"/>
      <inkml:brushProperty name="height" value="0.025" units="cm"/>
    </inkml:brush>
  </inkml:definitions>
  <inkml:trace contextRef="#ctx0" brushRef="#br0">707 1 504,'-9'15'294,"-1"1"0,2 0 0,0 1 0,1 0 0,-9 32-1,-11 92 422,24-120-643,-54 290 882,35-219-174,-48 125 1,-66 99 1488,-8 16-226,113-243-1817,4 2-1,4 0 1,-14 113 0,-2 285-56,9-67-11,29-413-167,0-6-35,1 0 0,0 0 0,-1 1 0,1-1 1,0 0-1,1 0 0,-1 0 0,2 6 1,2-6-567,7-5 244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3.148"/>
    </inkml:context>
    <inkml:brush xml:id="br0">
      <inkml:brushProperty name="width" value="0.025" units="cm"/>
      <inkml:brushProperty name="height" value="0.025" units="cm"/>
    </inkml:brush>
  </inkml:definitions>
  <inkml:trace contextRef="#ctx0" brushRef="#br0">1 1 2785,'1'18'1008,"1"-1"-1,8 35 1,-2-8-373,37 348 4457,-29-224-3562,35 614 854,-58-222-1752,7-545-843,0 1 0,3 19 1,2-22-713,3-19 384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4.193"/>
    </inkml:context>
    <inkml:brush xml:id="br0">
      <inkml:brushProperty name="width" value="0.025" units="cm"/>
      <inkml:brushProperty name="height" value="0.025" units="cm"/>
    </inkml:brush>
  </inkml:definitions>
  <inkml:trace contextRef="#ctx0" brushRef="#br0">263 80 10554,'47'-7'2604,"-7"1"-2426,1 2 0,50 0 0,670-26 630,142 1 918,-853 31-1718,82 0 69,169 26 1,-273-24 7,-20-4-26,0 1 0,0 0 1,0 0-1,0 1 0,0 0 1,11 5-1,-17-6-46,-1 1 1,1-1-1,-1 0 1,1 0-1,-1 1 0,0-1 1,1 1-1,-1-1 1,0 1-1,0 0 1,0-1-1,0 1 0,0 0 1,-1 0-1,2 2 1,5 31 39,-6-29-42,2 29 6,0 1 0,-6 65 0,-17 75-8,8-82-9,-23 487 7,49 4 204,12-94 217,-25-475-435,5 154 255,-7-135 41,-1 1 0,-12 60-1,13-91-273,-1 0 0,1 0-1,-1-1 1,0 1 0,-1-1 0,1 1-1,-1-1 1,0 0 0,0 0-1,0 0 1,0 0 0,-6 4-1,3-2 54,-1-1 0,0 0-1,0-1 1,-1 1 0,1-1-1,-15 5 1,5-4 46,1-1 1,-1 0 0,1-1-1,-1-1 1,0 0 0,-33-2-1,-35-8 245,-99-21-1,-82-33-253,-176-30-24,65 70 167,116 11-10,202 6-170,-157-5 118,179 10-185,1 2 0,-1 2 0,-67 16 0,86-15-56,-145 44-427,141-41-150,0 1-1,1 2 1,1 0 0,-1 0-1,-22 19 1,10-2-456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5.402"/>
    </inkml:context>
    <inkml:brush xml:id="br0">
      <inkml:brushProperty name="width" value="0.025" units="cm"/>
      <inkml:brushProperty name="height" value="0.025" units="cm"/>
    </inkml:brush>
  </inkml:definitions>
  <inkml:trace contextRef="#ctx0" brushRef="#br0">46 83 2849,'-13'-18'1042,"8"11"-717,0 0 0,0-1 0,1 1 0,0-1 0,-5-14 0,8 17 14,3 6 374,5 12 117,1 10-442,-1 0 1,0 0-1,-2 1 0,4 37 1,-8-55-335,6 78 948,-3 109 0,-5-106-597,-12 833 1692,0 41-403,14-928-1648,-1 36 39,2-1-1,15 81 1,-10-127-70,-2-18-86,2-12-153,1-8-650,-1 0 1,-1 0-1,-1 0 0,6-29 0,-5 21-86,13-65-704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6.148"/>
    </inkml:context>
    <inkml:brush xml:id="br0">
      <inkml:brushProperty name="width" value="0.025" units="cm"/>
      <inkml:brushProperty name="height" value="0.025" units="cm"/>
    </inkml:brush>
  </inkml:definitions>
  <inkml:trace contextRef="#ctx0" brushRef="#br0">14 141 5425,'-2'4'5948,"4"5"-4341,4 11-2700,-5-16 1707,14 56-339,-15-48-66,-6-12-5,-4-10 69,7 5-237,0-1 0,0 1 0,1-1 1,0 1-1,1-1 0,-1 0 1,1 1-1,0-1 0,0 0 1,1-9-1,0-3-14,0 1 0,5-21 0,-4 32-11,0 0-1,0 1 1,1-1-1,0 0 1,0 1-1,0 0 1,1 0 0,-1-1-1,1 1 1,1 1-1,-1-1 1,6-6 0,-7 9 26,1 0 0,-1 0 0,0 0 1,1 1-1,-1-1 0,1 1 1,0-1-1,-1 1 0,1 0 0,0 0 1,0 0-1,0 1 0,0-1 0,0 1 1,0-1-1,-1 1 0,1 0 1,0 0-1,0 0 0,0 1 0,0-1 1,0 1-1,0-1 0,0 1 1,5 2-1,-6-2-16,-1 0 0,1-1 0,0 1 0,0 0 0,-1 1 0,1-1 0,-1 0 0,1 0 1,-1 1-1,1-1 0,-1 1 0,0-1 0,0 1 0,1-1 0,-1 1 0,-1 0 0,1 0 0,0-1 0,0 1 0,-1 0 0,1 0 0,-1 0 0,1 0 1,-1 0-1,0 0 0,0 0 0,1 0 0,-2 0 0,1 0 0,0 2 0,-1 0 9,1-1-1,-1 0 1,0 1 0,0-1-1,-1 0 1,1 0 0,0 0-1,-1 0 1,0 0 0,0 0-1,0 0 1,0-1 0,0 1-1,0-1 1,-1 1-1,1-1 1,-4 2 0,-2 1-345,1 0 0,-1-1-1,0 0 1,0-1 0,-1 0 0,-10 3 0,2-4-633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6.864"/>
    </inkml:context>
    <inkml:brush xml:id="br0">
      <inkml:brushProperty name="width" value="0.025" units="cm"/>
      <inkml:brushProperty name="height" value="0.025" units="cm"/>
    </inkml:brush>
  </inkml:definitions>
  <inkml:trace contextRef="#ctx0" brushRef="#br0">143 39 3937,'-12'-9'3620,"11"8"-3659,0 0 0,0 1 0,1-1-1,-1 0 1,0 1 0,0-1 0,0 0 0,1 0-1,-1 0 1,0 0 0,1 0 0,-1 0-1,1 0 1,-1 0 0,1 0 0,-1-1 0,0-12 2125,-4 20 1715,-3 8-4231,7-12 714,-3 5-258,1 0 1,-2-1-1,1 1 0,-1-1 1,-9 10-1,6-6-1,7-9 12,0 0-1,0 0 1,0 0 0,0 1 0,0-1 0,0 0 0,0 0 0,0 0-1,0 0 1,-1-1 0,1 1 0,0 0 0,-1 0 0,1-1-1,0 1 1,-1-1 0,1 1 0,-1-1 0,1 0 0,-1 1-1,1-1 1,-1 0 0,1 0 0,-1 0 0,1 0 0,-1 0 0,1-1-1,0 1 1,-1 0 0,1-1 0,-1 1 0,1-1 0,-1 1-1,1-1 1,-2-1 0,2 1 20,0 0-1,0 0 0,0 0 1,0 0-1,0 0 0,1 0 1,-1 0-1,0 0 0,1 0 1,-1 0-1,1-1 0,-1 1 1,1 0-1,0 0 0,-1-1 1,1 1-1,0 0 0,0-1 1,0 1-1,0 0 0,0-1 1,0 1-1,0 0 0,1 0 1,-1-1-1,0 1 0,1 0 1,-1 0-1,1-1 0,-1 1 1,1 0-1,0 0 0,1-2 1,-1 1-6,-1 1-45,1 1 0,-1-1 0,0 1 0,1-1 0,-1 1-1,1-1 1,-1 1 0,1-1 0,-1 1 0,1-1-1,-1 1 1,1-1 0,-1 1 0,1 0 0,-1-1 0,1 1-1,0 0 1,-1 0 0,2-1 0,-2 1-17,-2 4-1632,-1 10 1075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7.787"/>
    </inkml:context>
    <inkml:brush xml:id="br0">
      <inkml:brushProperty name="width" value="0.025" units="cm"/>
      <inkml:brushProperty name="height" value="0.025" units="cm"/>
    </inkml:brush>
  </inkml:definitions>
  <inkml:trace contextRef="#ctx0" brushRef="#br0">39 188 4473,'-10'-7'3953,"4"-3"-3401,5 7-614,1 1-1,0-1 1,0 0 0,0 0 0,0 0-1,0 0 1,0 1 0,1-1-1,1-5 1,13-39-98,-13 44 167,0 0 0,0-1 0,0 1 0,1 0 0,-1 1-1,1-1 1,-1 0 0,1 1 0,0-1 0,0 1 0,0 0 0,0 0 0,0 0 0,1 0-1,-1 1 1,1 0 0,5-2 0,10-5 780,-19 8-728,0 0 0,0 0 0,0 0 1,0 0-1,0 0 0,0 0 0,0 0 0,-1 0 0,1 0 0,0 0 1,0 0-1,0 0 0,0 1 0,0-1 0,0 0 0,0 0 0,0 0 1,0 0-1,0 0 0,0 0 0,1 0 0,-1 0 0,0 0 0,0 0 1,0 0-1,0 0 0,0 0 0,0 0 0,0 0 0,0 0 0,0 0 1,0 1-1,0-1 0,0 0 0,0 0 0,0 0 0,0 0 1,0 0-1,0 0 0,0 0 0,0 0 0,0 0 0,0 0 0,0 0 1,0 0-1,1 0 0,-1 0 0,0 0 0,0 0 0,0 0 0,0 0 1,0 0-1,0 0 0,0 0 0,0 0 0,0 0 0,0 0 0,0 0 1,0 0-1,0 0 0,0 0 0,-4 9 932,-15 18-1147,19-25 235,-7 8-65,-21 30 17,26-37-28,-1 0 1,1 0 0,-1-1-1,0 1 1,0-1 0,0 1 0,-1-1-1,1 0 1,0 0 0,-8 3-1,11-5-2,-1 0 0,1 0 0,-1 0 0,1 0 0,-1 1 0,1-1 0,-1 0-1,1 0 1,-1 0 0,0 0 0,1 0 0,-1 0 0,1-1 0,-1 1 0,1 0 0,-1 0 0,1 0-1,-1 0 1,0-1 0,1 1 0,-1 0 0,1-1 0,0 1 0,-1 0 0,1-1 0,-1 1 0,1 0-1,-1-1 1,1 1 0,0-1 0,-1 1 0,1-1 0,0 1 0,0-1 0,-1 1 0,1-1 0,0 1-1,0-1 1,0 1 0,0-1 0,-1 1 0,1-1 0,0 0 0,0 1 0,0-1 0,0 1 0,1-2-1,3-27 29,-1 21-25,0 1 0,1 0-1,0 0 1,0 0 0,1 1-1,-1-1 1,1 1 0,1 0-1,-1 1 1,1-1 0,0 1-1,1 0 1,-1 0 0,1 1 0,0 0-1,0 0 1,0 1 0,0 0-1,1 0 1,11-2 0,-17 4-4,0 1 0,1 0 0,-1 0 1,1 0-1,-1 0 0,1 0 1,-1 1-1,1-1 0,-1 1 0,1 0 1,-1 0-1,0 0 0,1 0 1,-1 0-1,0 0 0,0 0 0,0 1 1,0-1-1,0 1 0,0 0 1,0-1-1,2 4 0,-3-4 1,0 1 0,0-1 0,0 1 1,0-1-1,0 1 0,-1 0 0,1-1 0,0 1 0,-1 0 0,1 0 0,-1-1 0,0 1 0,0 0 0,1 0 0,-1 0 1,0-1-1,-1 1 0,1 0 0,0 0 0,0 0 0,-1-1 0,1 1 0,-1 0 0,0-1 0,1 1 0,-1 0 1,0-1-1,0 1 0,0-1 0,0 1 0,-2 1 0,-1 2-206,0-1 0,-1 0-1,1-1 1,-1 1 0,0-1 0,0 0 0,0 0-1,0-1 1,-1 1 0,1-1 0,-1 0-1,0-1 1,1 1 0,-1-1 0,-9 1 0,-12-2-1025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8.199"/>
    </inkml:context>
    <inkml:brush xml:id="br0">
      <inkml:brushProperty name="width" value="0.025" units="cm"/>
      <inkml:brushProperty name="height" value="0.025" units="cm"/>
    </inkml:brush>
  </inkml:definitions>
  <inkml:trace contextRef="#ctx0" brushRef="#br0">4 1 9482,'-1'0'2777,"-1"0"-2897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16.985"/>
    </inkml:context>
    <inkml:brush xml:id="br0">
      <inkml:brushProperty name="width" value="0.025" units="cm"/>
      <inkml:brushProperty name="height" value="0.025" units="cm"/>
    </inkml:brush>
  </inkml:definitions>
  <inkml:trace contextRef="#ctx0" brushRef="#br0">27 1 10674,'-13'76'3529,"-1"27"-3577,18 30-16,12 33-248,-2 10-408,-2 2-1097,8-13-479,-1-44-121,4-36 369,0-55 1120,-9-27 480,6-29 336,-2-20-288,5-29 280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8.738"/>
    </inkml:context>
    <inkml:brush xml:id="br0">
      <inkml:brushProperty name="width" value="0.025" units="cm"/>
      <inkml:brushProperty name="height" value="0.025" units="cm"/>
    </inkml:brush>
  </inkml:definitions>
  <inkml:trace contextRef="#ctx0" brushRef="#br0">67 42 7322,'-2'4'399,"1"0"1,0 0-1,0 1 1,0-1-1,0 0 1,0 9-1,2-4-755,0 1-1,0 0 1,5 17 0,-6-27 319,0 0 0,0 0 0,-1 0 0,1 0 0,0 0 0,0 0 0,0 0 0,0 0 0,0 0 0,0 0 1,0 0-1,0 0 0,0 0 0,0 0 0,-1 0 0,1 0 0,0 0 0,0 0 0,0 0 0,0 0 1,0 0-1,0 0 0,0 0 0,0 0 0,0 0 0,0 0 0,0 0 0,-1 0 0,1 0 0,0 0 0,0 1 1,0-1-1,0 0 0,0 0 0,0 0 0,0 0 0,0 0 0,0 0 0,0 0 0,0 0 0,0 0 0,0 0 1,0 1-1,0-1 0,0 0 0,0 0 0,0 0 0,0 0 0,0 0 0,0 0 0,0 0 0,0 0 1,0 0-1,0 1 0,0-1 0,0 0 0,0 0 0,0 0 0,0 0 0,1 0 0,-1 0 0,0 0 0,0 0 1,0 0-1,0 0 0,0 0 0,0 0 0,-8-7-825,-6-12 1096,-25-55 191,38 73-404,1 1 0,-1-1-1,1 0 1,-1 1 0,1-1 0,0 0 0,-1 0 0,1 1-1,0-1 1,0 0 0,0 0 0,0 0 0,0 1 0,-1-1-1,1 0 1,1 0 0,-1 0 0,0 0 0,0 1-1,0-1 1,0 0 0,0 0 0,1 1 0,-1-1 0,0 0-1,1 0 1,-1 1 0,1-1 0,-1 0 0,1 1 0,-1-1-1,1 0 1,-1 1 0,1-1 0,-1 1 0,1-1-1,0 1 1,-1-1 0,1 1 0,0-1 0,1 1 0,1-2 179,1 1 0,-1 0 1,1 1-1,0-1 0,0 1 1,4-1-1,-5 1 13,12-1 524,-11 0-344,1 0 0,0 1 0,0-1 0,0 1-1,0 1 1,0-1 0,0 1 0,10 2 0,-16 3 148,-1-4 14,1-8-378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6:59.107"/>
    </inkml:context>
    <inkml:brush xml:id="br0">
      <inkml:brushProperty name="width" value="0.025" units="cm"/>
      <inkml:brushProperty name="height" value="0.025" units="cm"/>
    </inkml:brush>
  </inkml:definitions>
  <inkml:trace contextRef="#ctx0" brushRef="#br0">96 1 10154,'-32'47'3297,"-1"1"-5090,3 0 1313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0.075"/>
    </inkml:context>
    <inkml:brush xml:id="br0">
      <inkml:brushProperty name="width" value="0.025" units="cm"/>
      <inkml:brushProperty name="height" value="0.025" units="cm"/>
    </inkml:brush>
  </inkml:definitions>
  <inkml:trace contextRef="#ctx0" brushRef="#br0">76 8 9914,'1'-1'378,"1"0"0,0 0 0,-1 0 1,1 0-1,0 1 0,0-1 0,-1 1 0,1-1 0,0 1 0,0 0 0,0-1 0,3 1 0,-2 0-273,0 1 0,0-1 0,0 0 0,0 1 0,0 0-1,0-1 1,6 4 0,-8-4-115,0 0 0,0 1 1,0-1-1,0 1 0,1-1 0,-1 1 0,0 0 0,0-1 0,0 1 1,-1 0-1,1 0 0,0 0 0,0 0 0,0 0 0,-1 0 1,1 0-1,0 0 0,-1 0 0,1 0 0,-1 0 0,1 0 1,-1 0-1,1 0 0,-1 1 0,0-1 0,0 0 0,0 0 0,1 0 1,-1 1-1,0-1 0,-1 0 0,1 0 0,0 0 0,0 1 1,0-1-1,-1 0 0,1 0 0,-1 0 0,1 0 0,-1 0 0,1 1 1,-1-1-1,1 0 0,-1 0 0,-1 0 0,-33 38 197,27-31-30,-1 1-1,1 0 0,-11 17 0,7-3-66,1 0 1,1 1-1,2 1 0,0-1 0,-5 36 0,11-54-88,2-3-1,-1 0 0,1 1 0,0-1 0,-1 0-1,1 1 1,1-1 0,-1 0 0,0 1 0,1-1 0,2 7 0,-3-10 71,3 0-64,0 1 1,-1-1 0,1 1-1,0 0 1,-1 0 0,1 0-1,3 2 1,18 6 2,-8-4-7,6 2 6,39 7 0,-42-10-29,-2 0 41,-1-1-1,32 2 1,-45-5-35,0 0 0,0 0 0,0 0 0,0 0 0,0-1 1,0 1-1,0-1 0,0 0 0,-1 1 0,1-1 0,0-1 0,0 1 1,-1 0-1,1-1 0,-1 1 0,1-1 0,-1 0 0,0 0 0,0 0 0,1 0 1,-1 0-1,-1 0 0,3-3 0,-1 0-182,0-1 0,-1 1 0,0 0 0,0-1 0,-1 0 0,1 1 0,-1-1 0,0 0 0,-1 0 0,1 0 0,-1 0 0,0 0 0,-2-9 0,0 7-145,0-1 1,-1 1-1,0 0 1,0 0-1,-1 0 1,0 0-1,0 1 1,-8-10-1,-8-8-322,-1 2 0,-2 1 0,0 0-1,-27-18 1,30 24 848,-47-34 2251,115 60 289,93 5-1,52-11-909,-48-2-1558,-78 0-232,1-1-1,-1 3-1,84 16 1,-148-20-25,0 1 0,0-1 0,0 1 0,0 0 0,0 0 0,0 1 0,0-1 0,0 1 0,0-1 0,4 4 0,-7-4 0,1 0 0,0 1 0,-1-1 0,1 0 0,-1 0 0,1 1 0,-1-1 0,1 0 0,-1 0 0,0 1 0,0-1 0,0 0 0,0 1 0,0-1 0,0 1 0,0-1 0,0 0 0,0 1 0,-1-1 0,1 0 0,0 0 0,-1 1 0,1-1 0,-1 0 0,0 0 0,1 0 0,-1 1 0,0-1 0,-1 1 0,-22 42 7,-24 62-1,38-81-3,2 0-1,1 1 0,1-1 1,-3 37-1,10-44-4,-1-16 4,1 0 0,-1 1-1,0-1 1,0 0 0,0 0 0,0 0 0,0 0-1,0 0 1,-1 4 0,-13-2 71,-47 31 38,33-18-37,21-13-20,0 0 1,-1-1-1,1 0 1,-1 0-1,0-1 1,0 0-1,0 0 1,-11 1-1,0-3 113,1 0 0,-22-3 0,22 1-89,-51-8 108,0-2 0,-104-35 0,7 2 122,147 40-331,8 2-284,0 1 0,0 0 1,-14-1-1,24 2 349,2-4-7618,0 3 5860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0.557"/>
    </inkml:context>
    <inkml:brush xml:id="br0">
      <inkml:brushProperty name="width" value="0.025" units="cm"/>
      <inkml:brushProperty name="height" value="0.025" units="cm"/>
    </inkml:brush>
  </inkml:definitions>
  <inkml:trace contextRef="#ctx0" brushRef="#br0">247 68 1104,'-5'-19'31,"4"15"173,0 0 0,0 0 0,0 1 0,0-1 0,-1 0 0,1 1 0,-1-1 0,-3-4 0,4 7 4,0 0 0,0 0 0,0 0-1,-1 0 1,1 1 0,-1-1 0,1 0-1,0 1 1,-1-1 0,1 0-1,-1 1 1,0 0 0,1-1 0,-1 1-1,1 0 1,-1 0 0,1 0 0,-1 0-1,0 0 1,1 0 0,-1 0 0,1 1-1,-1-1 1,1 0 0,-3 2-1,-6 1 105,0 0-1,1 1 1,-1 0 0,1 0-1,0 1 1,0 0-1,1 1 1,0 0-1,0 0 1,0 1-1,0 0 1,1 1-1,0-1 1,1 1-1,0 1 1,0-1-1,1 1 1,0 0-1,-6 16 1,6-13-277,1 0 0,0 1 0,1 0 0,0 0 0,1 0 0,1 0 0,0 0 0,0 0 0,2 0-1,-1 0 1,2 0 0,0 1 0,0-2 0,8 23 0,-9-31-47,1 0 0,-1 0 0,1-1 0,0 1 0,0-1 0,0 0 0,0 1 0,5 3 0,-6-5 3,0-1 0,1-1 0,-1 1 0,1 0-1,-1 0 1,0 0 0,1-1 0,-1 1 0,1-1 0,0 1-1,-1-1 1,1 1 0,-1-1 0,1 0 0,0 0-1,-1 0 1,1 0 0,-1 0 0,1 0 0,0-1 0,-1 1-1,1 0 1,1-1 0,6-3-14,0 1 0,-1-1 0,0 0 0,0-1 0,0 0-1,0 0 1,12-12 0,-4 2 63,-1-1 0,17-21 0,-18 19 112,-2-1 1,19-32 0,-28 45-54,0-1 0,0 0-1,-1 1 1,0-1 0,0 0 0,0-1 0,-1 1 0,0 0-1,0 0 1,-1 0 0,0-1 0,-1-9 0,0 14-63,0-1 0,0 0 0,0 1 0,0 0 0,0-1 0,-1 1 0,0 0 1,1 0-1,-1 0 0,-1 0 0,1 0 0,0 0 0,-1 0 0,1 1 0,-1-1 0,0 1 0,1 0 0,-1 0 1,0 0-1,-1 0 0,1 0 0,0 1 0,0-1 0,-1 1 0,1 0 0,-1 0 0,-5 0 0,2 0-37,0 0 0,-1 0 0,1 1 0,-1 1 0,1-1 0,0 1 0,-1 0 0,1 1-1,0 0 1,0 0 0,0 1 0,-10 4 0,5 0-65,1-1-1,-1 2 1,2 0-1,-19 17 1,24-21-148,1 1 1,-1 0 0,1 0-1,1 0 1,-1 1-1,1-1 1,0 1 0,0 0-1,0 0 1,1 0 0,-3 12-1,2 22-779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1.014"/>
    </inkml:context>
    <inkml:brush xml:id="br0">
      <inkml:brushProperty name="width" value="0.025" units="cm"/>
      <inkml:brushProperty name="height" value="0.025" units="cm"/>
    </inkml:brush>
  </inkml:definitions>
  <inkml:trace contextRef="#ctx0" brushRef="#br0">9 4 11162,'0'-3'4144,"-3"7"-2786,-3 15-1240,7 23-119,7 50 0,0 7-63,-7-56 19,-1-18 6,5 49 1,-2-74 247,2-6-77,7-15 8,-7 14-73,-2 2-43,16-25 89,47-55-1,-59 77-112,1 1 0,0 0-1,0 0 1,0 0-1,1 1 1,0 1-1,0-1 1,0 1 0,1 1-1,0 0 1,13-4-1,-23 8 1,0 0-1,0 0 1,0 0-1,1 0 1,-1 0-1,0-1 0,0 1 1,0 0-1,0 0 1,0 0-1,0 0 1,0 0-1,1 0 1,-1 0-1,0 0 0,0 0 1,0 0-1,0 0 1,0 0-1,1 0 1,-1 0-1,0 0 1,0 0-1,0 0 0,0 0 1,0 0-1,1 0 1,-1 0-1,0 0 1,0 0-1,0 0 1,0 0-1,0 0 0,0 0 1,1 1-1,-1-1 1,0 0-1,0 0 1,0 0-1,0 0 0,0 0 1,0 0-1,0 0 1,0 0-1,0 1 1,0-1-1,1 0 1,-1 0-1,0 0 0,0 0 1,0 0-1,0 0 1,0 1-1,0-1 1,0 0-1,0 0 1,0 0-1,-8 11-20,-20 18 0,23-24 17,-7 7-3,0 0 1,1 1-1,1 0 1,0 1-1,1 0 1,0 0-1,1 1 1,-8 22-1,14-32-14,0 0 0,0 0 0,1 0 0,0 1 0,0-1 0,0 0 0,1 0 0,0 1 0,0-1-1,0 0 1,1 0 0,0 1 0,0-1 0,0 0 0,0 0 0,1 0 0,0 0 0,0 0 0,0 0 0,1-1-1,-1 1 1,1-1 0,0 0 0,0 1 0,1-1 0,-1-1 0,1 1 0,0 0 0,0-1 0,7 5 0,-3-4-104,0 1 1,1-2 0,-1 1-1,1-1 1,0 0 0,0-1 0,0 0-1,0 0 1,0-1 0,0 0 0,0-1-1,0 0 1,12-2 0,-8 1-329,-1-1-1,1 0 1,0-1 0,-1 0 0,0-1 0,1-1-1,-2 0 1,23-13 0,2-10-762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2.585"/>
    </inkml:context>
    <inkml:brush xml:id="br0">
      <inkml:brushProperty name="width" value="0.025" units="cm"/>
      <inkml:brushProperty name="height" value="0.025" units="cm"/>
    </inkml:brush>
  </inkml:definitions>
  <inkml:trace contextRef="#ctx0" brushRef="#br0">132 6 1656,'-3'-1'428,"0"0"-1,-1 0 0,1 0 0,-1 0 0,0 1 0,1 0 1,-1 0-1,1 0 0,-1 0 0,1 0 0,-1 1 1,0 0-1,1-1 0,0 1 0,-1 0 0,1 1 1,0-1-1,-5 3 0,2-1-315,1 0 0,0 0 1,0 0-1,0 1 0,1-1 0,-1 1 1,1 0-1,0 1 0,0-1 0,-4 7 1,7-9-108,0-1 1,0 0 0,1 1 0,-1-1-1,0 1 1,1-1 0,-1 1 0,1-1-1,0 1 1,0-1 0,0 1 0,-1-1-1,1 1 1,0 0 0,1-1 0,-1 1-1,0-1 1,0 1 0,1-1 0,-1 1-1,2 1 1,-1 0 4,1-1 0,-1 1 0,1-1 1,0 0-1,0 0 0,0 0 0,0 0 0,0 0 0,0 0 0,1-1 0,2 3 0,1-1 63,1 1-1,-1-1 0,1-1 1,0 1-1,0-1 1,0 0-1,1-1 0,9 2 1,-6-3 77,0 0 1,0 0-1,0-1 1,0 0-1,0-1 1,16-5-1,-26 7-117,-1 0 0,0 0 0,1 0-1,-1 0 1,1 0 0,-1 0 0,0 0 0,1 0 0,-1-1-1,0 1 1,1 0 0,-1 0 0,0-1 0,1 1 0,-1 0 0,0 0-1,1-1 1,-1 1 0,0 0 0,0-1 0,1 1 0,-1 0-1,0-1 1,0 1 0,0 0 0,0-1 0,1 1 0,-1 0-1,0-1 1,0 1 0,0-1 0,0 1 0,0 0 0,0-1-1,0 1 1,0-1 0,0 1 0,0 0 0,0-1 0,0 1-1,0-1 1,-1 1 0,1 0 0,0-1 0,0 1 0,0 0 0,0-1-1,-1 1 1,1 0 0,0-1 0,0 1 0,-1 0 0,1-1-1,0 1 1,-1 0 0,1 0 0,0-1 0,-1 1 0,1 0-1,-1 0 1,-21-14 925,11 8-921,0 1 1,-1 1-1,1 0 1,-16-4-1,20 7-24,3 0-9,-1 0 0,1 1 0,-1-1 1,1 1-1,-1 0 0,1 1 0,-1-1 1,1 1-1,-1-1 0,1 2 0,0-1 1,-7 3-1,9-4-68,1 1 0,-1-1 1,1 1-1,0 0 1,-1 0-1,1-1 0,0 1 1,-1 0-1,1 0 0,0 0 1,0 1-1,0-1 0,0 0 1,0 0-1,0 1 0,0-1 1,0 0-1,1 1 0,-1-1 1,0 1-1,1-1 0,-1 1 1,1-1-1,0 1 0,-1-1 1,1 1-1,0 0 0,0-1 1,0 1-1,0-1 0,0 1 1,1 1-1,5 10-584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2.974"/>
    </inkml:context>
    <inkml:brush xml:id="br0">
      <inkml:brushProperty name="width" value="0.025" units="cm"/>
      <inkml:brushProperty name="height" value="0.025" units="cm"/>
    </inkml:brush>
  </inkml:definitions>
  <inkml:trace contextRef="#ctx0" brushRef="#br0">102 2 9770,'-20'-1'3257,"8"1"-3241,-41 16-272,49 5 40,1 4 8,-1-4 72,2-2 136,1-6 24,-1-4 56,5-9 216,1 0 88,-4-2 72,0 0-16,0 0-216,5-6-88,2-7-328,9 1-552,39-39 496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3.927"/>
    </inkml:context>
    <inkml:brush xml:id="br0">
      <inkml:brushProperty name="width" value="0.025" units="cm"/>
      <inkml:brushProperty name="height" value="0.025" units="cm"/>
    </inkml:brush>
  </inkml:definitions>
  <inkml:trace contextRef="#ctx0" brushRef="#br0">0 1 2665,'0'0'1864,"0"2"673,25 12-937,44 13 136,-42-31-175,3 2-577,0-3-208,5 0-416,10-1-176,1 1-120,-9 1-24,4 1-56,-10-2-464,-2 5 352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4.566"/>
    </inkml:context>
    <inkml:brush xml:id="br0">
      <inkml:brushProperty name="width" value="0.025" units="cm"/>
      <inkml:brushProperty name="height" value="0.025" units="cm"/>
    </inkml:brush>
  </inkml:definitions>
  <inkml:trace contextRef="#ctx0" brushRef="#br0">12 35 5233,'-3'0'4513,"-5"1"-3898,20 1-47,1 0 0,0 0 0,-1-1 0,1-1 0,0 0 1,0-1-1,23-4 0,-28 3-405,1 0 0,0 0 0,9-5 0,19-4 102,-7 6-289,0 1-1,0 1 0,41 3 0,-55 1-1352,1 1-1,19 5 1,-13 0-93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5.987"/>
    </inkml:context>
    <inkml:brush xml:id="br0">
      <inkml:brushProperty name="width" value="0.025" units="cm"/>
      <inkml:brushProperty name="height" value="0.025" units="cm"/>
    </inkml:brush>
  </inkml:definitions>
  <inkml:trace contextRef="#ctx0" brushRef="#br0">31 1 296,'-5'0'480,"-2"2"128,5-2 112,0 0-39,0 0-289,1 0-160,-1 0-232,-2 0-96,2 0-248,1 0-280,-1 0 391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17.568"/>
    </inkml:context>
    <inkml:brush xml:id="br0">
      <inkml:brushProperty name="width" value="0.025" units="cm"/>
      <inkml:brushProperty name="height" value="0.025" units="cm"/>
    </inkml:brush>
  </inkml:definitions>
  <inkml:trace contextRef="#ctx0" brushRef="#br0">0 373 1048,'8'8'617,"-1"0"1,0 0-1,10 17 0,-13-18-150,1-1 0,-1 1 0,1-1 0,1 0 0,-1 0 0,1 0 1,12 8-1,-17-13-357,0 0 0,0-1 0,1 1 0,-1-1 0,0 1 0,0-1 0,1 0 0,-1 0 0,1 1 0,-1-1 0,0 0 0,1 0 0,-1 0 0,0 0 0,1 0 0,-1-1 0,0 1 0,1 0 0,-1-1 0,0 1 0,1-1 0,-1 1 0,0-1 0,0 0 0,0 1 0,1-1 0,-1 0 0,1-1 0,3-3 137,0 0 0,0 0 0,-1-1 0,6-7 0,-5 6-97,12-17-53,0-1 0,-2-1-1,-1-1 1,-1 0 0,10-30 0,-19 44-135,-1 0 0,0-1 0,0 1 0,-2 0 1,1-26-1,-2 32 17,-1-1-1,0 0 1,0 0-1,-1 0 1,0 1 0,0-1-1,-1 1 1,0 0 0,0-1-1,-8-11 1,9 16 22,1 1 0,-1-1 0,0 1 0,0 0 0,0-1 0,-1 1 0,1 0 0,0 0 0,-1 1 0,1-1 0,-1 0 0,1 1-1,-1 0 1,0 0 0,0-1 0,0 1 0,0 1 0,1-1 0,-7 0 0,5 1 6,1 0-1,-1 0 1,1 1-1,-1-1 1,1 1-1,-1 0 1,1 0-1,0 1 0,0-1 1,0 0-1,-1 1 1,1 0-1,0 0 1,1 0-1,-1 0 1,-5 5-1,-2 4 31,1 1-1,0 0 0,0 1 0,1 0 1,1 0-1,0 1 0,1 0 0,0 0 1,1 0-1,-4 21 0,0 5 93,2 1-1,-3 66 0,9-64-73,1 1 0,8 57 0,-6-85-53,0 0 1,2 0-1,0 0 1,1 0-1,0-1 1,1 0-1,1 0 1,1-1-1,13 21 1,-16-29-4,0 0 0,1 0 0,0-1 1,0 0-1,0 0 0,0-1 0,1 0 0,0 0 0,-1 0 1,2-1-1,-1 0 0,0 0 0,1-1 0,-1 0 1,1 0-1,-1-1 0,1 0 0,0 0 0,0-1 0,-1 0 1,1 0-1,12-2 0,-6-1-28,1 1 1,-1-2-1,1 0 0,-1-1 0,0 0 1,-1-1-1,1-1 0,-1 0 1,-1-1-1,22-16 0,-20 11-34,0-1-1,0-1 1,-2 0-1,0-1 0,-1 0 1,0-1-1,8-18 1,52-134-501,-47 107 498,-6 14 147,25-57 376,-43 104-437,1 0 0,-1 0 0,0 0 0,0 0 0,1 1-1,-1-1 1,1 0 0,-1 0 0,1 0 0,-1 1 0,1-1 0,-1 0 0,1 1 0,0-1 0,0 0 0,-1 1 0,1-1 0,0 1 0,0-1-1,-1 1 1,1-1 0,0 1 0,0 0 0,0-1 0,0 1 0,0 0 0,0 0 0,-1 0 0,1-1 0,0 1 0,0 0 0,0 0 0,0 0-1,0 1 1,1-1 0,0 1 2,0 0 0,-1 1 0,1-1 0,-1 0 0,1 1 0,-1-1 0,0 1-1,1 0 1,-1-1 0,0 1 0,0 0 0,0 0 0,0 0 0,-1 0 0,1 0 0,0 2-1,6 28 66,-1 0 0,-2 1-1,-1-1 1,-3 42-1,1-37-33,-2 229 160,1-266-218,0 1 0,1 0-1,-1 0 1,0 0 0,0 0 0,-1 0-1,1 0 1,0 0 0,0 0-1,0 0 1,-1 0 0,1-1-1,0 1 1,-1 0 0,1 0 0,0 0-1,-1-1 1,1 1 0,-1 0-1,0 0 1,1-1 0,-1 1 0,0 0-1,0-1-8,0 0 0,0 0 1,1 0-1,-1 0 0,0 0 0,0-1 0,1 1 0,-1 0 0,0 0 1,1-1-1,-1 1 0,0 0 0,1-1 0,-1 1 0,1-1 0,-1 1 0,0-1 1,1 1-1,-1-1 0,1 1 0,-1-2 0,-4-4-85,0-1 0,0 0 0,1 0 0,-5-10 0,-12-33 38,1-2 0,3 0 0,2-1 0,3 0 0,-7-60 0,18 102 97,1 0-1,0 0 1,0 0 0,1 0 0,0 0 0,1 0 0,5-18 0,-4 22 12,-1 1-1,1-1 1,0 1 0,1 0-1,0 0 1,0 0 0,0 1-1,0 0 1,1-1 0,0 1-1,0 1 1,0-1 0,8-4 0,7-3 112,1 0-1,0 2 1,1 0 0,0 1 0,43-10 0,121-14-100,-41 10-3420,-85 7 1977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6.947"/>
    </inkml:context>
    <inkml:brush xml:id="br0">
      <inkml:brushProperty name="width" value="0.025" units="cm"/>
      <inkml:brushProperty name="height" value="0.025" units="cm"/>
    </inkml:brush>
  </inkml:definitions>
  <inkml:trace contextRef="#ctx0" brushRef="#br0">206 218 8962,'-47'13'3079,"34"-10"-2648,-1 1 0,-25 10 0,35-12-363,-1 0 0,1 1-1,-1 0 1,1 0 0,0 1 0,0-1-1,0 1 1,0 0 0,1 0 0,-1 0-1,-3 7 1,1-1 85,1 0 1,0 0-1,1 0 0,0 1 1,1 0-1,0 0 0,0 0 1,1 0-1,1 0 0,0 1 1,0-1-1,1 0 0,1 1 1,3 19-1,-3-23-147,1-1 0,0 1-1,1-1 1,-1 1 0,2-1 0,-1 0-1,1 0 1,0 0 0,0-1 0,1 1 0,0-1-1,0 0 1,0 0 0,1-1 0,0 0 0,0 0-1,0 0 1,1 0 0,-1-1 0,1 0-1,15 5 1,-17-7-1,0-1 0,0 1 0,0-1 0,1-1 0,-1 1 0,0-1 0,1 0 0,-1 0 0,1 0 0,-1-1 0,0 0 0,0 0 0,1 0 0,-1 0 0,0-1 0,0 0-1,7-4 1,2-2 12,0-1 0,0-1 0,-1 0 0,17-17 0,0-4 28,-1-1 0,-1-1 0,-2-2 0,-2 0 0,28-55 0,-43 74 29,-1 0-1,-1-1 1,8-29 0,-13 40-27,0 0 0,-1 0 1,0 0-1,-1 0 1,1 0-1,-1 0 1,0 0-1,-1 0 1,1 1-1,-1-1 1,0 0-1,-1 0 0,0 0 1,1 1-1,-4-6 1,1 3 15,-1 1 1,0 1-1,0-1 1,0 1-1,-1-1 1,0 2-1,-1-1 0,1 1 1,-1 0-1,0 0 1,0 1-1,0-1 1,-1 2-1,1-1 1,-1 1-1,0 0 0,0 1 1,0 0-1,0 0 1,-1 1-1,1 0 1,-12 0-1,5 1-45,0 0 0,0 2 0,0 0 0,0 0 0,1 1 0,-1 1 0,1 1 0,0 0 0,0 0 0,0 1 0,-24 17 0,25-14-47,0 1-1,1 0 1,0 1 0,1 1-1,0 0 1,1 0 0,0 1 0,1 0-1,1 1 1,0 0 0,0 0-1,2 1 1,0 0 0,-6 23 0,7-20-284,2-1 0,0 0 0,1 1 0,1-1 0,1 1 1,0 0-1,1-1 0,1 1 0,1-1 0,0 1 0,2-1 0,11 32 1,-9-33-86,1-1 0,13 18 1,-21-32 384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7.517"/>
    </inkml:context>
    <inkml:brush xml:id="br0">
      <inkml:brushProperty name="width" value="0.025" units="cm"/>
      <inkml:brushProperty name="height" value="0.025" units="cm"/>
    </inkml:brush>
  </inkml:definitions>
  <inkml:trace contextRef="#ctx0" brushRef="#br0">46 2 6409,'2'-2'7138,"-2"15"-5372,0 4-1695,0 45 114,-9 68 1,-29 198-86,79-442 842,-25 77-803,2 1 1,2 1-1,32-43 1,-30 45-67,-21 23-317,-1 10 204,0 0 0,0 0 0,0 0 0,-1 0-1,1 0 1,0 0 0,0-1 0,0 1 0,-1 0 0,1 0 0,0 0 0,0 0-1,-1 0 1,1 0 0,0 0 0,0 0 0,-1 0 0,1 0 0,0 0 0,0 0-1,-1 0 1,1 0 0,0 0 0,0 0 0,-1 1 0,1-1 0,0 0 0,0 0-1,0 0 1,-1 0 0,1 0 0,0 0 0,0 1 0,0-1 0,-1 0 0,1 0-1,0 0 1,0 1 0,0-1 0,0 0 0,0 0 0,-1 0 0,1 1 0,0-1-1,0 0 1,0 0 0,0 1 0,0-1 0,-5 6-30,-17 17-96,-24 34 0,41-50 181,1 0 0,0 0 0,0 0 0,1 0 0,0 1 0,0 0-1,1 0 1,0 0 0,0 0 0,1 0 0,0 0 0,1 14 0,0-11 127,1-1-1,0 1 1,1 0 0,0 0 0,1-1 0,0 0 0,9 20 0,-7-21-24,1-1-1,-1 0 1,1 0 0,1 0-1,0-1 1,0 0 0,0 0 0,1 0-1,0-1 1,13 7 0,-3-2-6,2 0 0,-1-2 0,36 12 0,-49-19-120,0-1 0,0 0 0,-1 0 0,1 0 0,0 0 0,0-1 0,0 0 0,0 0 0,0-1 0,0 0 0,0 0 1,0 0-1,-1 0 0,1-1 0,10-5 0,-12 5-258,0 0 0,-1-1 0,1 1 0,-1-1 0,1 0 0,-1 0 0,0 0 0,0-1 0,0 1 0,-1-1 0,1 0 0,-1 1 0,0-1 0,0 0 0,0 0 1,-1 0-1,1-1 0,-1 1 0,0 0 0,0-1 0,0 1 0,-1-6 0,-4-33-1688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8.364"/>
    </inkml:context>
    <inkml:brush xml:id="br0">
      <inkml:brushProperty name="width" value="0.025" units="cm"/>
      <inkml:brushProperty name="height" value="0.025" units="cm"/>
    </inkml:brush>
  </inkml:definitions>
  <inkml:trace contextRef="#ctx0" brushRef="#br0">2247 414 1216,'2'-1'9827,"-7"-4"-5680,-21-11-3916,10 6 501,-86-56 39,48 26-582,21 15-137,-60-35 0,39 34-61,-1 2 1,0 2-1,-71-16 0,-180-25 129,260 55-91,-1 3-1,0 1 0,-1 3 0,1 2 0,0 2 1,0 1-1,1 3 0,-1 2 0,1 2 0,1 2 1,0 2-1,-47 23 0,5 3-59,3 4 1,1 4-1,-137 108 0,201-141 25,1 1 0,1 0-1,1 2 1,0 0 0,2 0-1,0 2 1,1 0-1,1 0 1,-17 44 0,21-45-3,2 1 1,1-1-1,1 1 0,0 1 1,2-1-1,0 0 1,2 1-1,0-1 0,1 1 1,2-1-1,6 34 1,-1-27-2,1 0 0,1 0 0,1-1 1,2 0-1,0-1 0,2-1 0,1 0 1,1-1-1,1 0 0,1-2 0,28 27 1,-11-16 6,3-3 0,0-1 0,1-1 1,2-3-1,1-1 0,48 19 1,-34-19-2,2-2 1,0-2-1,2-3 0,0-3 1,119 12-1,-65-20 6,143-9 0,-196-2 23,0-3 0,0-3 0,-1-2 0,60-21-1,-32 2 119,117-60-1,-168 72-54,-2-1 0,0-2-1,-1-2 1,-2-1 0,47-46-1,-61 50-31,-1 0 0,-1-1 0,-1-1-1,-2 0 1,0-2 0,-1 1 0,-2-2-1,0 1 1,-2-1 0,-1-1 0,-1 0 0,-2 0-1,0 0 1,0-46 0,-5 50 29,-1 0 0,-1 0 0,-1 0 1,-1 0-1,-1 1 0,-1 0 0,-16-39 0,14 44 3,-1 1-1,-1 0 0,0 0 0,-1 1 0,-1 0 0,0 1 0,-1 0 0,-1 1 0,-1 1 1,-15-12-1,-4 1-267,-1 1 0,-1 3 1,-1 1-1,0 1 0,-2 2 0,0 2 1,0 1-1,-64-11 0,79 21-991,1 1 0,-38 2 0,53 0 771,-35 1-960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09.287"/>
    </inkml:context>
    <inkml:brush xml:id="br0">
      <inkml:brushProperty name="width" value="0.025" units="cm"/>
      <inkml:brushProperty name="height" value="0.025" units="cm"/>
    </inkml:brush>
  </inkml:definitions>
  <inkml:trace contextRef="#ctx0" brushRef="#br0">114 6 8386,'-11'-6'6855,"3"12"-5646,0 28-2105,7-32 1127,-29 272 383,14-106-171,4 72-53,-2 23 96,1-208-399,13-53-81,0-1 0,0 0-1,-1 0 1,1 1 0,0-1-1,0 0 1,1 1 0,-1-1-1,0 0 1,0 0 0,1 1 0,-1-1-1,1 2 1,0-2 6,0-2 123,0 1-125,-1 0 0,1-1-1,-1 1 1,0 0 0,1 0-1,-1-1 1,1 1 0,-1 0-1,0 0 1,1-1 0,-1 1-1,0 0 1,1-1 0,-1 1-1,0-1 1,0 1 0,1 0-1,-1-1 1,0 1 0,0-1-1,0 1 1,1-1 0,-1-4 12,0-1 1,1 1 0,-1 0-1,1 0 1,0 0 0,3-8 0,3-10-1,125-371 86,-123 375-96,1 1 1,1 1-1,0-1 0,1 2 0,1 0 1,1 0-1,0 1 0,22-18 1,12-4 71,78-46 1,-74 51-40,73-59-1,-114 77-1387,-13 9 193,-12 6 151,-12 8 455,0 1-1,1 1 1,0 2 0,1 0 0,1 1 0,0 2 0,1 0 0,-31 29 0,27-21 530,-56 54-8,70-66 21,1 1-1,1 0 1,0 1 0,-12 23 0,21-36 47,0 1 0,1 0 0,-1 0-1,0-1 1,1 1 0,0 0 0,-1 0 0,1 0-1,0 0 1,0 0 0,0-1 0,0 1-1,0 0 1,0 0 0,1 0 0,-1 0 0,0-1-1,2 4 1,0-2 156,-1 0-1,1 0 1,0 0-1,0 0 0,1 0 1,-1 0-1,0-1 1,1 1-1,3 2 1,8 4 770,0 0 0,0-1 0,23 9 0,-24-10-698,45 17-73,1-1-1,1-4 1,1-2-1,63 9 1,-112-23-324,-1-1 1,1-1-1,-1 0 0,1-1 0,0 0 1,11-2-1,-22 2 65,-1 0-1,1 0 1,-1 0 0,1 0-1,-1 0 1,1-1-1,-1 1 1,1 0 0,-1 0-1,1 0 1,-1-1-1,1 1 1,-1 0 0,1-1-1,-1 1 1,1 0 0,-1-1-1,0 1 1,1 0-1,-1-1 1,1 1 0,-1-1-1,0 1 1,0-1-1,1 1 1,-1-1 0,0 1-1,0-1 1,1 1 0,-1-1-1,0 1 1,0-1-1,0 1 1,0-1 0,0 1-1,0-1 1,0 1-1,0-1 1,0 0 0,0 1-1,0-1 1,0 1 0,-1-1-1,1 1 1,0-1-1,0 1 1,0-1 0,-1 1-1,0-2 1,-4-19-1029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10.197"/>
    </inkml:context>
    <inkml:brush xml:id="br0">
      <inkml:brushProperty name="width" value="0.025" units="cm"/>
      <inkml:brushProperty name="height" value="0.025" units="cm"/>
    </inkml:brush>
  </inkml:definitions>
  <inkml:trace contextRef="#ctx0" brushRef="#br0">29 52 10034,'3'0'291,"0"1"-1,0-1 1,0 1 0,0 0-1,0 0 1,0 0-1,0 1 1,0-1 0,0 1-1,0-1 1,-1 1-1,4 3 1,29 26-725,-33-28 615,10 9-152,-1 0 0,-1 1 1,0 0-1,-1 0 0,0 1 1,-1 1-1,0 0 0,-2 0 0,0 0 1,0 0-1,-1 1 0,-1 0 0,-1 0 1,0 0-1,-1 1 0,-1-1 0,-1 1 1,-2 30-1,-6 36 542,-3-1 1,-3-1-1,-26 80 1,37-149-565,3-9-10,-1-1 1,1 0-1,-1 1 1,0-1 0,0 0-1,0 0 1,0 0-1,0 0 1,0 0-1,-3 3 1,5-49-802,12-251 432,-22-3 946,5 207-440,4 78-96,-1-20 310,-10-56-1,13 98-363,-2 1-1,1-1 0,-2 0 1,-1 14-1,1-2-10,-58 518-107,43-406 128,8-82 6,4-27 21,-2 43 0,5-63 57,-3-9-11,-2-16 55,15-270-43,1 107-177,6-54 84,-14 206 55,0 25-19,1 8-3,1 12 11,1 23-17,-2 1 0,-2 0 1,-3 52-1,-22 114-18,12-117-7,-15 121-3,24-250-65,4 31 66,1 1 0,0-1 0,0 1 1,1 0-1,1 0 0,0 0 0,1 0 0,0 1 1,11-18-1,-6 15 41,0 0-1,1 1 1,0 1 0,0 0 0,1 1-1,25-17 1,150-89 662,3-4 457,-139 85-902,75-69-1,-112 94-206,-5 3-138,-14 7-4072,-29 13 706,-52 24 1541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10.562"/>
    </inkml:context>
    <inkml:brush xml:id="br0">
      <inkml:brushProperty name="width" value="0.025" units="cm"/>
      <inkml:brushProperty name="height" value="0.025" units="cm"/>
    </inkml:brush>
  </inkml:definitions>
  <inkml:trace contextRef="#ctx0" brushRef="#br0">0 0 8738,'25'19'3937,"1"-4"-1881,26 6-1216,3 0-208,3-3-456,6 1-111,-2-6-41,2 3-8,0 1 0,-10-1-8,-2 0 8,-11-2-8,-2-6 0,1-7 8,-22 5-48,7-6-169,-20-15-1095,-3 0 912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11.137"/>
    </inkml:context>
    <inkml:brush xml:id="br0">
      <inkml:brushProperty name="width" value="0.025" units="cm"/>
      <inkml:brushProperty name="height" value="0.025" units="cm"/>
    </inkml:brush>
  </inkml:definitions>
  <inkml:trace contextRef="#ctx0" brushRef="#br0">693 79 7226,'2'-1'234,"-1"0"0,1-1 0,0 1 1,-1-1-1,0 1 0,1-1 0,-1 0 1,0 0-1,0 1 0,0-1 0,0 0 1,0 0-1,1-3 0,-2 4-214,1 0 0,-1 0 0,0 0 0,0 0-1,0 0 1,0 0 0,0 0 0,0 0 0,0 0 0,0 0 0,0 0-1,0 0 1,-1 0 0,1 0 0,0 0 0,-1 0 0,1 0 0,0 0 0,-1 0-1,1 0 1,-1 0 0,0 0 0,1 1 0,-1-1 0,0 0 0,1 0-1,-1 1 1,0-1 0,-1 0 0,-6-3 184,0 0 0,-1 0 0,1 1 0,-1 1 0,1 0 0,-1 0 0,0 0 0,0 1 0,0 0 0,0 1 0,0 0 0,0 1 0,1-1 0,-1 2 0,0-1 0,0 1 0,-15 6 0,4-1 35,1 1-1,0 1 1,1 0-1,0 2 0,1 0 1,-27 21-1,33-22-221,1 1 0,0 0 0,0 0-1,1 1 1,1 0 0,0 1 0,0 0 0,1 0 0,1 0-1,0 1 1,1 0 0,1 0 0,0 1 0,-3 22 0,3-3-43,2 1 1,1-1-1,1 1 1,2-1 0,8 39-1,-8-57 16,1 0 0,0-1 0,2 1 0,0-1 0,0 0 0,2 0 0,11 21-1,-14-30 19,0-1 0,0 1-1,0-1 1,1 0-1,0-1 1,-1 1 0,2-1-1,-1 0 1,0 0-1,1 0 1,0-1 0,0 0-1,0 0 1,0-1-1,1 1 1,-1-1 0,0-1-1,1 1 1,0-1-1,8 1 1,-4-2 38,0-1-1,-1 0 1,1 0 0,0-1-1,0 0 1,0-1 0,-1 0-1,0-1 1,1 0 0,-1 0-1,-1-1 1,1-1 0,-1 0-1,14-10 1,-8 3 38,0 0 0,0-1-1,-1-1 1,-1 0 0,-1-1-1,0 0 1,11-20 0,-18 27-32,0-1 0,-1 0 1,0 0-1,0 0 0,-1 0 0,0-1 1,-1 1-1,0-1 0,-1 1 0,0-1 1,-1 0-1,0 0 0,0 0 0,-1 1 1,-4-15-1,3 15-18,-1 1 1,-1 0 0,1 1-1,-1-1 1,-1 1-1,0-1 1,0 1-1,-1 1 1,1-1-1,-2 1 1,1 0-1,-1 0 1,0 1-1,-1 0 1,1 0-1,-1 1 1,-15-8-1,6 5-46,-1 0 0,0 1 0,0 2-1,0 0 1,-1 0 0,0 2-1,0 0 1,0 1 0,0 2-1,0-1 1,0 2 0,-1 1 0,-25 5-1,21-2-263,0 1-1,1 1 1,0 1-1,1 2 1,0 0-1,0 1 1,1 1-1,1 1 1,0 1-1,-26 22 0,-39 56-667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45.306"/>
    </inkml:context>
    <inkml:brush xml:id="br0">
      <inkml:brushProperty name="width" value="0.025" units="cm"/>
      <inkml:brushProperty name="height" value="0.025" units="cm"/>
    </inkml:brush>
  </inkml:definitions>
  <inkml:trace contextRef="#ctx0" brushRef="#br0">8988 2083 1336,'-2'-4'356,"0"0"1,0 1-1,0-1 0,0 0 0,1 0 0,0 0 0,0 0 0,0 0 1,0 0-1,0 0 0,0-8 0,-3-15 614,-30-105 2316,-54-130-1335,72 217-1782,-2 1-1,-2 0 1,-2 2-1,-2 0 1,-30-39-1,29 50-52,-2 1-1,-43-38 1,-67-43 205,-36-33-35,127 99-240,-37-36-36,-182-137-1,164 154-134,-167-78-1,-124-20-58,304 130 168,0 4 0,-167-29 0,-339 1-22,-6 36-6,226 10 14,307 8 27,-330-5-26,287 10-8,-176 28-1,-136 66-95,300-66 117,-510 120-49,102 14-23,331-96 72,-79 31 2,188-64-4,-89 52-1,-222 167-64,295-183 57,23-17-6,3 4 0,2 3 1,-118 122-1,90-63-3,-131 192-1,192-240 22,3 2-1,-38 94 0,-44 167-15,66-142 18,-40 251 0,63-147 12,21 0 0,7-111 0,4 39 372,11 0 0,42 268 0,-39-427-260,4 0 0,28 84 0,62 125 132,-16-49-12,114 252 320,-151-380-481,70 103-1,-26-46-20,-57-90-20,3-1 0,53 63 1,13 1 30,154 178 17,-173-212-13,111 91 0,92 36 383,-172-135-177,-44-33-52,3-3 0,1-3 1,3-4-1,2-4 0,1-3 0,143 39 1,255 50 184,-375-99-345,285 51 359,-292-67-226,200-3 0,-143-18-151,0-6 0,-1-6 0,163-47 0,211-89 2,-16-50-7,110-71-14,-551 247-20,40-21 16,126-79-1,95-86 29,2-25 28,-223 162 166,185-171-1,-239 193-135,-4-3 0,-2-2-1,-3-3 1,56-94-1,-26 11-138,74-189-1,38-175 286,-148 386-15,52-186 99,-84 255-347,-4-1 0,-1-1-1,-1-87 1,-34-300-80,6 181 118,12-473-166,11 422-245,-4 238 343,-2-1 0,-5 1-1,-33-152 1,38 221 56,0-1 1,-1 1-1,0 0 0,-1 1 0,-11-20 1,12 26-241,1-1-1,0 1 1,-1 0 0,0 1 0,0-1 0,0 1 0,0 0-1,-1 0 1,1 0 0,-1 0 0,1 1 0,-1 0 0,0 0-1,0 0 1,0 0 0,-9-1 0,-46-5-3122,13 4 1495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46.277"/>
    </inkml:context>
    <inkml:brush xml:id="br0">
      <inkml:brushProperty name="width" value="0.025" units="cm"/>
      <inkml:brushProperty name="height" value="0.025" units="cm"/>
    </inkml:brush>
  </inkml:definitions>
  <inkml:trace contextRef="#ctx0" brushRef="#br0">3 9 1960,'-1'0'53,"1"0"-1,0 0 0,0 0 1,0 0-1,0-1 0,0 1 1,-1 0-1,1 0 0,0 0 0,0 0 1,0-1-1,0 1 0,0 0 1,0 0-1,0 0 0,0 0 1,0-1-1,0 1 0,0 0 1,0 0-1,0 0 0,0-1 0,0 1 1,0 0-1,0 0 0,0 0 1,0-1-1,0 1 0,0 0 1,0 0-1,0 0 0,0-1 0,0 1 1,0 0-1,0 0 0,1 0 1,-1 0-1,0-1 0,0 1 1,0 0-1,0 0 0,0 0 1,1 0-1,-1 0 0,0 0 0,0-1 1,0 1-1,0 0 0,1 0 1,-1 0-1,0 0 0,0 0 1,0 0-1,1 0 0,-1 0 0,0 0 1,0 0-1,0 0 0,1 0 1,-1 0-1,0 0 0,0 0 1,1 0-1,15-1 288,-7 2-195,0 0 0,1 1 0,-1 0 0,0 0 0,0 1 1,0 0-1,14 8 0,-4-3 54,30 13 291,125 44 1342,4-18-573,107 33-758,-198-54-395,-86-26-103,-1 1 0,0-1 0,0 0 0,0 0 0,1 0 0,-1 0 0,0 0 0,0 0 0,0 0 0,1 1 0,-1-1 0,0 0 0,0 0 0,0 0 0,1 0 0,-1 0 0,0 0 0,0 0 0,1 0 0,-1 0 0,0 0 0,0 0 0,0 0 0,1-1 1,-1 1-1,0 0 0,0 0 0,0 0 0,1 0 0,-1 0 0,0 0 0,0 0 0,0-1 0,0 1 0,1 0 0,-1 0 0,0 0 0,0 0 0,0 0 0,0-1 0,0 1 0,0 0 0,1 0 0,-1 0 0,0-1 0,0 1 0,0 0 0,-3-11-355,1 5-2339,0-11 1643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46.680"/>
    </inkml:context>
    <inkml:brush xml:id="br0">
      <inkml:brushProperty name="width" value="0.025" units="cm"/>
      <inkml:brushProperty name="height" value="0.025" units="cm"/>
    </inkml:brush>
  </inkml:definitions>
  <inkml:trace contextRef="#ctx0" brushRef="#br0">78 1 6713,'-13'0'814,"2"-1"-348,0 1 0,1 1 0,-13 2 0,23-3-464,0 0 0,-1 0 0,1 0 0,0 0-1,-1 0 1,1 0 0,-1 0 0,1 0 0,0 0 0,-1 0-1,1 0 1,0 0 0,-1 0 0,1 1 0,0-1 0,-1 0-1,1 0 1,0 0 0,0 1 0,-1-1 0,1 0-1,0 0 1,0 1 0,-1-1 0,1 0 0,0 0 0,0 1-1,0-1 1,-1 0 0,1 1 0,0-1 0,0 0 0,0 1-1,0-1 1,0 1 0,0-1 0,0 0 0,0 1-1,0-1 1,0 0 0,0 1 0,0-1 0,0 0 0,0 1-1,0-1 1,0 0 0,0 1 0,0-1 0,1 0 0,-1 1-1,15 14 25,4-1 75,0-1 0,1 0 0,1-2 0,0-1 0,1 0 0,-1-2 0,2 0 0,-1-1 0,33 4 0,8-2 359,1-3-1,77-2 1,-131-5-406,-1 1 0,1 1 1,-1 0-1,1 0 1,-1 0-1,0 1 1,0 1-1,0 0 0,0 0 1,11 6-1,-19-8-45,0-1-1,0 1 1,0 0-1,0 0 0,-1 0 1,1-1-1,0 1 1,-1 0-1,1 0 1,0 0-1,-1 0 0,1 1 1,-1-1-1,0 0 1,1 0-1,-1 0 0,0 0 1,0 0-1,0 0 1,1 1-1,-1-1 1,0 0-1,-1 0 0,1 0 1,0 0-1,0 1 1,0-1-1,-1 0 0,1 0 1,-1 0-1,1 0 1,-1 0-1,1 0 1,-1 0-1,1 0 0,-1 0 1,0 0-1,-1 1 1,-3 6 46,-1 0 0,-1-1 0,-9 9-1,14-14-39,-44 39 229,-61 40 0,18-14-110,-131 93-66,205-150-135,-28 19-19,40-27-75,0 0-1,1 1 0,0-1 0,-1 1 0,1 0 0,0-1 0,0 1 0,0 0 1,1 0-1,-1 0 0,1 0 0,-2 5 0,1 17-729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19.865"/>
    </inkml:context>
    <inkml:brush xml:id="br0">
      <inkml:brushProperty name="width" value="0.025" units="cm"/>
      <inkml:brushProperty name="height" value="0.025" units="cm"/>
    </inkml:brush>
  </inkml:definitions>
  <inkml:trace contextRef="#ctx0" brushRef="#br0">201 15 2769,'-6'-3'269,"-1"1"0,0-1 1,0 1-1,0 1 0,0-1 0,-8 0 1,12 2-225,0 0 1,0 0-1,0 1 0,0-1 1,0 1-1,1-1 0,-1 1 1,0 0-1,1 0 0,-1 0 1,0 1-1,1-1 1,-1 0-1,1 1 0,0 0 1,0-1-1,-1 1 0,1 0 1,-2 3-1,-2 3-17,1 0 0,0 0-1,0 0 1,1 0 0,0 1-1,1-1 1,0 1 0,0 0-1,0 0 1,2 0 0,-1 1-1,1-1 1,0 0 0,1 1-1,1 11 1,0-2 47,1-1 0,1 1 0,1-1-1,1 0 1,0 0 0,14 31 0,-13-38-37,0 0 0,0 0-1,1-1 1,0 0 0,1 0 0,0-1 0,0 0-1,1 0 1,0-1 0,1 0 0,15 10 0,-16-13 2,0 0 1,1-1 0,-1 0 0,1 0 0,0-1 0,0-1 0,0 1 0,1-2 0,-1 1-1,0-1 1,1-1 0,-1 0 0,1 0 0,10-3 0,-16 3 58,0-1 0,0 0 0,0-1 0,0 1 0,-1-1 0,1 0-1,0 0 1,-1 0 0,0-1 0,1 0 0,-1 0 0,0 0 0,0 0 0,-1 0 0,1-1 0,-1 0 0,4-4 0,-4 4 21,-1 0-1,0 0 1,-1 0 0,1 0 0,-1-1 0,1 1-1,-1 0 1,0-1 0,-1 1 0,1-1 0,-1 1 0,0-1-1,0 1 1,0 0 0,-1-1 0,0 1 0,1-1-1,-2 1 1,1 0 0,-2-5 0,-1 1-47,1 0 0,-2 1 0,1-1-1,-1 1 1,0 0 0,0 1 0,-1-1 0,0 1 0,0 0 0,-1 1 0,1 0 0,-1 0-1,-8-5 1,-3 0 16,0 1 0,0 0 0,-1 2 0,-28-9 1,36 13-61,-1 0 1,0 1-1,0 0 1,0 1-1,0 0 1,0 1-1,0 1 1,0-1-1,0 2 1,-21 5-1,28-6-46,0 1 0,0 0 1,0 0-1,1 0 0,-1 1 0,1-1 0,0 1 0,0 0 0,0 0 0,0 1 0,0 0 1,0-1-1,1 1 0,0 0 0,0 0 0,0 1 0,0-1 0,1 1 0,0-1 1,0 1-1,0 0 0,0 0 0,1 0 0,0 0 0,0 0 0,0 0 0,0 6 0,1-5-232,0 0-1,0 0 0,1-1 0,0 1 1,0 0-1,0 0 0,1-1 0,0 1 0,0-1 1,0 1-1,0-1 0,7 9 0,18 15-1006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47.281"/>
    </inkml:context>
    <inkml:brush xml:id="br0">
      <inkml:brushProperty name="width" value="0.025" units="cm"/>
      <inkml:brushProperty name="height" value="0.025" units="cm"/>
    </inkml:brush>
  </inkml:definitions>
  <inkml:trace contextRef="#ctx0" brushRef="#br0">0 6 304,'1'2'133,"-1"0"-1,0 0 1,1 0-1,-1 0 1,1 0 0,0 0-1,0 0 1,0-1-1,0 1 1,0 0 0,0 0-1,0-1 1,0 1-1,1 0 1,-1-1 0,1 1-1,-1-1 1,1 0-1,0 0 1,-1 1 0,1-1-1,0 0 1,0 0-1,0-1 1,0 1-1,0 0 1,0-1 0,3 1-1,4 2 301,0-1-1,1-1 1,-1 0-1,18 0 1,-3-3 271,0-1 0,0-1 0,44-14 0,-44 10-408,1 2 0,1 0 1,33-2-1,-46 8-260,-1 0-1,0 1 1,1 0 0,-1 1-1,0 1 1,13 4 0,67 30 29,-61-23-5,33 10 1,-54-20-2,11 2 603,-30-5 1915,-26 14-2552,6 0-10,0 1 0,1 2-1,-38 30 1,-64 78 12,38-34-14,-3 7-451,82-83 258,1 0 1,0 1 0,1 1-1,-14 29 1,4 13-382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3.325"/>
    </inkml:context>
    <inkml:brush xml:id="br0">
      <inkml:brushProperty name="width" value="0.025" units="cm"/>
      <inkml:brushProperty name="height" value="0.025" units="cm"/>
    </inkml:brush>
  </inkml:definitions>
  <inkml:trace contextRef="#ctx0" brushRef="#br0">21 993 7178,'-17'-27'4691,"16"24"-4634,0 0 0,0-1 0,1 1 0,-1-1 0,1 1 0,0-1 0,0 0 0,0 1 0,1-1 0,-1 1 0,2-6 0,13-65 260,65-314 988,34 9 133,-111 371-1382,1-1 0,0 1 1,0-1-1,1 1 0,11-13 1,-15 19-48,0 1 0,0 0 0,0 0 0,0 0 0,1 0 0,-1 0 1,0 0-1,1 0 0,-1 0 0,1 1 0,-1-1 0,1 0 0,-1 1 1,1-1-1,-1 1 0,1 0 0,1-1 0,-1 2-3,0-1 1,0 0-1,-1 1 0,1-1 0,-1 1 1,1 0-1,-1 0 0,1-1 0,-1 1 1,1 0-1,-1 0 0,1 0 0,-1 1 0,0-1 1,0 0-1,0 0 0,0 1 0,0-1 1,0 1-1,1 1 0,7 12 58,-1 0 1,0 0-1,-1 1 1,6 21-1,16 73 150,-10-34-115,83 366 102,-99-425-198,-1-7-5,-1 1 1,1-1 0,1 0 0,0 1 0,0-2 0,1 1-1,1 0 1,-1-1 0,9 13 0,-12-21-61,0 0 1,-1 0-1,1 0 1,0 0-1,0 0 1,0-1-1,0 1 1,0 0-1,1 0 1,-1-1-1,0 1 1,0 0-1,0-1 1,1 1-1,-1-1 1,0 0-1,0 1 1,1-1-1,-1 0 1,0 0-1,1 0 1,-1 0-1,0 0 1,1 0-1,-1 0 1,0 0-1,1-1 1,-1 1-1,0 0 1,0-1-1,1 1 1,1-2-1,12-12-634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4.008"/>
    </inkml:context>
    <inkml:brush xml:id="br0">
      <inkml:brushProperty name="width" value="0.025" units="cm"/>
      <inkml:brushProperty name="height" value="0.025" units="cm"/>
    </inkml:brush>
  </inkml:definitions>
  <inkml:trace contextRef="#ctx0" brushRef="#br0">1296 706 7578,'-35'-89'5367,"-4"-8"-3095,32 83-2032,-1 0 0,0 1-1,-1 0 1,0 1 0,-11-12 0,-14-6 137,0 1 1,-2 1-1,-1 2 0,-49-25 1,-2-3-113,42 25-121,-84-39 0,105 57-106,-1 2-1,0 0 0,0 2 0,0 0 1,-36-3-1,50 10-29,-1 0-1,1 0 1,0 1 0,-1 1-1,1 0 1,0 0 0,0 2-1,1-1 1,-1 2-1,1-1 1,-1 1 0,1 1-1,1 0 1,-1 1 0,1 0-1,-14 12 1,3 1-11,1 0 0,1 1 0,1 1-1,0 1 1,2 0 0,-14 28 0,10-12-5,1 1 1,3 0-1,1 2 0,2 0 0,1 1 0,3 0 1,-6 68-1,9-26-8,5 1 0,17 164-1,-10-210 11,1 0-1,1-1 0,3 0 1,1-1-1,2 0 0,1-1 1,3-1-1,32 54 0,-31-63 0,0 0-1,2-2 0,1 0 0,1-2 1,1 0-1,1-1 0,1-2 0,0-1 1,2 0-1,57 27 0,-49-31 3,0-1-1,1-2 1,0-1-1,1-3 1,0 0-1,0-3 1,1-1 0,-1-2-1,1-1 1,0-3-1,-1 0 1,42-10-1,-61 8 5,0-2-1,0 0 0,0-1 0,0-1 0,-1-1 1,-1 0-1,0-1 0,0-1 0,-1-1 0,0 0 1,-1-1-1,0-1 0,20-25 0,-10 7 20,-1-1 0,-1-2 0,-2 0 0,18-43-1,-10 11 56,28-104 0,-43 119-26,-2-1 1,-3-1-1,-2 1 1,-3-1-1,-2 0 1,-2-1-1,-3 1 0,-2 1 1,-2-1-1,-22-81 1,17 96-6,-2 0 1,-1 1 0,-2 0-1,-2 2 1,-1 0-1,-27-37 1,26 46 10,0 1 0,-2 1 0,-1 1 0,-1 1 0,-1 1 0,-1 2 0,-57-35 0,64 44-28,-1 1 0,-1 0 0,1 2 0,-1 0 1,-1 2-1,-42-7 0,50 11-57,-1 1-1,0 1 1,1 0 0,-1 1 0,0 1 0,1 0-1,0 2 1,-1-1 0,1 2 0,0 0 0,-14 7-1,8 0-106,0 1 0,1 0 0,0 2 0,1 0 0,0 1-1,2 1 1,0 1 0,-19 26 0,-45 71-213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5.298"/>
    </inkml:context>
    <inkml:brush xml:id="br0">
      <inkml:brushProperty name="width" value="0.025" units="cm"/>
      <inkml:brushProperty name="height" value="0.025" units="cm"/>
    </inkml:brush>
  </inkml:definitions>
  <inkml:trace contextRef="#ctx0" brushRef="#br0">222 269 3817,'-21'44'2679,"21"-44"-2507,-1 0 0,1 1 0,0-1 0,-1 0 0,1 1 0,-1-1 0,1 0 0,0 0-1,-1 0 1,1 1 0,-1-1 0,1 0 0,-1 0 0,1 0 0,-1 0 0,1 0 0,-1 0 0,1 0 0,0 0 0,-1 0 0,1 0 0,-1 0 0,1 0 0,-1 0-1,1 0 1,-1-1 0,1 1 0,-1 0 0,1 0 0,0 0 0,-1-1 0,1 1 0,-1 0 0,1-1 0,-1 1 0,-17-13 3304,15 11-3868,-21-18 1258,-19-33-312,41 49-530,-1 0 0,1-1 0,0 1 0,0-1 0,0 1 0,1-1 0,0 0 0,0 0 0,0 0 1,0 1-1,1-1 0,0 0 0,0 0 0,0 0 0,1 0 0,-1 0 0,1 0 0,1 0 0,-1 0 0,0 1 0,1-1 0,3-4 0,-1-1-23,1 1 0,1 1 1,-1-1-1,1 1 0,1 0 1,0 0-1,0 1 0,15-12 0,-18 15-1,1 1 0,-1 1 0,1-1 0,0 1-1,-1 0 1,1 0 0,0 0 0,1 0-1,-1 1 1,0 0 0,0 0 0,0 1 0,1-1-1,-1 1 1,0 0 0,1 0 0,-1 1-1,0 0 1,0 0 0,1 0 0,-1 1 0,0-1-1,0 1 1,0 0 0,-1 1 0,1-1-1,0 1 1,-1 0 0,0 0 0,0 0 0,1 1-1,-2-1 1,1 1 0,0 0 0,2 5-1,0 1 0,-1-1 0,-1 1-1,1 0 1,-2 1-1,1-1 1,-2 1-1,1 0 1,-2-1 0,1 1-1,-1 0 1,-1 16-1,-1-7-1,0 0 0,-2 0-1,0 0 1,-1-1-1,-10 30 1,1-17 2,-2 0-1,-1-1 1,-1 0-1,-26 34 1,-95 104 48,129-158-40,2-3 5,0 0 0,0 0 0,0-1 0,-1 0 1,0 0-1,0-1 0,-14 8 0,22-14-10,0 0 0,-1 0-1,1 1 1,-1-1 0,1 0 0,-1 0 0,1 1-1,-1-1 1,1 0 0,-1 0 0,1 0-1,-1 0 1,0 0 0,1 0 0,-1 0 0,1 0-1,-1 0 1,1 0 0,-1 0 0,1 0-1,-1-1 1,1 1 0,-1 0 0,1 0 0,-1-1-1,1 1 1,-1 0 0,1 0 0,0-1-1,-1 1 1,1 0 0,-1-1 0,1 1 0,0-1-1,-1 1 1,1 0 0,0-1 0,0 1-1,-1-1 1,1 1 0,0-1 0,0 1-1,0-1 1,-1 1 0,1-2 0,-1-21 64,2 14-19,0 0 0,1 1 0,0-1 0,1 1 0,-1 0 0,1 0 0,1 0 0,0 0 0,0 0 0,1 1 0,10-14 0,-8 13-10,1 0 0,0 0 1,1 1-1,0 0 0,0 0 0,1 1 1,0 0-1,13-5 0,-1 2-23,0 2 0,1 0 0,0 2 0,-1 0 0,2 2 1,-1 0-1,0 2 0,34 1 0,-29 3-22,0 1 1,0 0-1,-1 3 0,39 13 1,-11 0-640,58 33-1,-66-31-533,-12-12 471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5.966"/>
    </inkml:context>
    <inkml:brush xml:id="br0">
      <inkml:brushProperty name="width" value="0.025" units="cm"/>
      <inkml:brushProperty name="height" value="0.025" units="cm"/>
    </inkml:brush>
  </inkml:definitions>
  <inkml:trace contextRef="#ctx0" brushRef="#br0">1372 449 8458,'-14'-104'6266,"9"72"-5530,-2 0 1,-19-54 0,22 75-589,-1 1 0,0 0-1,-1 0 1,0 1 0,0-1-1,-1 1 1,0 1 0,-1-1 0,1 1-1,-2 1 1,-11-9 0,7 7-55,-1 0 1,0 1 0,-1 1-1,0 1 1,0 0 0,0 0-1,-18-2 1,-5 1-61,0 2-1,0 1 1,-1 2 0,1 2-1,-70 9 1,61-3-33,0 3-1,1 1 1,1 2-1,-1 3 1,2 1-1,-66 35 1,83-36-16,1 0-1,0 2 1,2 1-1,0 1 1,1 1 0,1 1-1,1 1 1,1 1-1,0 0 1,2 2 0,-19 33-1,17-20 8,2 1 0,1 1 0,2 1 0,2 0 0,2 0 0,1 1 0,3 0 0,1 1 0,2 0 0,2 0 0,2 0 0,1 0 0,3 0 0,16 77 0,-10-82 1,1 0 0,2-1 0,31 63 0,-34-82 2,0-1 0,2 0 0,0-1 1,0 0-1,2-1 0,0-1 0,0 0 0,1 0 1,22 14-1,-6-10-3,0-1 1,1-1 0,0-1 0,1-2-1,1-1 1,0-2 0,1-2-1,51 7 1,-39-10 6,0-2 1,0-2-1,1-3 0,-1-1 0,90-19 0,-103 13 94,1-1-1,-1-1 1,-1-2-1,-1-2 0,0-1 1,0-1-1,-2-2 1,0-1-1,-2-1 1,0-2-1,-1-1 0,-1 0 1,-2-2-1,0-1 1,-2-1-1,-1-1 0,-1-1 1,-2-1-1,-1 0 1,-1-1-1,14-44 1,-23 51 8,0-1 1,-2 0 0,-1-1-1,-1 1 1,-1-1 0,-1 1-1,-2-1 1,-1 0 0,0 1 0,-2 0-1,-13-44 1,0 13-42,-4 1 0,-1 1 0,-3 1 0,-37-58 0,41 77-51,-1 1 0,-2 1 0,-1 1 0,-2 2 0,-39-36 0,49 51-42,-1 0 0,0 2 0,-2 0 1,1 1-1,-1 1 0,-1 1 1,0 0-1,-1 2 0,1 0 0,-42-7 1,33 10-251,-1 2 0,0 1 0,0 2 0,1 1 1,-1 1-1,0 2 0,1 1 0,0 1 0,0 2 0,0 1 1,-32 14-1,-99 50-692,159-72 965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7.156"/>
    </inkml:context>
    <inkml:brush xml:id="br0">
      <inkml:brushProperty name="width" value="0.025" units="cm"/>
      <inkml:brushProperty name="height" value="0.025" units="cm"/>
    </inkml:brush>
  </inkml:definitions>
  <inkml:trace contextRef="#ctx0" brushRef="#br0">1 62 7634,'34'-3'1172,"-23"2"-635,0 0-1,1-1 1,-1 0-1,-1-1 0,1 0 1,20-9-1,-30 12-498,71-27 1162,-66 25-1168,0 1 0,0-1 0,1 1 0,-1 0 1,0 1-1,1-1 0,-1 1 0,0 0 0,12 3 0,-17-3-32,0 0 0,0 0-1,0 1 1,0-1 0,-1 1 0,1-1-1,0 1 1,0-1 0,0 1-1,-1 0 1,1-1 0,0 1 0,-1 0-1,1-1 1,-1 1 0,1 0-1,-1 0 1,1 0 0,-1-1 0,1 1-1,-1 0 1,0 0 0,0 0-1,1 0 1,-1 0 0,0 0 0,0 0-1,0 0 1,0 0 0,0 0-1,0 0 1,0-1 0,0 1 0,0 0-1,-1 0 1,1 0 0,0 0-1,-1 0 1,1 0 0,0 0 0,-2 1-1,-1 5-1,-1 1 0,0-1 0,-8 10-1,11-15 3,-35 47-9,18-27 16,1 1 1,1 1-1,1 1 0,1 0 0,1 0 0,-9 29 0,21-52-6,0 0 0,0 0-1,1 0 1,-1 0-1,1 0 1,-1 0 0,1 0-1,0 0 1,0 0-1,0 0 1,0 0 0,0 0-1,0 0 1,1 0-1,-1 0 1,1-1 0,-1 1-1,1 0 1,0 0-1,-1 0 1,1 0 0,0-1-1,0 1 1,1 0-1,-1-1 1,0 1 0,0-1-1,1 1 1,-1-1-1,1 1 1,-1-1 0,1 0-1,0 0 1,-1 0-1,1 0 1,0 0 0,0 0-1,0-1 1,0 1-1,0-1 1,3 1 0,6 1 28,-1 0 1,0-2 0,1 1-1,-1-1 1,1-1 0,11-2 0,63-16 458,-56 12-139,37-6-1,-49 11-201,1 1 1,-1 1-1,0 0 0,1 1 0,19 4 0,-36-5-124,1 1 1,0-1-1,-1 0 0,1 1 1,0 0-1,-1-1 0,1 1 1,-1 0-1,1 0 0,-1 0 1,1 0-1,-1 0 0,1 0 0,-1 0 1,0 0-1,0 0 0,2 3 1,-3-3 7,0 0 0,1 0 0,-1 0 0,0 0 0,1 0 0,-1 0 0,0 1 0,0-1 0,0 0 0,0 0 0,0 0 0,0 1 0,0-1 0,-1 0 1,1 0-1,0 0 0,-1 0 0,0 2 0,-3 4 133,0 0 1,0-1 0,-1 1 0,0-1-1,-9 9 1,-14 12-118,-2-1 1,0-1-1,-1-1 1,-1-2-1,-2-1 0,0-2 1,-1-1-1,0-2 1,-2-1-1,-53 14 0,73-26-558,14-2 65,-1-1 0,0 1 0,0 0 1,0 0-1,0 0 0,1 0 0,-6 4 0,1 4-554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7:57.842"/>
    </inkml:context>
    <inkml:brush xml:id="br0">
      <inkml:brushProperty name="width" value="0.025" units="cm"/>
      <inkml:brushProperty name="height" value="0.025" units="cm"/>
    </inkml:brush>
  </inkml:definitions>
  <inkml:trace contextRef="#ctx0" brushRef="#br0">1266 368 9058,'-32'-69'4306,"17"40"-3621,-32-44 0,35 56-539,-2 1-1,0-1 1,-1 2 0,0 0-1,-1 1 1,-1 1 0,-19-13-1,19 17 55,0 1 0,0 0 0,-1 2 0,0 0 0,0 1 0,-22-4-1,1 4-85,-73-2 0,76 7-112,-1 2-1,1 1 0,0 2 0,0 1 0,1 2 0,-1 1 0,2 2 0,-1 2 0,2 1 0,-44 25 0,57-26-4,1 0-1,0 2 1,2 0 0,-1 1-1,2 0 1,0 1-1,1 2 1,1-1-1,-12 22 1,6-7-13,2 2 0,2-1 0,1 2 0,-18 64 0,26-73-6,1 0 1,2 0 0,1 0-1,1 1 1,1-1 0,1 1-1,2-1 1,1 1 0,12 51-1,-9-56 7,2-1 0,0-1-1,1 1 1,1-1 0,1-1 0,1 0-1,1 0 1,1-2 0,0 1-1,1-2 1,1 0 0,22 18 0,-13-15 3,1-1 1,1 0-1,0-2 1,2-2-1,0 0 1,0-2-1,60 18 1,-61-24 11,0-1 0,0-2 0,0-1 0,0-1 0,1-1 0,-1-1 0,1-2 0,-1-1 0,37-8 0,-30 1 83,0-1 0,-1-1 0,0-2 1,-1-2-1,-1-1 0,0-1 0,-1-2 1,-1-1-1,-1-1 0,31-31 0,-33 26 104,-1-1 0,-1-2 0,-1 0-1,-2-1 1,-1-2 0,-1 0 0,-2-1-1,-1-1 1,18-58 0,-29 74-57,-1-1 0,-1 0 0,0 0 0,-2 0 0,0-27 0,-2 33-34,-1 0 1,-1 0 0,0 0-1,-1 1 1,-1-1 0,0 1-1,-1-1 1,-9-18 0,6 19-23,0 1 1,-1 0 0,0 0 0,-1 1 0,0 0-1,-1 0 1,0 1 0,-1 1 0,0 0 0,0 1-1,-1 0 1,-20-9 0,1 3-123,0 1 0,0 2 1,-1 1-1,-53-9 0,31 11-304,0 3-1,-56 2 0,-141 15-908,247-11 1234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14.006"/>
    </inkml:context>
    <inkml:brush xml:id="br0">
      <inkml:brushProperty name="width" value="0.025" units="cm"/>
      <inkml:brushProperty name="height" value="0.025" units="cm"/>
    </inkml:brush>
  </inkml:definitions>
  <inkml:trace contextRef="#ctx0" brushRef="#br0">1 26 312,'3'0'80,"1"1"0,-1-1 0,1 1-1,-1 0 1,1 0 0,-1 0 0,1 1 0,-1-1 0,0 1-1,0 0 1,0 0 0,0 0 0,0 0 0,0 0-1,0 1 1,-1-1 0,4 5 0,2 3 224,0 1-1,0 0 1,8 18-1,-2 1 25,-1 0-1,-1 1 0,-2 0 0,6 34 0,18 133 269,-32-184-562,21 165 449,1 231 0,-25-384-70,1-26-381,0 0 0,0 0 1,0 0-1,0 0 0,0 0 0,0-1 0,0 1 0,0 0 1,0 0-1,0 0 0,-1 0 0,1 0 0,0 0 0,0-1 1,0 1-1,0 0 0,0 0 0,0 0 0,-1 0 0,1 0 1,0 0-1,0 0 0,0 0 0,0 0 0,0 0 1,-1 0-1,1 0 0,0 0 0,0 0 0,0 0 0,0 0 1,-1 0-1,1 0 0,0 0 0,0 0 0,0 0 0,0 0 1,0 0-1,-1 0 0,1 0 0,0 0 0,0 0 0,0 0 1,0 0-1,0 0 0,0 0 0,-1 1 0,1-1 0,0 0 1,0 0-1,0 0 0,0 0 0,0 0 0,0 0 0,0 1 1,-1-1-1,-4-17 371,1-1 1,0 0 0,2 0-1,0 1 1,0-34 0,1 17-206,3-626 1395,2 504-1181,0 55-196,0 83-165,-4 18-51,1 0 1,-1 0 0,0 0-1,0 0 1,0 0 0,0 0-1,0 0 1,0-1 0,1 1-1,-1 0 1,0 0 0,0 0-1,0 0 1,0 0-1,0 0 1,1 0 0,-1 0-1,0 0 1,0 0 0,0 0-1,0 0 1,1 0 0,-1 0-1,0 0 1,0 0 0,0 0-1,0 0 1,1 0-1,-1 0 1,0 0 0,0 0-1,0 0 1,0 1 0,0-1-1,1 0 1,-1 0 0,0 0-1,0 0 1,0 0 0,0 0-1,0 0 1,0 1-1,0-1 1,1 0 0,12 26 3,2 18-22,17 80 1,-1 52 17,-20-104-1,18 123-2,29 152-1,-54-322 11,-3-18 8,0 0-1,0 0 0,1 0 1,0-1-1,0 1 1,0 0-1,1-1 0,0 1 1,0-1-1,6 8 1,-9-14-10,0 0 0,0 0 0,1 1 0,-1-1 0,0 0 0,0 0 0,0 1 1,0-1-1,1 0 0,-1 0 0,0 0 0,0 1 0,0-1 0,1 0 1,-1 0-1,0 0 0,0 0 0,1 0 0,-1 0 0,0 1 0,0-1 1,1 0-1,-1 0 0,0 0 0,0 0 0,1 0 0,-1 0 0,0 0 0,1 0 1,-1 0-1,0 0 0,0 0 0,1 0 0,-1-1 0,0 1 0,0 0 1,1 0-1,-1 0 0,0 0 0,0 0 0,1 0 0,-1-1 0,0 1 0,0 0 1,0 0-1,1 0 0,-1-1 0,0 1 0,0 0 0,0 0 0,0 0 1,1-1-1,-1 1 0,0 0 0,0 0 0,0-1 0,0 1 0,0 0 0,0-1 1,4-14 189,0 0 0,-1 0 1,1-24-1,-2 16-42,5-64 23,-5 0-1,-3 0 1,-3 0-1,-21-107 1,-51-267-201,76 457-8,3 10 16,3 18-11,80 607-64,-43-249 86,-40-361 5,30 190-27,-22-157-16,32 91 1,-43-141 39,1 0 1,1-1-1,-1 1 1,0-1-1,1 0 1,0 1 0,0-1-1,0 0 1,0 0-1,0 0 1,0 0-1,1-1 1,0 1 0,4 3-1,-6-6 4,-1 0 0,1 0 0,-1 0 0,1 0 0,-1 0 0,1 0 0,-1 0 0,1 0 0,-1 0 0,1 0 0,-1 0 0,1 0 0,-1 0 0,1 0 1,-1-1-1,1 1 0,-1 0 0,1 0 0,-1-1 0,1 1 0,-1 0 0,1-1 0,-1 1 0,0-1 0,1 1 0,-1 0 0,0-1 0,1 1 0,-1-1 0,2-2 4,0 0 1,-1-1 0,1 1-1,-1 0 1,0 0-1,1-7 1,5-34 38,-1 1 0,-3-1 0,-2 0 0,-5-61 0,2 65-22,-29-244 57,-20 4-74,18 109-23,25 120-1,8 47 15,1 5 0,4 25 1,43 277 31,43 208 45,-88-498-66,10 37 17,-12-48-20,-1 0 0,1 0 0,0 0 1,0 0-1,-1 0 0,1-1 1,1 1-1,-1 0 0,0-1 0,0 1 1,1-1-1,-1 1 0,0-1 0,1 0 1,-1 1-1,1-1 0,0 0 0,1 1 1,-1-2 0,-1 0-1,0 0 1,0 0 0,1 0 0,-1-1 0,0 1-1,1 0 1,-1 0 0,0-1 0,0 1 0,0-1-1,1 1 1,-1-1 0,0 0 0,0 1 0,0-1-1,0 0 1,0 0 0,0 0 0,0 0 0,0 0-1,-1 0 1,1 0 0,0 0 0,0 0 0,0-2-1,20-38 79,-11 12-53,-1-1 0,-2 0 0,0 0 0,-2 0 0,-2-1 0,0-47 0,-23-190 53,3 85-51,15 149-26,-1 7 24,4-49 1,2 61 9,-3 15-38,0 0 0,0 0 0,0 0 0,0-1 0,0 1-1,0 0 1,0 0 0,0 0 0,0 0 0,1 0 0,-1 0 0,0 0 0,0 0 0,0 0-1,0 0 1,0 0 0,0 0 0,0 0 0,0 0 0,0-1 0,0 1 0,1 0 0,-1 0-1,0 0 1,0 0 0,0 0 0,0 0 0,0 0 0,0 0 0,0 0 0,0 0 0,1 0-1,-1 0 1,0 0 0,0 0 0,0 0 0,0 1 0,0-1 0,0 0 0,0 0-1,0 0 1,0 0 0,1 0 0,-1 0 0,0 0 0,0 0 0,0 0 0,0 0 0,0 0-1,0 0 1,0 0 0,0 0 0,0 1 0,0-1 0,0 0 0,9 25 125,49 295 422,-20 6-418,3 17-694,1-133-2917,-26-163 2223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15.608"/>
    </inkml:context>
    <inkml:brush xml:id="br0">
      <inkml:brushProperty name="width" value="0.025" units="cm"/>
      <inkml:brushProperty name="height" value="0.025" units="cm"/>
    </inkml:brush>
  </inkml:definitions>
  <inkml:trace contextRef="#ctx0" brushRef="#br0">142 84 1048,'-30'6'357,"16"-3"-78,1 0 0,-1 0 0,1 1 0,0 1 0,0 0 0,-18 10 0,31-15-238,0 0 0,0 0-1,0 0 1,0 0 0,0 0 0,0 0 0,0 0-1,0 0 1,0 0 0,0 0 0,0 0 0,0 0-1,0 0 1,0 0 0,0 0 0,0 0 0,0 0-1,0 0 1,0 0 0,0 0 0,0 0 0,0 0-1,0 0 1,0 0 0,1 0 0,-1 1 0,0-1-1,0 0 1,0 0 0,0 0 0,0 0 0,0 0-1,0 0 1,0 0 0,0 0 0,0 0 0,0 0-1,0 0 1,0 0 0,0 0 0,0 0 0,-1 0-1,11-2 843,16-6 31,71-23 164,1 4-1,117-16 0,-131 33-833,144 2 1,-170 11-212,0 2 0,-1 3 0,78 19 0,-126-24-21,1-1 0,-1 1 0,-1 1 0,14 6 0,-22-10-8,1 0 0,-1 0-1,1 1 1,-1-1 0,0 0 0,1 1-1,-1-1 1,0 0 0,1 1 0,-1-1-1,0 0 1,0 1 0,1-1-1,-1 1 1,0-1 0,0 1 0,0-1-1,0 0 1,0 1 0,1-1-1,-1 1 1,0-1 0,0 1 0,0-1-1,0 1 1,0-1 0,0 1 0,0-1-1,-1 1 1,-9 13 136,-9-2-39,-1 0 0,0-1 0,0-1-1,-39 13 1,23-9-46,-91 34 69,50-21-51,-75 39 0,140-60-66,0 1 1,0 0 0,1 1 0,0 0 0,1 1 0,0 0-1,0 1 1,-15 18 0,21-21-7,-1 0 1,1 1-1,0-1 0,0 1 1,1-1-1,0 1 1,1 0-1,-1 0 0,2 1 1,-1-1-1,1 0 0,0 1 1,1-1-1,0 1 0,1 11 1,1-9 1,-1-1 1,2 1 0,-1-1 0,1 0 0,1 0-1,0 0 1,1 0 0,-1-1 0,2 1 0,-1-1-1,2 0 1,11 13 0,-7-11 18,1 0 0,0-1-1,0-1 1,1 0 0,1 0-1,0-2 1,25 12 0,-6-7 49,0 0-1,58 10 1,61 1 94,-67-16-62,-51-5 7,64 11-1,-97-12-107,0-1 0,0 0-1,0 0 1,0 0 0,0 1-1,0-1 1,1 0 0,-1 1-1,0-1 1,0 1 0,-1 0-1,1-1 1,0 1 0,0 0-1,0-1 1,0 1 0,0 0 0,-1 0-1,1 0 1,0 0 0,-1 0-1,1 0 1,0 1 0,-1 0-2,0-1 0,0 0 1,0 1-1,0-1 0,0 0 1,0 1-1,-1-1 0,1 0 1,-1 0-1,1 0 0,-1 1 1,1-1-1,-1 0 0,0 0 1,1 0-1,-1 0 1,-1 2-1,-5 4-4,0 0 1,-1 0-1,0 0 0,-12 8 0,-53 28-8,-153 67-1,147-75 58,-133 79 1,197-104-28,0 1 0,1 0 1,-18 18-1,29-26-13,0 0 1,0 0-1,0 1 0,0-1 1,1 1-1,0 0 0,0-1 1,0 1-1,0 0 0,0 0 1,1 1-1,0-1 0,0 0 1,0 0-1,0 1 0,1-1 1,-1 0-1,1 7 0,1-8 4,0-1-1,-1 1 0,1-1 0,0 1 0,0-1 0,0 1 0,0-1 0,1 1 0,-1-1 0,1 0 0,0 0 0,-1 0 0,1 0 0,0 0 0,0 0 0,0 0 1,0-1-1,0 1 0,1-1 0,-1 1 0,1-1 0,2 1 0,3 1 26,1 0 0,-1 0 0,1-1 0,0-1 0,15 2 0,125 5 200,-69-5-193,-1 3 0,116 24 0,-183-27-38,1 0 0,0 1 0,-1 1 1,0 0-1,17 10 0,-26-13-3,-1-1 1,1 1 0,-1 0 0,1 0-1,-1 0 1,0 0 0,0 0 0,0 0 0,0 1-1,0-1 1,0 1 0,-1-1 0,1 1-1,-1 0 1,1 0 0,-1-1 0,0 1-1,0 0 1,-1 0 0,1 0 0,-1 0 0,1 0-1,-1 0 1,0 0 0,0 0 0,0 1-1,-1-1 1,1 0 0,-2 5 0,-1 0 20,0-1 1,-1 0-1,0 0 1,0 0-1,0 0 1,-1 0 0,0-1-1,0 0 1,-1 0-1,0 0 1,0-1-1,-7 6 1,-16 9 153,-47 25-1,53-32-103,-84 42 218,-157 57 0,-88 43 124,298-129-793,82-43-1792,31-25 1,-8 0 887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16.529"/>
    </inkml:context>
    <inkml:brush xml:id="br0">
      <inkml:brushProperty name="width" value="0.025" units="cm"/>
      <inkml:brushProperty name="height" value="0.025" units="cm"/>
    </inkml:brush>
  </inkml:definitions>
  <inkml:trace contextRef="#ctx0" brushRef="#br0">122 123 3241,'-5'1'213,"1"0"1,0-1 0,-1 1-1,1-1 1,-1 0 0,1-1 0,0 1-1,-1-1 1,1 0 0,0 0-1,0 0 1,-1 0 0,1-1-1,0 1 1,-5-4 0,2 1-89,-1 1 1,1 1 0,-1-1 0,-10-1-1,18 4-101,1 0-1,-1 0 0,0 0 0,1 0 1,-1 0-1,0 0 0,0 0 1,1 0-1,-1-1 0,0 1 1,0 0-1,0 0 0,1 0 1,-1 0-1,0-1 0,0 1 0,0 0 1,1 0-1,-1 0 0,0-1 1,0 1-1,0 0 0,0 0 1,0 0-1,0-1 0,1 1 1,-1 0-1,0 0 0,0-1 0,0 1 1,0 0-1,0-1 0,0 1 1,0 0-1,0 0 0,0-1 1,0 1-1,0 0 0,0 0 1,0-1-1,0 1 0,-1 0 0,1 0 1,0-1-1,0 1 0,0 0 1,0 0-1,0-1 0,0 1 1,-1 0-1,1 0 0,0 0 1,0-1-1,0 1 0,-1 0 0,1 0 1,0 0-1,0 0 0,-1 0 1,1-1-1,0 1 0,0 0 1,-1 0-1,1 0 0,65-17 494,0 2 1,116-10-1,-147 21-414,129-11 121,1 8-1,290 24 1,-311-5 164,185-10 0,-303-5-128,-17 3 31,-28 12-231,-209 135-153,123-76 65,63-43 29,1 2 0,1 2 0,-49 50 0,76-68-1,1 1 0,1 0 1,0 0-1,2 1 0,-1 1 1,2-1-1,0 2 0,1-1 0,1 1 1,1 0-1,0 1 0,-3 23 1,8-35 0,0 1 0,0-1 0,1 1 1,0-1-1,1 1 0,0-1 0,0 1 1,1-1-1,-1 0 0,1 1 0,1-1 1,0 0-1,0 0 0,0-1 0,1 1 1,5 7-1,-3-6 3,1-1 1,0 1-1,1-1 0,-1-1 1,1 1-1,1-1 0,-1-1 1,1 0-1,0 0 0,0-1 1,18 7-1,-4-4 9,0-1 0,0-2 0,46 5 0,74-6 29,13 1-4,-145-4-38,0 2 1,-1 0-1,1 0 1,-1 1-1,18 7 1,-24-8-3,-1-1 1,0 1 0,0-1-1,0 1 1,-1 0 0,1 0-1,0 0 1,-1 1 0,1-1-1,-1 0 1,0 1 0,0 0-1,0-1 1,0 1 0,0 0-1,-1 0 1,1 0 0,-1 1-1,0-1 1,0 0 0,0 0-1,0 4 1,0-1-1,-1-1 0,0 1 0,-1-1 1,1 1-1,-1-1 0,0 1 0,-1-1 0,1 0 0,-1 1 0,0-1 0,0 0 1,-5 7-1,-4 6-3,-1-1 0,-14 17 1,20-28 2,-128 144-5,-25 32 5,135-148 3,0 1 0,3 2 0,1 0 0,1 1 0,3 1 1,-17 56-1,32-93-1,-2 9 0,0 0 0,1-1 1,0 1-1,-1 11 0,3-19 1,0 0 0,0-1 0,0 1-1,1 0 1,-1 0 0,1-1-1,-1 1 1,1-1 0,0 1 0,0-1-1,0 1 1,0-1 0,0 1 0,1-1-1,-1 0 1,1 0 0,0 1 0,-1-1-1,1-1 1,0 1 0,0 0 0,3 2-1,0-2 4,0 1-1,0-1 1,0 0-1,1 0 1,-1 0-1,1-1 1,-1 0-1,1 0 0,-1 0 1,8-1-1,60-3 41,-65 2-36,157-28 168,-118 18-113,0 3-1,67-4 1,-114 12-63,37 3 13,-36-3-14,-1 0 0,1 0 0,0 0 0,0 0 0,-1 0 1,1 0-1,0 1 0,0-1 0,-1 0 0,1 0 0,0 1 1,-1-1-1,1 1 0,0-1 0,-1 1 0,1-1 0,-1 1 1,1-1-1,-1 1 0,1-1 0,-1 1 0,1-1 0,-1 1 1,1 0-1,-1-1 0,0 1 0,1 0 0,-1 0 1,0-1-1,0 1 0,0 0 0,1 0 0,-1-1 0,0 1 1,0 0-1,0 0 0,0-1 0,0 1 0,0 0 0,-1 0 1,1-1-1,0 1 0,0 0 0,0 0 0,-1 0 0,-3 5-7,-1 0 0,0 0 0,0 0-1,0-1 1,0 1 0,-1-2-1,0 1 1,0 0 0,-11 5-1,13-7 6,-44 27-329,-1-1 0,-72 30 0,107-53-93,1-1 1,-1 0-1,-23 4 1,18-7 106,0-2-1,-26-1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0.213"/>
    </inkml:context>
    <inkml:brush xml:id="br0">
      <inkml:brushProperty name="width" value="0.025" units="cm"/>
      <inkml:brushProperty name="height" value="0.025" units="cm"/>
    </inkml:brush>
  </inkml:definitions>
  <inkml:trace contextRef="#ctx0" brushRef="#br0">27 1 6169,'-18'8'2873,"9"7"-769,11 31-1560,9 19 41,6 33-233,3 6-168,1 20-104,0 0-24,4 7-56,0-10 0,7-38-104,-4-25-128,0-45-384,-1-13-393,-2-27-1959,0-6 1959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17.009"/>
    </inkml:context>
    <inkml:brush xml:id="br0">
      <inkml:brushProperty name="width" value="0.025" units="cm"/>
      <inkml:brushProperty name="height" value="0.025" units="cm"/>
    </inkml:brush>
  </inkml:definitions>
  <inkml:trace contextRef="#ctx0" brushRef="#br0">3 5 6465,'-2'2'2347,"6"-5"-1526,-3 2-808,0 1 1,0-1-1,0 1 0,1-1 1,-1 1-1,0 0 0,0 0 1,1 0-1,-1-1 0,0 1 1,0 0-1,1 0 0,-1 1 0,0-1 1,3 1-1,5 2-10,0 1 0,0 0 0,0 1-1,-1 0 1,1 0 0,-1 1 0,0 0 0,-1 0-1,1 1 1,-2 0 0,1 0 0,-1 1 0,0-1-1,0 2 1,5 9 0,2 5-5,-2 0 1,-1 0-1,-1 1 0,12 45 0,-13-27 6,-1 1 0,-1 0 0,-3 1 0,-4 64 0,-27 172 28,17-192-27,5-45 0,-22 244 16,27-238-18,1-1 0,2 0 0,17 91 0,-15-121-5,1-1 0,0 0 0,1 0 0,1-1 0,0 0 1,16 26-1,-19-36 32,1 0 0,0 0 1,0 0-1,0 0 0,1-1 0,0 0 1,0 0-1,0 0 0,1-1 1,-1 0-1,1 0 0,0 0 0,0-1 1,0 0-1,1-1 0,-1 0 1,13 2-1,-7-2 169,5 1 300,0 0-1,24 7 0,-36-8-419,1 1 0,-1 0-1,0 0 1,0 0 0,-1 1 0,1-1-1,-1 2 1,1-1 0,-1 0 0,4 6-1,0 2-54,0 0-1,-1 0 1,-1 0-1,0 1 0,-1 1 1,0-1-1,-1 1 1,0 0-1,-1 0 0,-1 0 1,0 0-1,-1 1 1,0 17-1,-1 23-14,-2-1 0,-10 62-1,11-113-5,-10 70-320,-2 0 1,-45 138-1,44-179-1430,-2-13 756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0.775"/>
    </inkml:context>
    <inkml:brush xml:id="br0">
      <inkml:brushProperty name="width" value="0.025" units="cm"/>
      <inkml:brushProperty name="height" value="0.025" units="cm"/>
    </inkml:brush>
  </inkml:definitions>
  <inkml:trace contextRef="#ctx0" brushRef="#br0">900 8 3313,'2'-3'5201,"-8"1"-2467,-9 0-1159,6 2-1376,0 0 0,0 1 0,0 0 0,1 0 0,-15 5 0,9-2-20,4-1-97,0 1 0,1-1 0,-1 2-1,1 0 1,0 0 0,0 0 0,1 1 0,0 0-1,-10 10 1,-11 8 7,9-6 50,0 0-1,2 1 0,1 1 1,0 0-1,-16 28 0,-14 15 299,-22 28-223,-68 115 0,109-156-60,2 2 0,2 0 0,2 1 0,-18 73 0,24-57 41,-22 71-27,32-125-156,0 0 0,-1-1 0,-1 1 0,0-2 1,-1 1-1,0-1 0,-12 12 0,16-19-351,-10 10 814,10-9-5389,5-9 3194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1.175"/>
    </inkml:context>
    <inkml:brush xml:id="br0">
      <inkml:brushProperty name="width" value="0.025" units="cm"/>
      <inkml:brushProperty name="height" value="0.025" units="cm"/>
    </inkml:brush>
  </inkml:definitions>
  <inkml:trace contextRef="#ctx0" brushRef="#br0">36 2 6529,'-2'1'333,"-18"4"3530,20-5-3785,-1 0 0,1 0 0,0 0-1,-1 0 1,1 0 0,-1 0 0,1 0 0,0 0 0,-1 0-1,1 0 1,-1 0 0,1 0 0,-1 0 0,1 0-1,0 0 1,-1 0 0,1 0 0,0 0 0,-1 0-1,1-1 1,-1 1 0,1 0 0,0 0 0,-1-1-1,1 1 1,0 0 0,-1 0 0,1-1 0,0 1 0,0 0-1,-1-1 1,1 1 0,0 0 0,0-1 0,0 1-1,-1 0 1,1-1 0,0 1 0,0-1 0,0 0 99,2 5 20,32 45 161,-24-36-276,-1 1 0,0 0 0,12 27 0,60 128 237,-79-166-253,-1 1 0,1-1 0,0 1 0,1-1 0,-1 0 0,0 0 1,1 0-1,0 0 0,0 0 0,0 0 0,0-1 0,0 0 1,0 1-1,6 2 0,-7-7 129,-1 0 0,0 1 0,0-1 0,0 0 0,0 0 0,0 0 0,0 1 0,0-1 0,0-3 0,2-2-138,62-121 31,10-8-1886,-58 97 1199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2.006"/>
    </inkml:context>
    <inkml:brush xml:id="br0">
      <inkml:brushProperty name="width" value="0.025" units="cm"/>
      <inkml:brushProperty name="height" value="0.025" units="cm"/>
    </inkml:brush>
  </inkml:definitions>
  <inkml:trace contextRef="#ctx0" brushRef="#br0">269 71 4921,'-30'-2'3073,"0"2"-1,-39 4 1,-57 15-740,112-16-1539,22-2 20,18 0-873,12 2 62,201 10 1,-202-14-3,0-1 0,0-2 0,52-12 0,102-39 30,-111 31 14,-70 21-8,0 1-1,-1 0 1,12-1 0,-21 3-34,0 0 1,1 0 0,-1 0 0,0 0-1,1-1 1,-1 1 0,0 0 0,0 0-1,1 0 1,-1 0 0,0 0 0,1 0-1,-1 0 1,0 0 0,1 0 0,-1 0-1,0 1 1,1-1 0,-1 0 0,0 0-1,1 0 1,-1 0 0,0 0 0,0 0-1,1 1 1,-1-1 0,0 0 0,0 0-1,1 1 1,-1-1 0,0 0 0,0 0-1,1 1 1,-1-1 0,0 0 0,0 0-1,0 1 1,0-1 0,0 0 0,1 1-1,-1-1 1,0 0 0,0 1 0,0-1-1,0 0 1,0 1 0,0-1 0,0 0-1,0 1 1,0-1 0,-9 16 116,8-15-114,-93 130 285,-58 90-263,104-146-33,25-40-1073,-31 61 0,47-72 383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2.909"/>
    </inkml:context>
    <inkml:brush xml:id="br0">
      <inkml:brushProperty name="width" value="0.025" units="cm"/>
      <inkml:brushProperty name="height" value="0.025" units="cm"/>
    </inkml:brush>
  </inkml:definitions>
  <inkml:trace contextRef="#ctx0" brushRef="#br0">221 56 1792,'-18'-14'4406,"16"12"-4104,0 0-1,0 1 0,0-1 1,0 1-1,0-1 1,0 1-1,0 0 1,-1 0-1,1 0 0,0 0 1,-1 0-1,1 0 1,0 1-1,-6-2 1,-2 2-85,-1 1 1,1 0-1,0 0 1,-1 1-1,1 0 1,0 1-1,0 0 1,1 1 0,-1 0-1,1 0 1,-1 1-1,1 0 1,0 1-1,1 0 1,-9 7-1,17-13-213,0 0 1,0 0-1,0 1 0,-1-1 0,1 0 0,0 0 0,0 0 0,0 0 0,0 1 0,0-1 0,0 0 0,0 0 1,0 0-1,-1 0 0,1 1 0,0-1 0,0 0 0,0 0 0,0 0 0,0 1 0,0-1 0,0 0 0,0 0 1,0 0-1,0 1 0,0-1 0,0 0 0,0 0 0,0 0 0,1 1 0,-1-1 0,0 0 0,0 0 0,0 0 1,0 0-1,0 1 0,0-1 0,0 0 0,1 0 0,-1 0 0,0 0 0,0 1 0,0-1 0,0 0 0,1 0 1,-1 0-1,0 0 0,0 0 0,0 0 0,0 0 0,1 0 0,-1 0 0,0 0 0,0 0 0,0 0 1,1 0-1,-1 1 0,0-1 0,0-1 0,0 1 0,1 0 0,-1 0 0,0 0 0,1 0 0,18 2 17,7-2-14,-1-1 0,1-1-1,31-8 1,80-23 29,39-8 116,-145 38-34,0 1 1,-1 2-1,1 0 1,-1 3 0,1 0-1,-1 2 1,0 1-1,31 11 1,-60-17-102,0 1 1,0-1-1,0 0 0,0 0 1,0 1-1,0-1 1,0 1-1,0-1 1,0 1-1,0-1 0,-1 1 1,1 0-1,0-1 1,0 1-1,0 1 0,-1-2-8,0 0 0,0 1 0,0-1-1,0 0 1,0 1 0,0-1 0,0 0-1,-1 0 1,1 1 0,0-1-1,0 0 1,0 1 0,0-1 0,-1 0-1,1 0 1,0 1 0,0-1 0,-1 0-1,1 0 1,0 0 0,0 0-1,-1 1 1,1-1 0,0 0 0,-1 0-1,1 0 1,0 0 0,-1 0-1,1 0 1,-1 0 0,-38 10 396,29-9-339,-43 7 41,-1-2 1,0-3-1,-89-6 0,-21 1-73,141 4-33,-1 0 0,1 2 0,0 1 0,0 0 0,-29 12 0,43-12-11,11-1-4,18 1-24,-3-6-58,0-1 1,0 0-1,0-1 1,-1-1-1,1-1 1,27-11 0,10-4-158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4.362"/>
    </inkml:context>
    <inkml:brush xml:id="br0">
      <inkml:brushProperty name="width" value="0.025" units="cm"/>
      <inkml:brushProperty name="height" value="0.025" units="cm"/>
    </inkml:brush>
  </inkml:definitions>
  <inkml:trace contextRef="#ctx0" brushRef="#br0">394 38 4721,'30'29'6583,"15"9"-5502,-4-3-978,18 19 326,214 189 160,-222-199-545,-32-25 0,2 0 0,1-2-1,0-1 1,1 0 0,37 18-1,-52-32 98,-18-10 1143,-26-16-813,-58-52 1,74 60-354,-43-44 1,-86-104 0,95 100-49,-112-102 0,133 141-78,96 69-28,91 81 0,-57-42 45,-50-44 2,2-2 0,1-3 0,2-1 0,77 35 0,-89-50 24,-32-14 251,-32-15 473,-41-20-607,-81-51 0,-50-59-104,63 40-65,127 97 9,1 1 0,0-1 0,-1 1 0,0 0 0,1 1 1,-8-3-1,47 51-108,15 11 106,2-2 0,3-3 0,3-2 0,1-2 0,96 59 0,-146-102 11,-1-1 2,0 1 0,0-1 0,-1 1 0,10 9 0,-16-14-5,0 0 1,0 1-1,0-1 0,0 0 1,0 0-1,0 1 1,0-1-1,0 0 0,0 0 1,0 1-1,0-1 0,0 0 1,0 1-1,0-1 1,-1 0-1,1 0 0,0 1 1,0-1-1,0 0 1,0 0-1,0 0 0,0 1 1,-1-1-1,1 0 1,0 0-1,0 0 0,0 1 1,-1-1-1,1 0 0,0 0 1,0 0-1,-1 0 1,1 0-1,0 1 0,0-1 1,-1 0-1,1 0 1,0 0-1,0 0 0,-1 0 1,1 0-1,0 0 1,-1 0-1,1 0 0,0 0 1,-1 0-1,-14 3-318,8-3 33,0-1 0,0 1 0,0-1 1,0 0-1,1-1 0,-1 0 0,0 0 1,1 0-1,-12-6 0,15 7 202,-1-1-1,0 0 1,0-1-1,1 1 1,-1 0-1,1-1 1,-1 0-1,1 0 1,0 0-1,0 0 1,1-1-1,-1 1 1,1-1-1,-1 1 1,1-1-1,-3-7 1,5 8 86,-1-1 1,1 1-1,0 0 0,0 0 1,0 0-1,1-1 1,-1 1-1,2-3 0,0-21 202,-2 27-188,0-1 1,0 1-1,0-1 1,0 1-1,0 0 1,-1-1 0,1 1-1,0-1 1,0 1-1,0-1 1,0 1-1,-1 0 1,1-1 0,0 1-1,-1 0 1,1-1-1,0 1 1,0 0-1,-1-1 1,1 1 0,-1 0-1,1 0 1,0-1-1,-1 1 1,1 0 0,-1 0-1,1 0 1,0-1-1,-1 1 1,1 0-1,-1 0 1,1 0 0,-1 0-1,1 0 1,-1 0-1,1 0 1,0 0-1,-1 0 1,1 0 0,-1 0-1,0 0 1,-20 8 491,17-6-439,-30 17 381,1 1 0,1 1 1,-34 30-1,-10 6 88,-58 29-110,-26 19-278,99-61-138,19-15-1,1 3-1,1 1 1,-48 52-1,85-81-13,0-1 0,1 1 0,0 0 0,0 0 0,0 0 0,0 1 0,1-1 0,0 0 0,0 1 0,0-1 0,0 8 0,1-12 3,0 0 0,0 0-1,0 1 1,0-1 0,0 0-1,0 0 1,0 0 0,0 1-1,-1-1 1,1 0 0,0 0 0,0 0-1,0 0 1,0 1 0,0-1-1,0 0 1,0 0 0,0 0-1,0 0 1,0 0 0,-1 1-1,1-1 1,0 0 0,0 0-1,0 0 1,0 0 0,-1 0-1,1 0 1,0 0 0,0 1-1,0-1 1,0 0 0,-1 0-1,1 0 1,0 0 0,0 0-1,0 0 1,0 0 0,-1 0-1,1 0 1,0 0 0,0 0-1,0 0 1,-1 0 0,1 0-1,0 0 1,0 0 0,-1-1-112,1 1 0,0 0 1,0 0-1,-1-1 0,1 1 1,0 0-1,0 0 0,0 0 1,-1-1-1,1 1 0,0 0 1,0-1-1,0 1 0,0 0 1,0-1-1,0 1 0,-1 0 1,1 0-1,0-1 0,0 1 0,0 0 1,0-1-1,0 1 0,0 0 1,0-1-1,0 1 0,1 0 1,-1-1-1,0 1 0,0-1 1,2-9-2738,-1 8 2573,-1-1 0,1 1 0,-1 0 0,1-1 1,0 1-1,0 0 0,0-1 0,0 1 0,1 0 0,-1 0 0,3-3 1,54-58-1605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4.871"/>
    </inkml:context>
    <inkml:brush xml:id="br0">
      <inkml:brushProperty name="width" value="0.025" units="cm"/>
      <inkml:brushProperty name="height" value="0.025" units="cm"/>
    </inkml:brush>
  </inkml:definitions>
  <inkml:trace contextRef="#ctx0" brushRef="#br0">1699 24 3033,'13'-6'1370,"11"-7"1318,-19 9 1871,-9 6-4323,0 0-1,0 0 1,0 0-1,0 1 1,1-1-1,-1 1 1,1 0-1,0 0 1,0 1-1,-4 3 1,-19 21-26,-182 131 836,-46 24-461,198-136-558,2 2 0,-61 73 0,13 2-18,-92 104 8,159-191-12,-33 34 15,-76 105 0,-6 39-3,124-175-9,-33 69 0,-16 26 42,0-16 164,62-96-181,1 1-1,1 0 1,-9 33-1,19-45-21,2-9-269,0-5-853,-1-1 691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5.445"/>
    </inkml:context>
    <inkml:brush xml:id="br0">
      <inkml:brushProperty name="width" value="0.025" units="cm"/>
      <inkml:brushProperty name="height" value="0.025" units="cm"/>
    </inkml:brush>
  </inkml:definitions>
  <inkml:trace contextRef="#ctx0" brushRef="#br0">25 525 4241,'-24'67'1608,"25"-64"-1380,7-5 231,18-10 353,-18 8-776,224-114 2387,-189 98-2161,361-173 725,-320 150-795,3 4 0,169-52 0,-232 85-144,-17 5 54,1 0 0,-1-1-1,0 0 1,0 0 0,0 0 0,0-1-1,0 0 1,-1-1 0,1 0 0,-1 0-1,0 0 1,9-8 0,-4 5 537,-11 6-623,1 1-1,-1 0 1,1 0 0,-1 0 0,1-1 0,-1 1 0,1 0-1,-1-1 1,1 1 0,-1 0 0,1-1 0,-1 1 0,0 0-1,1-1 1,-1 1 0,0-1 0,1 1 0,-1-1 0,0 1 0,0-1-1,1 1 1,-1-1 0,0 1 0,0-1 0,0 1 0,0-1-1,0 1 1,1-1 0,-1 1 0,0-1 0,0 1 0,-1-1 0,1 0-1,0 0 39,2 13 119,0 19-97,0-1 0,-3 1 0,-7 59 0,0-43-44,4-30-73,1-1 0,1 1 1,0-1-1,1 1 0,1 0 0,1-1 0,4 27 0,3-22-1510,7-6 729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6.136"/>
    </inkml:context>
    <inkml:brush xml:id="br0">
      <inkml:brushProperty name="width" value="0.025" units="cm"/>
      <inkml:brushProperty name="height" value="0.025" units="cm"/>
    </inkml:brush>
  </inkml:definitions>
  <inkml:trace contextRef="#ctx0" brushRef="#br0">42 1 3585,'-1'0'3903,"-2"14"-2598,-3 30-403,-25 615 3035,31-659-3917,-1 1 0,1-1 0,0 1 0,0-1 0,0 1 0,0-1-1,0 1 1,0-1 0,0 1 0,0-1 0,0 1 0,0-1 0,0 1 0,1-1-1,-1 1 1,0-1 0,0 1 0,0-1 0,1 1 0,-1-1 0,0 1 0,0-1-1,1 0 1,-1 1 0,0-1 0,1 1 0,-1-1 0,1 1 0,9-8 1081,0 0-894,3-1-174,0 0 1,-1-1 0,19-17 0,-17 14-23,0 0 1,0 1-1,19-10 1,102-54 50,20-14 44,-118 66-49,-1-2 0,34-31 0,-27 18 14,114-112 235,-145 136-158,-11 11-20,-5 7-12,-7-2-88,8-2-31,0 1 0,0 0-1,0 0 1,0 0 0,0 1 0,1-1-1,-1 1 1,-3 2 0,-15 11-140,1 1 0,0 0 0,-20 24 0,28-24-393,10-13 309,1-1 0,-1 1 0,0-1 0,0 0 0,0 1 0,0-1 0,-1 0 0,1 0 0,0 0 0,-1-1 0,1 1 0,-1 0 0,0-1 0,0 0 1,1 0-1,-4 2 0,-12 1-1651,9-3 847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7.270"/>
    </inkml:context>
    <inkml:brush xml:id="br0">
      <inkml:brushProperty name="width" value="0.025" units="cm"/>
      <inkml:brushProperty name="height" value="0.025" units="cm"/>
    </inkml:brush>
  </inkml:definitions>
  <inkml:trace contextRef="#ctx0" brushRef="#br0">766 252 2985,'-15'-2'975,"-1"-1"1,-22 1 0,33 2-819,1 0-1,-1 1 1,1-1 0,-1 1-1,1 0 1,0 0-1,-1 1 1,1-1-1,0 1 1,0 0 0,0 0-1,0 0 1,-4 4-1,-2 0 159,0 0-1,0 0 0,-1-1 1,0 0-1,0 0 0,-16 3 0,14-5 27,1 1-1,1 1 0,-1 0 0,1 0 0,-19 13 0,8-2-257,2 1-1,0 2 1,-19 21-1,30-29-63,0 0 0,1 0 0,1 0 0,0 1 0,0 0 0,1 0 0,-8 25 0,14-36-20,-1-1 1,1 1 0,0-1-1,0 1 1,0 0 0,0-1 0,0 1-1,0-1 1,0 1 0,0-1-1,0 1 1,0 0 0,0-1-1,0 1 1,0-1 0,0 1-1,0 0 1,1-1 0,-1 1 0,0-1-1,0 1 1,1-1 0,-1 1-1,0-1 1,1 1 0,-1-1-1,1 0 1,0 2 0,0-2-2,0 1 1,1-1-1,-1 1 0,0-1 1,0 0-1,1 1 0,-1-1 1,0 0-1,1 0 1,-1 0-1,1 0 0,0 0 1,38-8-41,-25 1 36,0 0 1,0-1-1,0 0 0,-1-2 1,-1 1-1,17-16 1,-5 5-2,122-105 44,34-26 924,-140 118-324,-461 376 1200,265-243-1796,164-107-72,0-1 1,14-17-1,0 0 0,-7 9 35,-1 0 0,-1 0 0,-1-2 0,-1 1 0,0-2 0,17-36 0,-26 49-2,0-1-1,-1 0 1,1 0-1,-2-1 1,1 1-1,-1 0 1,0-1-1,0 1 1,-1 0-1,0-1 1,0 1-1,-1-1 1,0 1-1,0 0 1,-1-1-1,0 1 1,0 0-1,-1 0 1,0 0-1,0 1 1,0-1-1,-1 1 1,-9-12-1,1 4 7,-2 1 0,0 0 0,-1 0 0,0 2 0,0 0 0,-2 1-1,-18-10 1,-5 1 21,-82-27-1,97 38-23,10 2-6,-1 1 0,0 0 0,0 2 0,-1 0 0,-17-1 0,40 6-10,0 1 0,-1 0 0,1 0-1,-1 0 1,6 5 0,0-1 2,20 15 5,-1 2-1,-1 1 1,-1 1-1,26 31 1,46 44 9,-84-88-1,0 0 0,1-1 0,0-1 0,0-1 0,20 9 0,-31-17 1,1 1-1,0-2 1,0 1 0,0-1-1,13 1 1,1 0 13,-21-2-17,0 0 0,0 0 0,0 0 0,0 0 0,1 1 0,-1-1 0,0 0 0,0 0 0,0 0 0,0 0 0,1 0 0,-1 0 0,0 0 0,0 0 0,0 0 0,0 0 0,0 0 0,1 0 0,-1 0 0,0 0-1,0 0 1,0 0 0,0 0 0,1-1 0,-1 1 0,0 0 0,0 0 0,0 0 0,0 0 0,0 0 0,1 0 0,-1 0 0,0 0 0,0-1 0,0 1 0,0 0 0,0 0 0,0 0 0,0 0 0,0 0 0,0-1-1,0 1 1,1 0 0,-1 0 0,0 0 0,-5-8 28,-10-7-30,3 9-5,-17-11-2,2-4 6,-38-40-1,54 49 1,0 0 1,1 0-1,0-1 0,1 0 0,1-1 0,-12-23 0,20 35 2,-1-1-1,0 1 0,0-1 0,1 1 0,0 0 0,-1-1 0,1 1 0,0-4 0,0 2-7,0 4-1,2 0-16,-1 0 23,0 0-1,0 1 1,0-1-1,1 1 1,-1-1-1,0 1 1,0-1 0,0 1-1,0 0 1,0 0-1,0-1 1,1 2-1,5 3-5,-5-4 5,2 1-2,0 0 0,-1 0 0,1 1 1,-1-1-1,6 6 0,2 2-213,-1 1 1,0 0 0,-1 0-1,0 1 1,-1 0 0,0 1-1,-1 0 1,10 25-1,-5 5-423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0.552"/>
    </inkml:context>
    <inkml:brush xml:id="br0">
      <inkml:brushProperty name="width" value="0.025" units="cm"/>
      <inkml:brushProperty name="height" value="0.025" units="cm"/>
    </inkml:brush>
  </inkml:definitions>
  <inkml:trace contextRef="#ctx0" brushRef="#br0">1 305 2625,'6'7'870,"-1"0"1,0 0-1,0 1 1,7 14-1,-8-14-658,0 0 0,0-1 0,1 0-1,-1 0 1,8 7 0,-10-12-145,1 0 0,-1 0 0,0 0 0,1 0 0,0-1 0,-1 1 0,1-1 0,0 0 0,0 0 0,0 0 0,0 0 0,0 0 0,0 0 0,0-1 0,0 0 0,0 0 0,0 1 0,5-2 0,-5 0 9,1 0 0,-1 0 0,0 0 0,1 0 0,-1 0 0,0-1 0,0 0 0,0 0 0,0 0 0,0 0 0,0 0 0,-1 0 0,1-1 1,-1 1-1,1-1 0,-1 0 0,0 0 0,0 0 0,-1 0 0,1 0 0,0 0 0,-1 0 0,2-5 0,4-10 82,-1-2 0,7-34 0,-12 53-162,4-24 17,-1 0 1,-1 0 0,-1-33-1,-2 49-24,0 0 0,-1 0 0,0 0 0,-1 0 0,0 0 1,0 0-1,-1 1 0,0-1 0,0 1 0,-1 0 0,0 0 0,-9-13 0,12 20 12,0-1-1,0 1 1,0 0 0,0-1-1,0 1 1,0 0-1,-1 0 1,1 0 0,0 0-1,-1 0 1,1 0 0,0 1-1,-1-1 1,1 0 0,-1 1-1,1-1 1,-1 1 0,1-1-1,-1 1 1,0 0 0,1-1-1,-1 1 1,1 0 0,-1 0-1,0 0 1,1 1 0,-1-1-1,0 0 1,1 0 0,-1 1-1,1-1 1,-1 1 0,1 0-1,-1-1 1,1 1 0,-1 0-1,-1 1 1,-1 1 21,1 1 0,-1-1 0,1 1 1,0-1-1,0 1 0,0 0 0,0 0 0,1 0 0,0 1 0,-1-1 0,-1 7 1,0 4 88,0 1 0,1 0 0,1 1 0,0-1 0,1 0 0,1 0 0,1 1 0,0-1 0,6 27 0,1-7 32,1-1 1,3-1-1,18 42 1,-16-45-104,1-1 0,32 47 1,-38-65-97,0-1 1,0 0 0,1 0 0,0-1 0,1 0-1,0-1 1,0 0 0,23 13 0,-28-19-160,0 0-1,1-1 1,-1 0 0,1 0-1,-1 0 1,1-1 0,0 0-1,-1 0 1,1-1-1,0 0 1,0 0 0,-1 0-1,1-1 1,9-2 0,-5-1-77,-1 0 0,0 0 1,10-7-1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29.690"/>
    </inkml:context>
    <inkml:brush xml:id="br0">
      <inkml:brushProperty name="width" value="0.025" units="cm"/>
      <inkml:brushProperty name="height" value="0.025" units="cm"/>
    </inkml:brush>
  </inkml:definitions>
  <inkml:trace contextRef="#ctx0" brushRef="#br0">0 0 2769,'7'14'1592,"-5"4"-48,7 10-936,3-1-71,-3 7-233,5 3-152,-6-3-88,-1-3-16,7-2-24,-5-8 0,5-9-24,-7-6 0,-5-17-144,-4-10-649,-10-15-991,-11-1 1112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0.123"/>
    </inkml:context>
    <inkml:brush xml:id="br0">
      <inkml:brushProperty name="width" value="0.025" units="cm"/>
      <inkml:brushProperty name="height" value="0.025" units="cm"/>
    </inkml:brush>
  </inkml:definitions>
  <inkml:trace contextRef="#ctx0" brushRef="#br0">25 384 3185,'-2'-1'149,"0"0"0,0 0 0,0 0 0,0 0 1,0 0-1,1 0 0,-1 0 0,0-1 0,1 1 0,-1-1 1,-1-1-1,3 2-99,0 0 1,-1 0-1,1 0 0,0 0 1,-1 0-1,1 0 1,0 0-1,0 0 1,0 0-1,0 0 0,0 0 1,0 0-1,1 0 1,-1-1-1,0 1 1,0 0-1,1 0 0,-1 0 1,1 0-1,-1 0 1,1 1-1,-1-1 1,1 0-1,-1 0 0,1 0 1,0 0-1,1 0 1,19-25 712,1 2 0,1 1-1,40-32 1,86-52 1508,-146 105-2245,28-19 319,63-33 0,-83 49-329,-1 1-1,1 0 0,0 1 1,0 0-1,0 0 1,0 1-1,1 0 0,-1 1 1,0 1-1,22 1 1,-25 1-12,0 0 0,0 0 0,0 1 0,-1 0 0,1 1 1,-1 0-1,0 0 0,0 0 0,0 1 0,-1 0 0,0 0 1,0 0-1,0 1 0,5 7 0,8 10 12,-1 1 0,21 37 0,-22-29-3,-2 1 1,-1 0-1,15 58 0,-15-47 13,28 66-1,10 5 33,-51-114-54,-1 1 0,1-1 0,-1 1 0,0-1 0,1 1 0,-1-1 0,0 1 0,0-1 1,0 1-1,0-1 0,0 1 0,0-1 0,-1 1 0,1-1 0,0 1 0,-1-1 0,1 1 0,-1-1 0,-1 2 1,1 0 62,-2 0 1,1 0 0,0 0 0,-1 0 0,1 0-1,-1-1 1,-5 5 0,-1-1 268,0-1 0,0 1 0,0-1 0,-20 6 0,5-4 130,-1-1 0,1-1 0,-30 2 0,-77-1 409,118-6-813,-4 1-65,-140 8 436,136-6-683,0 0 0,0 2 0,0 0 0,1 2 0,-23 10 0,37-16-2772,11-2 1361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0.586"/>
    </inkml:context>
    <inkml:brush xml:id="br0">
      <inkml:brushProperty name="width" value="0.025" units="cm"/>
      <inkml:brushProperty name="height" value="0.025" units="cm"/>
    </inkml:brush>
  </inkml:definitions>
  <inkml:trace contextRef="#ctx0" brushRef="#br0">1 0 7514,'5'13'1860,"0"-1"0,7 25 0,5 60 30,-5-24-1017,-9-59-710,5 22 200,0 0 0,23 56 0,-27-84-353,-1 1 0,1-1 1,1 0-1,0 0 0,0 0 0,0-1 0,1 0 1,0 0-1,0 0 0,1-1 0,0 0 0,0 0 1,0-1-1,1 1 0,0-2 0,10 6 0,-16-9-42,0-1 0,0 1 0,1 0 0,-1-1 0,0 1 0,0-1 0,1 0 0,-1 0 0,0 0 0,1 0 1,-1 0-1,0 0 0,1-1 0,3 0 0,-5 0-86,0 1 0,0-1 1,0 1-1,0-1 0,0 0 1,-1 0-1,1 0 0,0 0 1,0 1-1,0-1 0,-1 0 1,1 0-1,0 0 0,-1 0 1,1-1-1,-1 1 0,1 0 1,-1 0-1,0 0 0,1 0 1,-1 0-1,0-1 0,0 1 1,0 0-1,0 0 0,0-1 1,0 1-1,0 0 0,0 0 0,-1-2 1,-6-20-2736,-9-3 1177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1.037"/>
    </inkml:context>
    <inkml:brush xml:id="br0">
      <inkml:brushProperty name="width" value="0.025" units="cm"/>
      <inkml:brushProperty name="height" value="0.025" units="cm"/>
    </inkml:brush>
  </inkml:definitions>
  <inkml:trace contextRef="#ctx0" brushRef="#br0">57 273 3385,'-7'-3'531,"-25"-18"2080,31 20-2437,0 0-1,-1 0 0,1 0 1,0 0-1,0 0 0,-1 0 1,1 0-1,0 0 0,0-1 1,0 1-1,1 0 0,-1-1 1,0 1-1,0 0 0,1-1 1,-1 1-1,0-2 0,2 1-82,-1 1-1,1-1 1,-1 1-1,1 0 1,-1 0-1,1-1 1,0 1-1,0 0 1,0 0-1,0 0 1,0 0-1,0 0 1,0 0-1,0 0 1,0 0-1,0 0 1,3-1-1,27-13 718,-20 10-437,275-118 2313,-243 109-2671,1 1 0,0 3 0,0 1-1,88-5 1,-127 14-5,1 0-1,-1 0 1,0 0-1,1 1 1,-1 0 0,0 0-1,0 1 1,1-1-1,-1 1 1,0 0-1,6 4 1,-7-4 4,-1 1 0,0-1 1,0 1-1,0 0 1,0 0-1,0 0 0,-1 0 1,1 1-1,-1-1 0,0 1 1,0-1-1,0 1 0,-1 0 1,1 0-1,1 6 0,2 16 86,5 52 1,1 8-34,63 164 15,-53-187-68,-20-60 14,1 1-1,-1-1 1,0 1 0,-1 0 0,1-1 0,-1 1 0,1 0 0,-1-1-1,0 1 1,-1 0 0,1 0 0,-1-1 0,1 1 0,-3 6-1,0-6 59,1 1-1,0-2 1,-1 1-1,0 0 1,0 0-1,0-1 0,0 0 1,-1 0-1,0 0 1,1 0-1,-1 0 1,-4 2-1,-9 5 68,0-1-1,-1-1 1,1-1-1,-26 7 1,-78 15-316,49-13-782,14-3 489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2.132"/>
    </inkml:context>
    <inkml:brush xml:id="br0">
      <inkml:brushProperty name="width" value="0.025" units="cm"/>
      <inkml:brushProperty name="height" value="0.025" units="cm"/>
    </inkml:brush>
  </inkml:definitions>
  <inkml:trace contextRef="#ctx0" brushRef="#br0">118 521 3937,'-73'-46'2480,"42"22"4433,40 43-5345,2 7-1518,25 47 0,-32-65-41,5 10 26,2-1 1,-1 0-1,2 0 0,0-1 0,1 0 0,1-2 0,24 22 1,-35-33-38,0-1 0,0 0 0,0 0 1,0 0-1,0 0 0,1-1 0,-1 1 1,1-1-1,6 2 0,-10-3 0,0 0-1,0 0 0,0 0 1,0 0-1,1-1 1,-1 1-1,0 0 1,0 0-1,0 0 0,0 0 1,0 0-1,0-1 1,0 1-1,1 0 0,-1 0 1,0 0-1,0 0 1,0-1-1,0 1 0,0 0 1,0 0-1,0 0 1,0-1-1,0 1 1,0 0-1,0 0 0,0 0 1,0 0-1,0-1 1,0 1-1,0 0 0,0 0 1,0 0-1,-1 0 1,1-1-1,0 1 0,0 0 1,0 0-1,0 0 1,0 0-1,0-1 1,-1 1-1,-6-15-211,3 8 131,-100-181-418,80 151 435,-31-51-26,48 74 90,1 1 1,0-1-1,1 0 0,-7-28 0,11 37 9,1 0 0,-1-1 1,1 1-1,0-1 0,1 1 0,-1-1 1,1 1-1,0-1 0,0 1 0,1 0 1,0 0-1,0 0 0,0 0 0,0 0 0,1 0 1,0 0-1,0 1 0,0-1 0,0 1 1,1 0-1,0 0 0,0 0 0,0 0 0,0 1 1,0 0-1,1-1 0,0 2 0,-1-1 1,1 1-1,7-3 0,69-31 49,0 5 0,115-29 0,-137 45-37,-32 8-9,0 0 0,56-5 0,-80 12-5,0 0-1,1 0 0,-1 0 0,0 1 0,0-1 0,1 1 1,-1 0-1,0 0 0,0 0 0,0 0 0,0 1 0,0-1 0,-1 1 1,1-1-1,0 1 0,-1 0 0,1 0 0,-1 1 0,0-1 0,1 0 1,-1 1-1,0-1 0,0 1 0,-1 0 0,2 3 0,3 6 12,-1 1 0,0-1 1,-1 1-1,4 23 0,-3-16-14,8 37 14,-6-22-6,1 0 0,2-1 0,25 58 0,-20-66-11,-7-13 51,-1 1 0,9 21 0,-15-32-29,0 0 0,0 0 0,0 0 0,0 0 0,-1 0-1,1 0 1,-1 1 0,0-1 0,0 0 0,0 0 0,0 0 0,-1 0-1,1 0 1,-1 0 0,0 0 0,0 0 0,0 0 0,-2 3 0,-10 16 273,-1-1 0,-1-1-1,0 0 1,-2-1 0,-1-1 0,0 0 0,-26 18 0,34-28-312,-2 0 0,1-1 0,-1-1-1,0 0 1,0 0 0,0-1 0,-1-1 0,0 0-1,0-1 1,0 0 0,0-1 0,-1 0 0,1-1-1,-1-1 1,-17-1 0,13-2-882,0 0 0,1-1-1,-21-7 1,-3-8-529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2.720"/>
    </inkml:context>
    <inkml:brush xml:id="br0">
      <inkml:brushProperty name="width" value="0.025" units="cm"/>
      <inkml:brushProperty name="height" value="0.025" units="cm"/>
    </inkml:brush>
  </inkml:definitions>
  <inkml:trace contextRef="#ctx0" brushRef="#br0">110 123 2609,'-7'-4'776,"-1"1"0,0 1 0,0 0 0,0 0 0,0 0 1,0 1-1,0 0 0,-11 0 0,17 1-648,1 0-14,0 0 0,0 1-1,0-1 1,-1 0-1,1 0 1,0-1 0,0 1-1,0 0 1,-1 0-1,1-1 1,0 1-1,0 0 1,0-1 0,0 1-1,0-1 1,0 1-1,0-1 1,0 0 0,0 1-1,0-1 1,-1-1-1,19-2 853,36-4-6,75-19 1,-28 4-370,-34 10-403,-1 3-1,1 3 0,1 3 0,116 8 1,-164-2-161,1 1 0,-2 1 0,1 1 0,0 1 0,-1 1 0,0 0 0,20 12 0,-34-13 110,-4-5-184,0-1-1,0 0 1,0 0 0,0 0 0,-1 0 0,1 0-1,0 0 1,0 0 0,0 0 0,-1 0 0,1 0-1,0 0 1,0 0 0,0 0 0,0 0 0,-1 0-1,1 0 1,0 0 0,0 0 0,0 0 0,0 0-1,-1 0 1,1 0 0,0 0 0,0 0 0,0 0-1,0 0 1,-1 0 0,1 0 0,0 0 0,0-1-1,0 1 1,0 0 0,0 0 0,-1 0 0,1 0-1,0 0 1,0 0 0,0-1 0,0 1 0,0 0-1,0 0 1,-2-2-621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3.105"/>
    </inkml:context>
    <inkml:brush xml:id="br0">
      <inkml:brushProperty name="width" value="0.025" units="cm"/>
      <inkml:brushProperty name="height" value="0.025" units="cm"/>
    </inkml:brush>
  </inkml:definitions>
  <inkml:trace contextRef="#ctx0" brushRef="#br0">13 1 7626,'-2'14'2864,"-5"-9"-2184,3-3-320,9 3-63,11 4-1250,6 4-1655,43 18 1728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3.687"/>
    </inkml:context>
    <inkml:brush xml:id="br0">
      <inkml:brushProperty name="width" value="0.025" units="cm"/>
      <inkml:brushProperty name="height" value="0.025" units="cm"/>
    </inkml:brush>
  </inkml:definitions>
  <inkml:trace contextRef="#ctx0" brushRef="#br0">913 0 3329,'56'12'2035,"-45"-10"-277,-15-1 6446,2-1-8094,0 0 1,0 0-1,1 0 0,-1 1 1,0-1-1,1 1 0,-1 0 1,0-1-1,1 1 0,-1 0 1,1 0-1,-1 0 0,1 0 1,-3 2-1,-6 9 8,-1 1-1,2 0 1,-13 24-1,11-18-48,-64 125 176,35-61-198,3-11-17,-149 273 26,43-75-46,111-197-10,-4-2 0,-59 89 0,70-125 0,-76 98-1,8-21-66,89-108-31,1-1-96,1-1 0,0 1 1,0 0-1,0-1 1,0 1-1,0 0 0,-1 6 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4.033"/>
    </inkml:context>
    <inkml:brush xml:id="br0">
      <inkml:brushProperty name="width" value="0.025" units="cm"/>
      <inkml:brushProperty name="height" value="0.025" units="cm"/>
    </inkml:brush>
  </inkml:definitions>
  <inkml:trace contextRef="#ctx0" brushRef="#br0">116 1 7658,'-2'0'406,"1"0"0,0 1 0,-1-1 0,1 1 0,0 0 0,0-1-1,-1 1 1,1 0 0,0 0 0,0 0 0,0 0 0,0 0 0,0 0 0,0 0 0,-1 2 0,-6 24 2314,6-15-3350,-15 84 1018,-14 72-66,27-153-311,-6 28 19,1 0-1,-5 87 1,14-130-30,-1 6 2,1 0 1,1 0-1,-1 0 0,1 0 0,2 8 0,-2-13-3,-1 0 1,0 0 0,1 0-1,-1 0 1,1 0 0,-1 0-1,1-1 1,0 1 0,-1 0-1,1 0 1,0-1 0,-1 1 0,1 0-1,0-1 1,0 1 0,0 0-1,-1-1 1,1 1 0,0-1-1,0 0 1,0 1 0,0-1-1,0 0 1,0 0 0,0 1-1,0-1 1,0 0 0,0 0-1,0 0 1,0 0 0,0 0 0,0 0-1,0-1 1,0 1 0,0 0-1,0 0 1,0-1 0,0 1-1,1-1 1,5-3 0,1 0 0,-1 0 0,-1-1-1,1 0 1,-1 0 0,1-1 0,-2 0 0,1 0 0,-1 0 0,1-1 0,7-13-1,2-1 0,68-106-109,-37 53-396,-3 4-347,-10 0 355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4.737"/>
    </inkml:context>
    <inkml:brush xml:id="br0">
      <inkml:brushProperty name="width" value="0.025" units="cm"/>
      <inkml:brushProperty name="height" value="0.025" units="cm"/>
    </inkml:brush>
  </inkml:definitions>
  <inkml:trace contextRef="#ctx0" brushRef="#br0">363 1 3041,'-7'11'12106,"-15"0"-9959,-15 8-2468,34-17 331,-15 10 28,0 1 1,1 0-1,1 1 1,-25 28 0,2 9-20,2 2 1,-46 88-1,79-134-19,0 1 0,1-1 0,-1 1 0,1 0 0,-3 15 0,6-21-1,-1 0 0,1 0 0,0-1 0,0 1 1,0 0-1,0 0 0,0 0 0,1-1 0,-1 1 0,1 0 0,-1 0 0,1-1 1,-1 1-1,1 0 0,0-1 0,0 1 0,0 0 0,0-1 0,0 0 0,0 1 1,0-1-1,0 1 0,1-1 0,-1 0 0,0 0 0,1 0 0,-1 0 0,1 0 1,-1 0-1,1 0 0,0 0 0,2 0 0,29 10-47,1-2-1,51 7 1,-18-4-2402,-36-5 1507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09.438"/>
    </inkml:context>
    <inkml:brush xml:id="br0">
      <inkml:brushProperty name="width" value="0.025" units="cm"/>
      <inkml:brushProperty name="height" value="0.025" units="cm"/>
    </inkml:brush>
  </inkml:definitions>
  <inkml:trace contextRef="#ctx0" brushRef="#br0">0 152 6825,'6'-9'323,"0"-1"0,1 1-1,-1 1 1,2-1 0,-1 1-1,1 1 1,1-1 0,-1 1-1,1 1 1,1 0-1,-1 0 1,1 1 0,13-6-1,-2 3-246,1 0 0,0 2 0,0 0 0,1 2 0,28-3 1,-37 5-42,0 1 1,0 1 0,-1 0 0,1 1 0,0 0 0,0 1 0,-1 1 0,1 0 0,-1 1 0,0 0 0,0 1 0,0 0 0,-1 1 0,0 1 0,0 0 0,0 0 0,-1 1 0,0 1-1,-1 0 1,11 11 0,-10-8 32,-1 0-1,0 0 0,-1 1 0,0 0 0,0 1 0,8 20 0,-13-24-41,0 0 0,-1 1 0,0-1 0,-1 1 0,0 0 0,-1-1 0,0 1 0,-1 0 0,0 0 0,-2 17 1,-2-8-19,-1 1 1,-1-1 0,-1-1 0,-1 1 0,0-1 0,-1-1 0,-2 1 0,1-2-1,-2 1 1,-17 18 0,9-12-535,-2-1-1,0-1 0,-1-1 1,-1-1-1,-2-1 0,-30 17 1,-7-2-737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1.013"/>
    </inkml:context>
    <inkml:brush xml:id="br0">
      <inkml:brushProperty name="width" value="0.025" units="cm"/>
      <inkml:brushProperty name="height" value="0.025" units="cm"/>
    </inkml:brush>
  </inkml:definitions>
  <inkml:trace contextRef="#ctx0" brushRef="#br0">264 3 11723,'-1'0'115,"0"-1"0,0 1 1,1 0-1,-1-1 0,0 1 1,0 0-1,0 0 0,0 0 1,1-1-1,-1 1 0,0 0 1,0 0-1,0 0 1,0 0-1,0 1 0,0-1 1,1 0-1,-1 0 0,0 0 1,0 1-1,0-1 0,0 0 1,1 1-1,-1-1 1,0 1-1,0-1 0,1 1 1,-2 0-1,-13 25-1769,6-6 1187,-5 0 16,0-1 0,-1-1 1,-1 0-1,-20 16 0,19-18 600,1 0 0,0 1 0,1 1 0,-19 30 0,31-42-65,-1 1 0,2-1 0,-1 1 0,1 0-1,0 0 1,0 0 0,1 0 0,0 0 0,0 0-1,0 1 1,1-1 0,1 9 0,0-6-46,1 0 0,1 0 0,-1 0 0,1 0 0,1-1 0,0 1 0,0-1 0,7 10 0,-4-7-44,2 0 0,0 0-1,0-1 1,1 0 0,1 0 0,0-1 0,0-1-1,0 0 1,2 0 0,-1-1 0,1-1 0,15 7-1,-16-9-33,-1-1 0,1 0-1,0-1 1,0-1 0,1 1-1,-1-2 1,0 0-1,0 0 1,1-1 0,-1-1-1,0 0 1,1-1 0,-1 0-1,0-1 1,0 0 0,0-1-1,-1 0 1,1-1-1,-1 0 1,0-1 0,-1 0-1,1-1 1,-1 0 0,0-1-1,-1 0 1,0 0 0,0-1-1,-1 0 1,9-13-1,0-1 51,20-40 0,-32 53 30,0 0 0,-1 0-1,-1 0 1,1 0 0,-2-1-1,1 0 1,0-14 0,-1 10 312,0 24 7,1 27-70,-2-25-263,0-1 0,1 1 0,0-1 0,0 0 0,1 1 0,1-1 0,-1 0 0,2-1 0,-1 1 0,12 17 0,-12-22-21,0 0 0,0 0 1,1-1-1,-1 1 0,1-1 1,0 0-1,0 0 0,0-1 1,1 1-1,-1-1 0,1 0 1,0-1-1,0 1 0,0-1 1,0 0-1,0-1 0,1 0 1,-1 0-1,12 1 0,-13-3 3,1 1 0,0-1 0,0 0 1,-1 0-1,1-1 0,-1 1 0,1-1 0,-1-1 0,0 1 0,1-1 0,-1 0 0,-1 0 1,1 0-1,0-1 0,-1 1 0,0-1 0,1 0 0,-2-1 0,1 1 0,3-6 0,3-5 10,0 0 0,-1-1 0,0 0 0,-2-1 0,7-18 0,-12 29-15,0 0 1,0 0-1,-1 0 1,0 0 0,0-1-1,0 1 1,-1 0-1,0-1 1,0 1 0,-1 0-1,1 0 1,-1-1 0,-1 1-1,1 0 1,-1 0-1,0 0 1,-1 0 0,1 1-1,-1-1 1,0 1-1,-1-1 1,-5-6 0,4 6-1,0 1 0,0 1-1,-1-1 1,1 1 0,-1 0 0,0 0 0,0 0 0,-1 1 0,1 0 0,-1 0 0,0 1 0,1 0 0,-1 0-1,0 0 1,0 1 0,0 0 0,0 1 0,-1 0 0,-10 0 0,10 1-90,-1 1 0,1-1 1,-1 1-1,1 1 0,0 0 1,0 0-1,0 0 0,1 1 0,-1 0 1,1 1-1,0-1 0,0 2 1,0-1-1,1 1 0,-1 0 0,1 0 1,1 0-1,-1 1 0,1 0 0,1 0 1,-1 1-1,1-1 0,0 1 1,1 0-1,0 0 0,0 0 0,1 0 1,0 0-1,0 1 0,1-1 0,0 1 1,0 16-1,8 21-872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5.197"/>
    </inkml:context>
    <inkml:brush xml:id="br0">
      <inkml:brushProperty name="width" value="0.025" units="cm"/>
      <inkml:brushProperty name="height" value="0.025" units="cm"/>
    </inkml:brush>
  </inkml:definitions>
  <inkml:trace contextRef="#ctx0" brushRef="#br0">25 49 2000,'-7'-16'3470,"6"12"-2687,-1 0 1,1 1-1,-1-1 0,0 1 0,0-1 0,0 1 1,-4-4-1,19 13 2043,0 0-2725,5 5 60,-1 2 0,15 13 0,-21-17-127,0 0 0,1-1 0,-1 0-1,1 0 1,24 9 0,36 9 45,14 6-25,-78-28-41,0 0 0,0 0 1,0 1-1,-1 0 0,0 0 0,0 1 0,10 10 0,-15-14 16,0 1 0,-1 0-1,1-1 1,0 1-1,-1 0 1,0 0 0,0 0-1,0 0 1,0 0-1,0 0 1,0 0 0,-1 0-1,0 0 1,1 1-1,-1-1 1,-1 0 0,1 0-1,0 0 1,-1 0-1,1 0 1,-2 4 0,-2 6 107,-1-1 1,0 1-1,-12 18 1,10-17-98,-2 3-36,-2 0 1,0 0-1,0-1 0,-2 0 0,0-1 1,-21 19-1,2-5-487,2-3 218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5.901"/>
    </inkml:context>
    <inkml:brush xml:id="br0">
      <inkml:brushProperty name="width" value="0.025" units="cm"/>
      <inkml:brushProperty name="height" value="0.025" units="cm"/>
    </inkml:brush>
  </inkml:definitions>
  <inkml:trace contextRef="#ctx0" brushRef="#br0">39 389 5945,'-9'6'1293,"5"-4"-726,0 0 0,1 0-1,-1 1 1,1 0 0,-1-1-1,-3 6 1,20-12 4413,14-4-5079,-13 3 205,1-2 0,-1 1 0,0-2 0,0 0 0,16-13 0,118-106 299,-95 79-378,1 2 1,64-42 0,-106 81 0,0 0 0,1 1 0,-1 0 0,1 1 0,16-5 0,-29 15 46,1 0-1,-1-1 0,0 1 1,0 0-1,0 0 0,-1-1 1,0 6-1,-75 356-189,68-331-73,-5 29 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7.053"/>
    </inkml:context>
    <inkml:brush xml:id="br0">
      <inkml:brushProperty name="width" value="0.025" units="cm"/>
      <inkml:brushProperty name="height" value="0.025" units="cm"/>
    </inkml:brush>
  </inkml:definitions>
  <inkml:trace contextRef="#ctx0" brushRef="#br0">29 423 4049,'-2'1'357,"-16"9"1361,17-10-1647,1 0 1,0 0 0,-1 0-1,1 1 1,-1-1-1,1 0 1,0 0 0,-1 0-1,1 1 1,0-1-1,-1 0 1,1 0 0,0 1-1,-1-1 1,1 0-1,0 1 1,0-1 0,-1 0-1,1 1 1,0-1-1,0 0 1,0 1 0,-1-1-1,1 1 1,0-1-1,0 0 1,0 1 0,0-1-1,0 1 1,0-1-1,0 0 1,0 1 0,0-1-1,0 1 1,25-10 1416,-6 0-1185,1 0 0,-2-1-1,1-1 1,-1-1 0,31-27 0,238-223 1974,-268 244-1964,2 1-1,37-24 1,-53 38-270,-1-1 425,-8 4 339,3 0-786,0 0 0,1 0 1,-1 0-1,0 1 0,0-1 0,1 0 1,-1 1-1,0-1 0,1 1 0,-1-1 1,0 1-1,1-1 0,-1 1 0,1 0 1,-1-1-1,1 1 0,-2 1 0,-2 10-20,1 1 1,0 0-1,0 1 0,2-1 0,-1 0 0,2 1 0,1 24 1,0-28-3,0 0 1,1-1 0,0 0 0,5 15 0,2 11 3,63 258 52,-40-148-28,-13-56-17,-9-39-8,13 45 6,-8-51-3,-5-17-5,-1 0 0,-2 1 1,0 0-1,4 43 0,-12-59-4,1-7-26,1-6-85,-4-28-2942,-1-13 2112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8.767"/>
    </inkml:context>
    <inkml:brush xml:id="br0">
      <inkml:brushProperty name="width" value="0.025" units="cm"/>
      <inkml:brushProperty name="height" value="0.025" units="cm"/>
    </inkml:brush>
  </inkml:definitions>
  <inkml:trace contextRef="#ctx0" brushRef="#br0">567 16 2296,'-11'10'8463,"-16"-1"-6513,-9 3-1531,11 1-55,1 0 0,0 2 0,1 0-1,-39 36 1,-27 35-96,-129 159 0,202-226-297,13-16-14,7-10 5,10-11 19,0 1 0,1 0 1,0 1-1,20-15 0,-20 19 10,9-9-2,44-29 0,-8 7 6,104-91 20,-148 121-14,-9 7 1,-1 1 0,1-1 0,0 2 0,12-7 0,-19 10 0,0 1 0,1 0 0,-1 0 0,0 0 0,1 0 1,-1 0-1,0 0 0,1 0 0,-1 1 0,0-1 0,1 0 0,-1 0 1,0 0-1,1 0 0,-1 0 0,0 0 0,0 1 0,1-1 1,-1 0-1,0 0 0,0 0 0,1 1 0,-1-1 0,0 0 0,0 0 1,1 1-1,-1-1 0,0 0 0,0 0 0,0 1 0,0-1 1,0 0-1,1 1 0,6 17-6,-3-7 12,71 211 20,28 73-15,-100-288-13,12 30 10,-14-35-7,0 1 0,-1 0 0,1-1 0,-1 1 1,1 0-1,-1-1 0,0 1 0,0 0 0,0 0 0,-1-1 0,0 5 0,-24-7 14,24 0-17,-1 0 0,0 0 0,0 0 0,0-1 0,1 1 0,-1-1 0,0 1 0,0-1 0,1 0 0,-1 1 0,0-1 0,1 0 0,-1 0 0,1 0 0,0 0 0,-3-2 0,1-2 0,0 1 0,0-1 0,1 1 1,-5-10-1,-1-4 1,0 1 0,-1 1-1,1-1 1,0-1 0,2 0 0,0 0 0,1 0-1,-4-25 1,-6-70-4,-28-241 6,43 328-3,4 19 1,4 17 5,-3 2-4,-1 0 0,0 0 0,-1 1 0,0-1 0,1 17 0,2 9 2,63 370 5,-58-345-9,-6-36 0,4 50 0,-9-66 0,0-5 1,0 0-1,0 0 0,1 0 0,0 0 0,3 10 1,-1-16 6,-4-10 2,-62-184 12,38 114-23,3-2 0,-12-97-1,31 160 2,1 0 0,0-33 0,2 47-1,0 1 1,0-1-1,1 1 0,0-1 1,0 1-1,0-1 1,0 1-1,1-1 1,-1 1-1,1 0 0,0 0 1,1 0-1,-1 0 1,1 0-1,-1 1 0,1-1 1,5-4-1,-3 2 55,-14 9 46,-19 20-60,-137 150 55,138-142-83,-125 113 21,70-69-24,44-43-13,28-25-2,0 1 1,-18 19-1,40-29-40,4-7 32,0-1 1,-1 0-1,27-25 0,-7 5 4,193-161 3,-203 167 23,30-38 0,-54 62-13,-1 0-1,0 0 0,0 0 1,0 0-1,1 0 0,-1 0 0,0-1 1,0 1-1,0 0 0,1 0 1,-1 0-1,0 0 0,0-1 0,0 1 1,0 0-1,0 0 0,0-1 1,1 1-1,-1 0 0,0 0 1,0 0-1,0-1 0,0 1 0,0 0 1,0 0-1,0-1 0,0 1 1,0 0-1,0 0 0,0-1 0,0 1 1,0 0-1,0 0 0,0-1 1,-1 1-1,1 0 0,-10 1 57,-15 11 38,6 1-9,1 0 0,-20 21 1,1-2 43,-32 27 49,2 3-1,-60 73 1,161-196-4798,-13 11 3109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39.905"/>
    </inkml:context>
    <inkml:brush xml:id="br0">
      <inkml:brushProperty name="width" value="0.025" units="cm"/>
      <inkml:brushProperty name="height" value="0.025" units="cm"/>
    </inkml:brush>
  </inkml:definitions>
  <inkml:trace contextRef="#ctx0" brushRef="#br0">87 104 2264,'-3'-3'561,"-3"-5"5260,11 19-928,4 8-5976,11 25 1470,-2 0 0,16 64 1,8 75 225,64 248-180,-104-421-430,-2-7-3,1 0 0,0 0 0,-1 0 0,1 0 1,0 0-1,1 0 0,-1 0 0,0 0 0,1 0 1,0 0-1,-1-1 0,1 1 0,0-1 1,5 5-1,-8-18 55,0 5-50,-3-12-3,0-1 0,-1 2 0,-1-1 0,-1 1 0,0 0 0,-1 0 0,-14-20 0,-170-352-33,161 323 37,-16-40 12,47 104-17,-1 1 0,0-1 0,1 0 0,0 0 0,-1 0 0,1 0 1,0 1-1,0-1 0,0 0 0,0 0 0,0 0 0,1 0 0,-1 0 0,0 1 0,1-1 0,0 0 0,-1 0 0,1 1 0,0-1 0,0 0 0,0 1 0,0-1 0,0 1 0,0-1 0,0 1 1,1-1-1,-1 1 0,0 0 0,1 0 0,-1 0 0,3-2 0,5-2 17,0 0 1,1 1-1,-1 0 0,17-4 1,-11 3 23,282-87 510,-293 90-547,139-44 157,-114 38-95,1 2 0,58-6 0,-83 12-50,0 0 0,0 0 0,0 0-1,1 1 1,-1 0 0,0 0-1,0 0 1,0 0 0,0 1 0,7 3-1,-10-4 8,0 1 0,0-1-1,0 0 1,0 1 0,-1-1 0,1 1-1,-1 0 1,1 0 0,-1 0-1,1 0 1,-1 0 0,0 0-1,0 0 1,0 0 0,0 0 0,0 0-1,-1 0 1,1 1 0,-1-1-1,1 0 1,-1 1 0,0-1-1,0 0 1,0 1 0,0 3 0,-8 45 322,5-41-330,2 0 1,-1-1-1,1 1 1,0 0 0,1 0-1,0 0 1,3 15-1,3-3-8,2 0-1,0 0 0,2 0 0,0-1 1,22 33-1,-14-24 3,18 43 0,-27-51-7,11 27 12,32 57-1,-48-100 16,-1 0 0,0 0-1,0 0 1,0 1 0,-1-1 0,0 1-1,-1 0 1,2 11 0,-3-15 17,0-1 0,0 1 0,0 0 0,0 0-1,-1 0 1,1-1 0,-1 1 0,0 0 0,0-1 0,0 1 0,0 0 0,0-1 0,0 0 0,-1 1 0,1-1 0,-1 0 0,0 1-1,0-1 1,0 0 0,0 0 0,0-1 0,0 1 0,-5 3 0,-9 3 77,-1-1 0,-1 0 1,0-1-1,1 0 0,-2-2 0,-34 5 0,-4 1 66,-225 35 397,-66 17-531,340-60-63,5-1 0,1 0 1,-1 0-1,1 0 0,-1-1 1,1 1-1,-1-1 0,1 0 1,-1 0-1,0 1 0,-3-2 1,15-25-748,-5 20 168,0-1-1,0 0 1,1 1-1,6-8 1,12-12-455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1.021"/>
    </inkml:context>
    <inkml:brush xml:id="br0">
      <inkml:brushProperty name="width" value="0.025" units="cm"/>
      <inkml:brushProperty name="height" value="0.025" units="cm"/>
    </inkml:brush>
  </inkml:definitions>
  <inkml:trace contextRef="#ctx0" brushRef="#br0">171 213 2569,'-6'-4'354,"-1"-1"1,1 0-1,0 0 1,0 0 0,1-1-1,-1 0 1,1 0-1,1-1 1,-1 1 0,-5-13-1,4 10 1237,7 14 3734,11 23-4988,-3-3 5,69 226 185,-21 17-468,-25-143-35,-9-45-8,-23-73-6,-3-7-9,-6-15-27,-65-134-31,46 89 33,3 3 18,-3 0 0,-2 2 0,-45-61 0,70 110 7,1 0 0,-1-1 0,1 0 0,0 0 0,1 0 0,0 0 0,0-1 0,-3-13 0,5 17-2,0 1 0,1-1 1,0 0-1,0 0 0,0 0 1,1 0-1,-1 0 0,1 1 1,0-1-1,0 0 0,0 0 1,0 1-1,1-1 0,0 1 1,-1-1-1,1 1 0,1 0 0,-1 0 1,0 0-1,4-4 0,12-10 0,1 1 0,1 0 0,0 2-1,1 0 1,39-19 0,13-8-1,-39 20 3,66-31 0,-84 46 0,0 1 0,0 0-1,0 1 1,0 0 0,1 1 0,-1 1-1,19 1 1,111 8 30,-126-5-21,-18-2-6,0 0-1,0 0 0,-1 1 0,1-1 0,0 0 0,-1 1 0,1 0 0,-1-1 0,1 1 0,0 0 1,-1 0-1,1 0 0,-1 0 0,0 0 0,1 0 0,-1 0 0,0 0 0,0 1 0,0-1 1,0 0-1,0 1 0,0-1 0,0 1 0,0-1 0,0 1 0,0 2 0,1 4 12,0 0 1,-1-1-1,1 1 0,-1 14 0,1 9 5,3-11-11,0 0-1,1 0 1,16 34-1,35 53 23,-39-78 116,-2 0 0,-2 1 0,0 0-1,18 64 1,-31-88-25,0 1-1,0-1 1,0 1-1,-1 0 1,0-1 0,0 1-1,-1 0 1,0 0-1,0-1 1,0 1-1,-1-1 1,0 1-1,0-1 1,-1 0-1,0 0 1,0 0-1,0 0 1,-7 8-1,4-7-32,0-1-1,0 0 0,0 0 0,-1-1 1,0 0-1,0 0 0,0 0 1,-1-1-1,0 0 0,1 0 0,-2-1 1,1 0-1,-16 3 0,-207 32 1252,198-34-1300,-45 12 24,61-11-328,-1 0-1,-1-2 0,1 0 0,0-1 1,-35-1-1,30-6-1495,4-4 683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1.898"/>
    </inkml:context>
    <inkml:brush xml:id="br0">
      <inkml:brushProperty name="width" value="0.025" units="cm"/>
      <inkml:brushProperty name="height" value="0.025" units="cm"/>
    </inkml:brush>
  </inkml:definitions>
  <inkml:trace contextRef="#ctx0" brushRef="#br0">22 0 4457,'-9'3'1531,"-2"1"481,9-3-264,6-1 849,9 0-2334,-1 1-1,0 1 0,1 0 1,-1 1-1,0 0 1,0 1-1,20 10 0,146 73 734,-114-54-905,-31-16-44,1-1 0,57 18-1,-87-33-90,8 2 155,-1 1-1,0 0 1,0 0 0,13 8 0,-22-11-77,0 0 0,0 0 0,-1 0 1,1 1-1,0-1 0,0 1 1,-1-1-1,1 1 0,-1-1 1,1 1-1,-1 0 0,0 0 0,0 0 1,1 0-1,-2 0 0,1 0 1,0 0-1,0 0 0,0 0 0,-1 0 1,1 0-1,-1 0 0,0 1 1,0-1-1,0 0 0,0 0 1,0 1-1,0-1 0,0 0 0,-1 3 1,0-5-20,1 1 0,-1-1 0,1 1 0,-1-1 0,1 1 0,-1-1 0,1 0 0,-1 1 0,0-1 0,1 0 0,-1 1 0,1-1 0,-1 0 0,0 0 1,1 0-1,-1 1 0,0-1 0,1 0 0,-1 0 0,0 0 0,1 0 0,-1 0 0,0 0 0,0-1 0,-26-1-28,13 1 62,12 1-41,1 0 0,-1 0 1,1 0-1,-1 0 1,1 0-1,-1 1 0,1-1 1,-1 1-1,1-1 0,0 1 1,-3 1-1,-19 17 86,5-3-40,8-5 2,-1-1 0,-1 0 1,1-1-1,-16 8 0,-224 151 474,229-149-495,-27 28 0,-12 10-837,61-57 609,0-1 0,-1 1 0,1-1 0,0 1 1,0-1-1,-1 1 0,1-1 0,0 1 1,0-1-1,0 1 0,0-1 0,0 1 1,-1-1-1,1 1 0,0-1 0,0 0 0,1 1 1,-1-1-1,0 1 0,0-1 0,0 0 1,3-17-1491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2.484"/>
    </inkml:context>
    <inkml:brush xml:id="br0">
      <inkml:brushProperty name="width" value="0.025" units="cm"/>
      <inkml:brushProperty name="height" value="0.025" units="cm"/>
    </inkml:brush>
  </inkml:definitions>
  <inkml:trace contextRef="#ctx0" brushRef="#br0">302 140 1696,'15'-45'5510,"-11"38"-4832,-1 0 0,0-1 0,-1 1 0,0-1 0,0 0 0,0 1 0,-1-1 0,-1 0 0,1-14 0,-1 22-650,0 0 0,0-1 0,0 1 0,-1 0 0,1 0 0,0-1 0,0 1 0,0 0 0,0 0 0,0 0 0,0-1 0,-1 1 0,1 0 1,0 0-1,0 0 0,0 0 0,0-1 0,-1 1 0,1 0 0,0 0 0,0 0 0,-1 0 0,1 0 0,0 0 0,0 0 0,0 0 0,-1 0 0,1 0 0,0 0 0,0 0 1,-1 0-1,1 0 0,0 0 0,0 0 0,-1 0 0,1 0 0,0 0 0,0 0 0,0 0 0,-1 0 0,1 0 0,0 0 0,0 0 0,0 0 0,-1 1 0,1-1 1,0 0-1,0 0 0,0 0 0,-1 0 0,1 1 0,-12 9 477,-11 22-360,1 1-1,3 1 1,-24 52 0,0 1-105,17-41-23,-2-2 0,-42 52 0,56-83-13,12-12-3,0 0 0,0 1-1,0-1 1,0 1 0,1-1 0,-1 1-1,1 0 1,-1-1 0,1 1-1,-1 0 1,1 0 0,0 0-1,0 0 1,0 0 0,0 0-1,0 1 1,0 3 0,22-8 22,35-3-4,-23 2 1,51 1-1,-67 3 3,0 1 0,-1 0 1,1 2-1,-1 0 0,0 1 0,0 0 0,18 9 0,-25-9-11,1 0-1,-1 1 1,1 0 0,-2 0-1,1 1 1,-1 1-1,0-1 1,0 1 0,-1 0-1,0 1 1,11 17-1,-12-16-2446,-8-12 1501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2.972"/>
    </inkml:context>
    <inkml:brush xml:id="br0">
      <inkml:brushProperty name="width" value="0.025" units="cm"/>
      <inkml:brushProperty name="height" value="0.025" units="cm"/>
    </inkml:brush>
  </inkml:definitions>
  <inkml:trace contextRef="#ctx0" brushRef="#br0">6 238 5457,'-6'1'3492,"9"-2"-1318,21-4-572,37-7-979,8-9 58,111-52-1,-17 6-558,-116 49-139,-18 6-188,1 2 0,44-9 0,-50 19-2194,-1 7 1113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3.503"/>
    </inkml:context>
    <inkml:brush xml:id="br0">
      <inkml:brushProperty name="width" value="0.025" units="cm"/>
      <inkml:brushProperty name="height" value="0.025" units="cm"/>
    </inkml:brush>
  </inkml:definitions>
  <inkml:trace contextRef="#ctx0" brushRef="#br0">3 0 4353,'-3'38'1759,"3"-37"-1660,1 0 0,-1 0-1,0 0 1,0 0 0,1 0 0,-1 0 0,1 0-1,-1 0 1,1 0 0,-1 0 0,1 0 0,-1 0-1,1 0 1,0-1 0,0 1 0,-1 0 0,1-1-1,0 1 1,0 0 0,0-1 0,0 1-1,0-1 1,1 2 0,25 6 1168,-22-7-919,23 6 447,0 2-1,34 16 1,-50-19-747,1 0 0,-1 1 0,0 1-1,-1 0 1,0 1 0,18 18 0,36 55 92,-49-59-124,1 0 0,1-1 0,26 22 0,-38-38-7,1-1 1,0 0-1,0 0 0,0-1 1,0 0-1,1 0 1,0 0-1,0-1 0,0 0 1,0-1-1,0 0 0,1 0 1,-1-1-1,17 1 0,-5-2 816,-31 3 718,-35 10-1185,-57 25-1937,86-30 898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1.410"/>
    </inkml:context>
    <inkml:brush xml:id="br0">
      <inkml:brushProperty name="width" value="0.025" units="cm"/>
      <inkml:brushProperty name="height" value="0.025" units="cm"/>
    </inkml:brush>
  </inkml:definitions>
  <inkml:trace contextRef="#ctx0" brushRef="#br0">25 116 12043,'-2'4'219,"-1"0"1,1 1-1,-1-1 1,1 1-1,0 0 1,1 0-1,-1 0 1,1 0-1,0 0 1,0 0-1,1 0 1,0 0-1,-1 0 1,2 0-1,-1 0 1,0 0-1,1 1 1,2 6-1,3 10-421,1 0-1,17 38 1,-22-55 182,9 19-319,1 0 0,15 24 0,-24-43 224,0 0 0,1 0 0,-1-1 1,1 0-1,0 1 0,0-1 0,0-1 0,0 1 1,1-1-1,0 1 0,0-1 0,-1 0 1,2-1-1,-1 0 0,0 1 0,7 1 0,-9-4 94,0 0-1,0 0 0,0-1 1,0 1-1,0 0 0,0-1 1,-1 0-1,1 1 1,0-1-1,0-1 0,-1 1 1,1 0-1,-1 0 0,1-1 1,-1 0-1,1 1 0,-1-1 1,0 0-1,0 0 0,0 0 1,0-1-1,0 1 1,0 0-1,-1-1 0,2-2 1,4-7 43,0-1 0,-1 1 1,9-25-1,4-18 8,2-2-15,18-79 0,-38 129-13,0 1 1,0-1-1,0 1 0,-1-1 1,0 1-1,-1-1 1,1 1-1,-1-1 0,0 1 1,-1 0-1,0-1 0,-3-8 1,4 13 0,0 0 0,-1 0 0,1 0 0,-1 0 0,1 0 0,-1 0 0,1 0 0,-1 1 0,0-1 0,0 1 0,0-1 0,0 1 0,0 0 0,0-1 1,-3 0-1,2 1 2,0 1 0,0-1 0,0 0 0,-1 1 0,1 0 0,0 0 0,0 0 0,-1 0 0,1 1 0,0-1 0,0 1 0,-1-1 1,-5 3-1,-2 2 6,-1 1 1,1-1-1,0 2 1,1-1-1,0 2 1,0-1 0,0 1-1,-11 12 1,-1 5 16,-38 51 1,47-58-267,1 1 0,1 1 1,1-1-1,0 2 0,-10 32 0,19-49 10,1-1 0,-1 0 0,0 0 0,1 0 1,-1 1-1,1-1 0,0 0 0,0 4 0,1-6 143,-1 1 0,1-1 0,-1 0 0,1 1 1,-1-1-1,1 0 0,0 0 0,-1 0 0,1 0 0,0 1 0,0-1 0,0 0 1,1 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44.829"/>
    </inkml:context>
    <inkml:brush xml:id="br0">
      <inkml:brushProperty name="width" value="0.025" units="cm"/>
      <inkml:brushProperty name="height" value="0.025" units="cm"/>
    </inkml:brush>
  </inkml:definitions>
  <inkml:trace contextRef="#ctx0" brushRef="#br0">173 232 5353,'-1'-1'288,"1"1"0,-1 0 0,0-1-1,1 1 1,-1 0 0,0-1 0,1 1 0,-1 0 0,0 0-1,1 0 1,-1-1 0,0 1 0,1 0 0,-1 0-1,0 0 1,0 0 0,1 0 0,-1 0 0,-1 1 0,6 18 883,1-2-1082,53 154 412,-50-150-476,1 0 0,1 0 1,2 0-1,-1-2 0,2 1 1,1-1-1,0-1 0,31 29 1,-45-47-27,0 0 0,0 0 0,0 0-1,0 0 1,0 0 0,0 0 0,0 0 0,0 0 0,0 0 0,1 0 0,-1 0 0,0 0 0,0 0-1,0 0 1,0-1 0,0 1 0,0 0 0,0 0 0,0 0 0,0 0 0,0 0 0,0 0 0,0 0 0,0 0-1,0 0 1,0 0 0,0 0 0,0 0 0,0 0 0,0 0 0,0 0 0,1 0 0,-1 0 0,0 0 0,0 0-1,0 0 1,0 0 0,0 0 0,0 0 0,0 0 0,0 0 0,0 0 0,0 0 0,0 0 0,0 0-1,0 0 1,0 0 0,1 0 0,-1 0 0,0 0 0,0 0 0,0 0 0,0 0 0,0 0 0,0 0 0,0 0-1,0 0 1,0 0 0,0 0 0,-3-11-398,-12-22-391,-153-266-4579,155 280 5259,-1 1-1,0 1 1,-20-19 0,28 31 321,0-1-1,-1 1 1,0 0-1,0 1 1,0-1-1,0 1 1,-1 1 0,1 0-1,-1 0 1,0 0-1,0 1 1,-9-2-1,60 8 2473,65 1-2077,-77-8-408,-1 0 0,0-2 0,0-2 0,48-16 0,-9 2-2,73-22 72,35-10-122,-167 51-125,0 0-1,-1 0 0,1 1 1,0 0-1,0 1 1,0 0-1,-1 1 0,1 0 1,12 2-1,-21-2 15,0 0-1,1-1 1,-1 1-1,0 0 1,0 0-1,0 0 1,0 0-1,0 0 1,0 0 0,0 0-1,0 0 1,0 1-1,0-1 1,0 0-1,-1 0 1,1 1-1,0-1 1,-1 1-1,1-1 1,-1 0-1,0 1 1,0-1-1,1 1 1,-1 2-1,-2 41 546,0-27-494,4 19-54,1 1 1,2-1-1,15 59 1,-20-94-33,12 40 6,2-1-1,1 0 1,3-1 0,1 0-1,46 69 1,-56-88 138,-9-21-122,0 1 0,0-1 0,0 1 0,0-1 0,0 1 0,0-1 0,0 1 0,0-1 0,0 0 0,0 1 0,0-1-1,-1 1 1,1-1 0,0 1 0,0-1 0,0 1 0,-1-1 0,1 0 0,0 1 0,0-1 0,-1 0 0,1 1 0,0-1 0,-1 1 0,-3 0 75,1 0 1,-1 1 0,1-2-1,-1 1 1,1 0 0,-1-1-1,1 1 1,-7-1-1,-9 1-271,-123 6 334,68-5-4,-139 21 0,163-12-89,-76 27 0,101-29-64,2 2 1,-1 0-1,1 2 1,1 0-1,-22 18 1,32-22-85,7-4-121,-1 0-1,0-1 1,0 1-1,-1-2 0,1 1 1,-11 4-1,7-8-1437,9-13 649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59.017"/>
    </inkml:context>
    <inkml:brush xml:id="br0">
      <inkml:brushProperty name="width" value="0.025" units="cm"/>
      <inkml:brushProperty name="height" value="0.025" units="cm"/>
    </inkml:brush>
  </inkml:definitions>
  <inkml:trace contextRef="#ctx0" brushRef="#br0">64 2516 2857,'-10'-2'389,"0"0"1,0 1 0,-16-1 0,25 2-282,1 0 1,0 0 0,-1 0-1,1-1 1,-1 1-1,1 0 1,0 0 0,-1 0-1,1-1 1,0 1 0,-1 0-1,1 0 1,0-1-1,-1 1 1,1 0 0,0-1-1,0 1 1,-1 0 0,1-1-1,0 1 1,0-1 0,0 1-1,0 0 1,-1-1-1,1 1 1,0-1 0,0 1-1,0-1 1,0 1 0,0 0-1,0-1 1,0 0 0,0-16 405,1 13-372,-1-1-56,0-9 49,0-1 0,1 1-1,1 0 1,0-1 0,1 1 0,1 0 0,0 1 0,8-20 0,78-230 264,-60 180-70,56-112 1,-26 67 121,107-254 342,-142 331-576,3 1 1,54-75-1,87-78 1,-78 109-209,5 4 0,110-80 0,-118 109-1,170-87 0,-158 95-3,-43 23 20,1 3-1,0 2 0,2 3 0,1 2 1,86-15-1,310-18 735,-349 44-439,62 1 335,310 25 1,-370-3-575,113 28 0,1 2 66,-85-26 78,143-1 1,-276-17-217,221 9 421,-226-9-483,0 0 0,0 1 1,0-1-1,1 0 0,-1 0 1,0 1-1,0-1 1,0 0-1,0 1 0,0 0 1,0-1-1,0 1 0,0-1 1,0 1-1,0 0 1,0 0-1,0 0 0,0-1 1,-1 1-1,1 0 0,0 0 1,-1 0-1,1 0 1,0 0-1,0 2 0,-5 0-383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8:59.452"/>
    </inkml:context>
    <inkml:brush xml:id="br0">
      <inkml:brushProperty name="width" value="0.025" units="cm"/>
      <inkml:brushProperty name="height" value="0.025" units="cm"/>
    </inkml:brush>
  </inkml:definitions>
  <inkml:trace contextRef="#ctx0" brushRef="#br0">38 34 11130,'-6'-7'1637,"-18"-17"-287,24 24-1362,-1 0-1,1-1 0,0 1 0,0 0 1,0 0-1,-1 0 0,1 0 0,0-1 1,0 1-1,0 0 0,-1 0 0,1 0 1,0 0-1,0 0 0,-1 0 0,1 0 1,0 0-1,0 0 0,-1 0 0,1 0 1,0-1-1,0 1 0,-1 1 0,1-1 1,0 0-1,0 0 0,-1 0 0,1 0 1,0 0-1,0 0 0,-1 0 0,3 15-739,5 2 733,1 0-1,1 0 0,0-1 0,2-1 1,-1 1-1,2-1 0,0-1 1,1 0-1,27 22 0,-3-8 363,2-2 0,1-1 0,74 33 0,10 6-69,112 99-29,-152-101 23,-81-59-255,33 21 251,-2 2-1,-1 2 1,42 44-1,-72-67-246,0-1-1,0 1 1,0-1 0,0 1 0,-1 0-1,1 0 1,-1 0 0,-1 0-1,1 0 1,-1 1 0,0-1-1,0 0 1,0 1 0,-1-1 0,0 1-1,0-1 1,0 0 0,-1 1-1,0-1 1,0 1 0,0-1-1,0 0 1,-3 5 0,-5 11 29,-1-1 0,0 0 0,-2 0 0,-17 22 0,14-20-29,-82 126 32,-70 99-1499,90-149 940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0.459"/>
    </inkml:context>
    <inkml:brush xml:id="br0">
      <inkml:brushProperty name="width" value="0.025" units="cm"/>
      <inkml:brushProperty name="height" value="0.025" units="cm"/>
    </inkml:brush>
  </inkml:definitions>
  <inkml:trace contextRef="#ctx0" brushRef="#br0">300 326 4689,'0'-1'-36,"-1"0"-1,1 0 1,-1 1 0,1-1 0,-1 0-1,1 0 1,0 0 0,-1 0-1,1 0 1,0 0 0,0 0 0,0 0-1,0 0 1,0 0 0,0 0 0,0 0-1,0 0 1,0 0 0,0 0-1,0 0 1,1 0 0,-1 1 0,1-2-1,15-31-828,18-19 779,-33 50 155,0 0 0,0 0 0,0 0 0,0-1 0,0 1-1,0 0 1,-1 0 0,1-1 0,-1 1 0,0 0 0,0-1 0,0 1 0,0 0-1,0-1 1,0 1 0,0 0 0,-1-1 0,1 1 0,-1 0 0,0 0 0,1 0-1,-1-1 1,0 1 0,0 0 0,-1 0 0,1 0 0,0 0 0,-1 0-1,-2-2 1,-1-1 407,-1 0 0,0 0-1,0 1 1,-1-1 0,0 1-1,-13-6 1,7 5-70,-1 0 0,0 0 1,1 1-1,-1 1 0,-1 1 0,1 0 0,0 0 0,-1 2 0,-21 0 0,31 1-372,-1-1-1,1 1 0,0 0 1,-1 0-1,1 0 0,0 1 0,0 0 1,0 0-1,0 0 0,0 1 1,1 0-1,-1-1 0,1 2 0,0-1 1,0 0-1,0 1 0,0 0 0,0 0 1,1 0-1,0 0 0,-1 1 1,2-1-1,-1 1 0,0 0 0,1 0 1,0 0-1,0 0 0,-1 9 1,1-2-36,1 0 1,0 0-1,1 0 1,1 0 0,0 0-1,0 0 1,1 0-1,1 0 1,0 0 0,6 15-1,-1-6-3,1-1 0,1 0 0,0-1 0,23 31 1,-25-39 0,1-1 1,0-1 0,0 1 0,1-1 0,0-1 0,0 0-1,15 9 1,-22-15 3,1 0 0,0 0-1,-1-1 1,1 1 0,0-1-1,-1 0 1,1 1 0,0-2-1,0 1 1,0 0-1,0-1 1,0 0 0,0 0-1,0 0 1,0 0 0,0-1-1,0 0 1,0 0 0,0 0-1,0 0 1,0 0 0,-1-1-1,1 0 1,-1 1 0,1-1-1,6-5 1,-5 1 7,1 1 1,-1-1 0,0 0-1,0-1 1,-1 1 0,0-1-1,0 0 1,0 0-1,-1 0 1,0-1 0,2-8-1,-2 5 12,0 0 0,-1-1 0,0 1 1,-1 0-1,0-1 0,-1 1 0,-1-14 0,-2 13-6,0-1 0,0 1 0,-1 0-1,-1 0 1,0 0 0,-1 0 0,0 1 0,0 0 0,-1 0 0,-1 0 0,0 1 0,0 1-1,-1-1 1,0 1 0,-1 1 0,0-1 0,0 2 0,-1-1 0,0 2 0,0-1 0,-1 2 0,1-1-1,-1 2 1,0-1 0,-1 2 0,-13-3 0,23 5-7,1 1 1,-1 0-1,0-1 0,1 1 1,-1 0-1,0 1 1,1-1-1,-1 1 0,0-1 1,1 1-1,-4 1 1,5-2-5,0 1 1,0 0 0,0 0 0,0 0 0,0 0 0,0 0 0,0 0 0,0 0 0,0 0 0,0 0-1,1 0 1,-1 0 0,0 0 0,1 1 0,-1-1 0,1 0 0,-1 0 0,1 1 0,0-1 0,0 0-1,-1 1 1,1-1 0,0 0 0,0 1 0,0 1 0,1 7 0,0 1 0,1-1 1,0 1-1,1-1 0,0 0 0,0 1 0,1-2 1,0 1-1,1 0 0,0-1 0,1 0 0,-1 0 1,14 15-1,-12-16-2,0 0 0,1-1 0,0 0 1,0 0-1,1 0 0,-1-1 0,1 0 0,1-1 0,-1 0 1,1-1-1,0 0 0,0 0 0,19 4 0,-14-6 3,1-1 0,0 0 0,0-1 0,-1-1 0,1 0 0,0-1-1,17-5 1,7-4 12,52-23-1,-47 16 2,-13 7-4,0 0 0,35-5 1,-49 13-1,-1 0 1,1 1-1,0 2 1,1 0 0,25 3-1,-30-1-1,3 1 41,1-1 0,-1-1 0,26-1 0,-38 0-34,0-1 0,-1 0 0,1 1 1,-1-2-1,0 1 0,1 0 1,-1-1-1,0 0 0,0 0 0,0 0 1,0 0-1,0-1 0,0 0 0,-1 0 1,1 0-1,-1 0 0,0 0 1,4-5-1,-1 0 30,-1-1 1,1 1-1,-2-1 1,1 0-1,-1-1 1,-1 1-1,0-1 1,0 0 0,3-18-1,-6 24-36,0-1 0,0 0 0,0 0 0,0 1 0,0-1 0,-1 0 0,0 1 0,0-1 0,-1 1 0,1-1 0,-1 1 1,0 0-1,0 0 0,0-1 0,-1 1 0,1 1 0,-1-1 0,0 0 0,0 1 0,0-1 0,-1 1 0,1 0 0,-6-4 0,5 5-8,0 0-1,-1-1 1,1 1 0,-1 1-1,1-1 1,-1 1 0,0 0-1,0 0 1,0 0 0,1 0 0,-1 1-1,0 0 1,0 0 0,0 0-1,0 1 1,-7 1 0,-2 2-2,1-1 0,0 2 0,0-1 1,-17 11-1,15-8-27,0 2-1,1 0 0,0 1 1,0 0-1,1 1 1,1 1-1,0 0 1,0 0-1,1 1 1,1 1-1,0 0 1,-9 16-1,18-28-93,0 0 0,0 0-1,1 1 1,-1-1-1,0 0 1,1 0 0,-1 0-1,1 1 1,0-1 0,0 0-1,0 5 1,0-6 1,0-1 0,0 1-1,1 0 1,-1 0 0,0 0 0,1 0-1,-1-1 1,1 1 0,-1 0 0,1 0-1,-1-1 1,1 1 0,-1 0 0,1-1 0,0 1-1,-1-1 1,1 1 0,0-1 0,0 1-1,-1-1 1,1 1 0,0-1 0,0 0-1,0 1 1,-1-1 0,1 0 0,0 0 0,0 0-1,0 1 1,1-1 0,25-1-1486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0.832"/>
    </inkml:context>
    <inkml:brush xml:id="br0">
      <inkml:brushProperty name="width" value="0.025" units="cm"/>
      <inkml:brushProperty name="height" value="0.025" units="cm"/>
    </inkml:brush>
  </inkml:definitions>
  <inkml:trace contextRef="#ctx0" brushRef="#br0">35 26 11514,'-23'-15'4073,"11"5"-3200,26 38-994,20 25 25,21 36 40,3 17 32,8 23 8,-2 15 8,1 6 8,1-8-8,-4-36-96,0-26-192,-13-43-912,-1-12-904,-9-23 1287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1.953"/>
    </inkml:context>
    <inkml:brush xml:id="br0">
      <inkml:brushProperty name="width" value="0.025" units="cm"/>
      <inkml:brushProperty name="height" value="0.025" units="cm"/>
    </inkml:brush>
  </inkml:definitions>
  <inkml:trace contextRef="#ctx0" brushRef="#br0">10 1231 12315,'-3'-4'4147,"-3"11"-3477,6-3-674,0 0 1,0 0-1,1 0 1,-1 0-1,1 0 1,0 0-1,0-1 1,1 1-1,-1 0 1,1 0-1,0-1 1,0 1-1,4 5 1,-1 0-3,23 40-10,2 0-1,2-3 1,2 0-1,3-2 1,57 54-1,-85-89 9,1-1 1,0 0-1,1-1 0,-1 0 0,1-1 0,0 0 0,24 8 0,-32-13 0,0 0 1,0-1-1,0 1 0,0 0 0,0-1 1,0 0-1,1 0 0,-1 0 1,0 0-1,0 0 0,0-1 0,0 1 1,1-1-1,-1 0 0,0 0 0,0 0 1,-1-1-1,1 1 0,0 0 1,0-1-1,-1 0 0,1 0 0,0 0 1,-1 0-1,0 0 0,0 0 0,1-1 1,-1 1-1,-1-1 0,1 1 0,0-1 1,-1 0-1,1 0 0,-1 0 1,2-4-1,1-6 0,0 1-1,0 0 1,-1-1 0,-1 0-1,0 0 1,-1 0 0,0 0-1,-1 0 1,-1 0-1,0 1 1,0-1 0,-2 0-1,-4-17 1,-6-11 13,-3 2-1,-33-66 1,2 7 31,41 76-3,6 22-32,0-1-1,0 1 1,0 0-1,0 0 1,0-1-1,0 1 1,0 0 0,0 0-1,0-1 1,0 1-1,1 0 1,-1 0-1,0 0 1,0-1-1,0 1 1,0 0 0,0 0-1,0 0 1,1-1-1,-1 1 1,0 0-1,0 0 1,0 0 0,1 0-1,-1 0 1,0 0-1,0-1 1,0 1-1,1 0 1,-1 0-1,0 0 1,0 0 0,1 0-1,-1 0 1,0 0-1,0 0 1,1 0-1,-1 0 1,0 0 0,4 1 1,0 0 0,0 1 0,-1-1 0,1 1 0,-1 0 0,6 3 0,-2 0-5,30 16 11,-8-3-6,1-1-1,0-2 1,37 13 0,-57-25-2,1 0 1,-1 0-1,1-1 0,0-1 1,0 1-1,0-2 1,0 0-1,0 0 1,0-1-1,0 0 1,0-1-1,-1 0 0,1-1 1,10-4-1,-4 0-1,-1 0 1,0-2-1,-1 0 0,0 0 0,-1-1 1,0-1-1,0-1 0,20-21 0,-26 23 1,1 0 0,-1-1-1,-1 0 1,0 0 0,0-1 0,-1 1-1,-1-1 1,0-1 0,0 1-1,-2-1 1,1 0 0,1-16 0,-4 13 8,0 0 0,-1 1 0,0-1 0,-4-20 0,3 31 0,0 0-1,0-1 1,-1 1-1,1 0 1,-1 0-1,0 0 1,0 0-1,-1 0 0,0 0 1,0 1-1,0-1 1,0 1-1,0 0 1,-1 0-1,-5-5 1,7 8-6,0 0 1,1 0 0,-1 0 0,0 1 0,0-1 0,1 1-1,-1-1 1,0 1 0,0-1 0,0 1 0,0 0-1,1 0 1,-1 0 0,0 0 0,0 0 0,0 0 0,0 1-1,0-1 1,1 0 0,-1 1 0,0 0 0,0-1 0,1 1-1,-1 0 1,0 0 0,1 0 0,-1 0 0,-1 1-1,-2 3-1,0-1-1,0 1 1,0-1-1,0 1 1,1 0-1,-4 7 1,-1 3-8,0 1-1,1 0 1,1 0 0,1 1-1,0 0 1,1 0 0,1 1 0,1-1-1,0 1 1,1-1 0,1 1-1,1 0 1,2 23 0,2-8 4,0-1 0,3 0 0,1-1 0,1 1 0,1-1 0,21 42 0,-24-58 2,1-1 0,1 1 0,0-1 0,1-1 0,0 1 0,21 19 0,-24-27 2,0 0 0,0-1-1,0 0 1,1 0-1,0 0 1,0-1-1,0 0 1,0-1 0,1 0-1,0 0 1,-1-1-1,1 0 1,18 2 0,-16-4-7,0 0 0,0-1 0,0 0 1,0-1-1,-1 0 0,1-1 0,0 0 1,-1 0-1,0-1 0,0-1 0,0 0 0,0 0 1,-1-1-1,0 0 0,0 0 0,0-1 1,-1 0-1,0-1 0,-1 0 0,10-12 1,-3 1-11,-2 0 1,0 0-1,-1-1 1,-1-1-1,0 1 1,-2-2-1,-1 1 1,0-1-1,3-23 1,7-117 37,-2 12 174,-15 145-176,2-1-1,-1 0 0,0 0 1,1 1-1,0-1 0,1 1 1,4-10-1,-6 14-16,0 0-1,-1 1 1,1-1 0,0 0-1,0 0 1,0 0 0,0 1-1,0-1 1,0 0 0,0 1-1,0-1 1,0 1-1,0-1 1,0 1 0,0-1-1,0 1 1,2 0 0,-1 0-4,0 0 0,-1 0 1,1 0-1,0 0 0,0 1 1,-1-1-1,1 1 0,0 0 0,0-1 1,-1 1-1,1 0 0,-1 0 1,1 0-1,2 2 0,3 3-3,1 1 0,-1 1 0,0-1 0,0 1 0,-1 1 0,0-1 0,8 18 0,31 73-19,-33-71 18,1 1 11,-1 1 0,-2 0-1,7 34 1,-11-50 30,-12-34-3,-35-83-42,38 96 7,1 0 0,-1-1 0,1 1 0,1 0 0,0-1-1,0 1 1,0-9 0,1 13 2,0 1-1,1 0 0,-1-1 1,1 1-1,-1-1 1,1 1-1,0 0 0,0-1 1,0 1-1,0 0 1,0 0-1,0 0 0,1 0 1,-1 0-1,1 0 1,0 0-1,-1 0 0,1 0 1,0 1-1,4-3 1,5-4 1,0 0-1,0-1 1,-1 0 0,-1 0 0,1-1 0,-2-1 0,1 1 0,6-14 0,0-1 4,-2-1 0,17-45-1,-9 9-1,-2-2 0,11-75 0,8-133-54,-11 70 21,-21 178 11,-6 23 18,0 1 0,0 0-1,0 0 1,0 0 0,0 0 0,0-1 0,0 1 0,1 0 0,-1 0 0,0 0 0,0 0 0,0 0 0,0-1 0,0 1 0,1 0 0,-1 0 0,0 0 0,0 0 0,0 0 0,0 0 0,1 0 0,-1 0 0,0 0 0,0 0 0,0 0 0,1-1 0,-1 1 0,0 0-1,0 0 1,0 0 0,0 0 0,1 0 0,-1 1 0,0-1 0,0 0 0,0 0 0,1 0 0,7 13-49,62 194-62,-35-91 103,96 239 1,-80-223 9,-48-124 0,4 8 0,-1 0 0,-1 1 0,0-1 1,-1 1-1,3 34 0,-7-50-1,0 0 0,0 1 1,0-1-1,0 0 0,0 1 0,0-1 0,-1 0 1,1 1-1,0-1 0,-1 0 0,1 0 1,-1 1-1,1-1 0,-1 0 0,1 0 0,-1 0 1,0 1-1,0-1 0,0 0 0,0 0 1,-1 0-1,1 0-2,0 0 0,0-1 0,0 0 0,0 1 0,-1-1 1,1 0-1,0 0 0,0 0 0,0 1 0,-1-1 0,1 0 0,0-1 0,0 1 0,-1 0 1,1 0-1,0-1 0,0 1 0,-2-1 0,-2-1-8,0 0 0,-1-1 0,1 0-1,0 0 1,1 0 0,-1-1 0,-8-7 0,-2-6-8,0 0 0,-13-22 0,23 32 43,1 1 1,0-1 0,1 0 0,0 0 0,0-1 0,0 1-1,1-1 1,0 1 0,-2-16 0,5 20-9,-1-1 0,1 1 0,-1 0 0,1-1 0,0 1 0,0 0 0,1 0 0,-1 0 0,0 0 0,1 0 0,0 0 0,0 1 1,0-1-1,0 0 0,0 1 0,0 0 0,1-1 0,-1 1 0,1 0 0,0 0 0,0 0 0,4-2 0,9-4 24,0 0 0,33-11 0,-37 15-20,14-6 72,1 2 0,0 1 0,1 1 0,-1 2 0,35-2 0,-47 6-86,-1 0 0,1 0 0,-1 2-1,0 0 1,1 0 0,-1 2-1,0-1 1,-1 2 0,1 0-1,-1 1 1,24 13 0,36 38-1023,-48-37-214,-25-20 1193,13 10-1788,-12-10 1737,-1 0-1,0 0 1,1 0-1,-1 0 1,0 1-1,1-1 1,-1 0-1,0 0 1,1 0-1,-1 0 1,1 0-1,-1 0 1,0 0-1,1 0 1,-1 0-1,0 0 1,1 0-1,-1 0 1,1 0-1,-1 0 0,0-1 1,1 1-1,-1 0 1,0 0-1,1 0 1,-1 0-1,0-1 1,1 1-1,-1 0 1,0 0-1,0-1 1,1 1-1,-1 0 1,0-1-1,7-20-1431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2.588"/>
    </inkml:context>
    <inkml:brush xml:id="br0">
      <inkml:brushProperty name="width" value="0.025" units="cm"/>
      <inkml:brushProperty name="height" value="0.025" units="cm"/>
    </inkml:brush>
  </inkml:definitions>
  <inkml:trace contextRef="#ctx0" brushRef="#br0">1 98 2569,'14'-11'528,"2"1"1,0 0-1,0 1 1,1 1 0,0 0-1,33-10 1,-25 12 462,0 0 0,0 2 1,1 0-1,38 1 0,-96 28 1207,11-9-2067,-4 4-58,-33 35 1,51-47-75,1 0-1,-1 0 1,1 1 0,0-1 0,1 2-1,0-1 1,1 0 0,-6 16 0,9-21 0,0 0 0,0 0 0,1 1 0,-1-1 1,1 1-1,0-1 0,0 0 0,0 1 0,1-1 1,0 0-1,0 1 0,0-1 0,0 0 0,0 0 1,1 0-1,0 0 0,0 0 0,0 0 0,0 0 1,1 0-1,-1-1 0,1 1 0,0-1 0,0 0 1,0 0-1,1 0 0,-1 0 0,1-1 0,-1 0 1,1 1-1,0-1 0,0 0 0,0-1 0,4 2 1,6 3 10,1-2 0,-1 0 0,1-1 0,-1 0 0,23 0 0,74-4 167,-85-1-79,0 1 0,0 2 1,1 0-1,46 9 0,-68-9-87,1 1 1,-1 0 0,0 0-1,0 0 1,0 1-1,0-1 1,0 1 0,-1 0-1,1 1 1,-1-1-1,5 6 1,-7-7-10,0 0 1,-1 0-1,1 0 0,-1 1 1,0-1-1,1 0 0,-1 1 1,0-1-1,0 1 0,-1 0 1,1-1-1,0 1 0,-1 0 1,0-1-1,0 1 0,1 0 1,-2-1-1,1 1 0,0 0 1,0 0-1,-1-1 0,0 1 1,1-1-1,-1 1 0,-1 2 1,-3 5 8,0 0 0,-1-1 0,0 0 0,0 0 0,-1-1 0,0 0 0,-1 0 0,-11 10 0,-74 51 90,83-62-91,7-5-6,-8 7 7,-1-2 0,0 1 1,0-2-1,0 1 0,-1-2 1,-15 6-1,17-10 3,11-4 26,22-12 100,45-22 106,2 4 0,119-41 0,40-18-163,-211 84-21,-1-1-1,0 0 0,0-2 1,-1 1-1,-1-2 1,0 0-1,24-27 1,-34 35-32,0 0 0,-1 0 0,0-1 0,0 0 1,0 1-1,-1-1 0,0 0 0,0-1 1,0 1-1,0 0 0,-1 0 0,0-1 0,0 1 1,0-1-1,-1 1 0,0-1 0,0 1 1,0-1-1,-1 1 0,1-1 0,-1 1 0,-1 0 1,1-1-1,-1 1 0,0 0 0,0 0 0,-1 0 1,1 0-1,-1 0 0,-3-4 0,1 3-15,0 0 0,0 0 0,0 1-1,-1 0 1,0 0 0,-9-6 0,13 9-17,-1 0 0,0 0 0,1 1 0,-1 0 0,0-1 1,0 1-1,0 0 0,0 0 0,0 1 0,0-1 0,0 0 0,0 1 1,-1 0-1,1 0 0,0 0 0,0 0 0,0 0 0,-4 2 0,5-1-1,0-1 0,1 1 0,-1 0-1,1 0 1,-1 0 0,0 1-1,1-1 1,0 0 0,-1 1 0,1-1-1,0 1 1,0-1 0,0 1-1,0-1 1,0 1 0,0 0 0,0-1-1,0 1 1,1 0 0,-1 0-1,1 0 1,-1 0 0,1-1 0,0 1-1,0 0 1,0 0 0,0 0 0,0 0-1,0 2 1,1 4 0,0 0 1,1-1-1,-1 1 1,1 0-1,1-1 1,3 9-1,3 2 22,1-1 0,1 0-1,0 0 1,1-2-1,1 1 1,0-2 0,1 0-1,0 0 1,21 14 0,-9-10-7,0 0 1,1-2 0,1-1 0,1-2-1,32 12 1,-42-19-148,0 0 0,37 6 0,-50-11-20,0-1 0,0 1 1,0-1-1,0 0 1,0-1-1,0 1 0,0-1 1,0-1-1,0 1 1,0-1-1,0 0 0,-1 0 1,1 0-1,4-4 0,-5 3-197,-1 0-1,-1-1 0,1 0 0,0 0 0,-1 0 1,0 0-1,0 0 0,5-9 0,17-44-1494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2.947"/>
    </inkml:context>
    <inkml:brush xml:id="br0">
      <inkml:brushProperty name="width" value="0.025" units="cm"/>
      <inkml:brushProperty name="height" value="0.025" units="cm"/>
    </inkml:brush>
  </inkml:definitions>
  <inkml:trace contextRef="#ctx0" brushRef="#br0">3 9 17500,'-2'-8'5073,"14"34"-5641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4.550"/>
    </inkml:context>
    <inkml:brush xml:id="br0">
      <inkml:brushProperty name="width" value="0.025" units="cm"/>
      <inkml:brushProperty name="height" value="0.025" units="cm"/>
    </inkml:brush>
  </inkml:definitions>
  <inkml:trace contextRef="#ctx0" brushRef="#br0">1 5 2929,'0'0'46,"0"0"1,0 0 0,0 0 0,0-1-1,-1 1 1,1 0 0,0 0 0,0 0-1,0 0 1,0 0 0,0-1 0,0 1-1,1 0 1,-1 0 0,0 0 0,0 0-1,0 0 1,0 0 0,0-1 0,0 1-1,0 0 1,0 0 0,0 0 0,0 0-1,0 0 1,0 0 0,1-1 0,-1 1-1,0 0 1,0 0 0,0 0 0,0 0-1,0 0 1,0 0 0,0 0 0,1 0-1,-1 0 1,0 0 0,0 0 0,0 0-1,0 0 1,0 0 0,1 0 0,-1 0-1,0 0 1,0 0 0,0 0 0,1 0-1,8 6 1205,11 20 22,-2 8-548,-2 1-1,24 73 1,12 87 253,-33-116-721,58 246 93,59 216-242,-108-456-92,-11-56 18,-17-29-33,0 0-1,0 1 1,0-1-1,0 0 0,0 1 1,0-1-1,0 0 0,1 0 1,-1 1-1,0-1 0,0 0 1,0 1-1,1-1 0,-1 0 1,0 0-1,0 0 1,1 1-1,-1-1 0,0 0 1,1 0-1,-1 0 0,0 0 1,1 1-1,-1-1 0,0 0 1,0 0-1,1 0 1,-1 0-1,0 0 0,1 0 1,-1 0-1,1 0 0,-1 0 1,0 0-1,1 0 0,-1 0 1,0 0-1,0 0 0,1 0 1,-1-1-1,0 1 1,1 0-1,-1 0 0,0 0 1,1 0-1,-1-1 0,0 1 1,0 0-1,1 0 0,-1-1 1,0 1-1,0 0 1,0 0-1,1-1 0,-1 1 1,0 0-1,0 0 0,0-1 1,0 1-1,1 0 0,-1-1 1,0 1-1,0 0 0,0-1 1,1-4-23,-1 1-1,1 0 1,-1-1 0,0 1 0,0-1 0,0 1-1,-1-1 1,-1-7 0,-15-47-461,15 52 404,-42-119-2699,-60-122 0,35 104 1397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4.965"/>
    </inkml:context>
    <inkml:brush xml:id="br0">
      <inkml:brushProperty name="width" value="0.025" units="cm"/>
      <inkml:brushProperty name="height" value="0.025" units="cm"/>
    </inkml:brush>
  </inkml:definitions>
  <inkml:trace contextRef="#ctx0" brushRef="#br0">1 153 5009,'0'-7'669,"0"-1"-1,1 0 1,0 0-1,0 1 1,3-12-1,-3 16-419,1-1-1,-1 1 1,1 0 0,0-1-1,0 1 1,0 0-1,0 0 1,1 0 0,-1 1-1,1-1 1,0 0 0,-1 1-1,1 0 1,5-3-1,5-3 73,2 1-1,-1 1 0,1 1 0,-1 0 1,1 0-1,1 2 0,-1 0 1,28-2-1,-7 3-103,0 2 0,62 7 0,-78-4-185,1 0 0,-1 1 0,0 2 0,34 13 0,-48-17-26,0 1 1,0 0-1,0 0 1,-1 1-1,1-1 0,-1 1 1,0 0-1,0 1 1,0-1-1,-1 1 1,0 0-1,1 0 1,-2 0-1,1 1 0,-1-1 1,1 1-1,-2 0 1,1 0-1,2 7 1,-4-8-1,-1 0 0,0 0 0,0-1 0,0 1 0,0 0 0,-1-1 0,0 1 0,0 0 0,0-1 0,0 1 0,-1-1 0,1 1 0,-1-1 0,0 0 0,-4 6 0,-6 8 15,0-1 0,-17 18 0,9-10-6,10-13-11,1 0 1,1 0-1,0 1 0,1 0 0,-11 27 1,17-37-8,0 1 0,0 0 1,0 0-1,0 0 0,0 0 1,1 0-1,0 0 0,0 0 1,0 0-1,0 0 0,1 0 1,0 0-1,0 0 0,0-1 1,0 1-1,0 0 0,1 0 1,-1-1-1,1 1 0,0-1 1,0 1-1,1-1 0,-1 0 1,1 0-1,-1 0 0,6 4 1,-1-1-2,0-1-1,1 0 1,0 0 0,0 0 0,0-1 0,0-1 0,1 1 0,0-1 0,15 3 0,5-1-6,51 2-1,177-9 274,-157-2 25,134 12 0,-213-6-187,0 1 1,-1 1-1,1 1 0,35 13 1,-51-16-87,0 0 0,0 0 0,0 1 0,-1 0 1,1 0-1,-1 0 0,1 0 0,-1 1 1,0-1-1,-1 1 0,1 0 0,0 0 1,-1 1-1,0-1 0,0 1 0,-1 0 1,1-1-1,-1 1 0,0 0 0,0 1 1,-1-1-1,1 0 0,0 9 0,-1-6 1,-1 0 0,0 0 0,-1 0 0,0 1 0,0-1 0,0 0 0,-6 15 0,-1-3 30,-17 34 0,7-24-19,-1-1 0,-1-1 0,-1-1-1,-2 0 1,-1-2 0,0 0 0,-2-2 0,-1-1-1,-37 24 1,-8-1 23,-2-4 0,-129 53 0,199-92-51,-146 54 35,130-50-65,1-1-1,-1-1 1,0-1 0,0-1-1,-37 0 1,51-2-71,0-1 0,0 1 0,0-2 1,0 1-1,0-1 0,0 1 0,-11-6 0,15 5-21,-1 0 1,0 1-1,1-1 0,-1 0 0,1 0 1,-1 0-1,1-1 0,0 1 0,0-1 1,0 1-1,0-1 0,1 1 0,-1-1 0,1 0 1,0 0-1,-1 0 0,0-3 0,1-1-102,0 0 0,0-1 0,1-13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2.180"/>
    </inkml:context>
    <inkml:brush xml:id="br0">
      <inkml:brushProperty name="width" value="0.025" units="cm"/>
      <inkml:brushProperty name="height" value="0.025" units="cm"/>
    </inkml:brush>
  </inkml:definitions>
  <inkml:trace contextRef="#ctx0" brushRef="#br0">1 2 7474,'-1'-1'5459,"3"8"-4593,22 84-330,-4 30-513,6 173 0,-8-49-260,-17-236 222,20 149-326,-14-122 190,1-1-1,17 47 1,-22-74 124,0-1 1,1 1-1,-1-1 1,2 1-1,-1-1 1,1 0-1,10 10 1,-13-15-16,0 0 1,0 0-1,1 0 0,-1 0 1,0-1-1,1 1 0,0-1 1,-1 1-1,1-1 0,0 0 1,0 0-1,0-1 1,0 1-1,0 0 0,-1-1 1,1 0-1,0 0 0,0 0 1,0 0-1,0 0 0,0 0 1,0-1-1,5-1 1,4-3-221,0 0 0,0-1 1,0 0-1,-1-1 0,0-1 1,-1 0-1,17-15 1,22-16-184,-24 24 511,0 0 0,1 2-1,0 0 1,1 2 0,0 1 0,37-8 0,-50 14 16,-1 0 0,1 0 0,-2-1 0,1-1-1,0 0 1,-1-1 0,0-1 0,-1 1 0,0-2 0,15-13-1,-20 16-51,-1 0-1,0 0 0,0-1 1,-1 1-1,0-1 0,0 0 1,0 0-1,-1-1 0,0 1 1,-1-1-1,1 1 0,-1-1 1,-1 0-1,0 0 0,0 0 1,0 0-1,-1 0 0,0 0 1,-2-11-1,-1 6-23,0 0 1,-1 0-1,-1 1 0,0-1 0,0 1 1,-2 0-1,1 0 0,-1 1 0,-1 0 1,0 0-1,-1 1 0,0 0 0,0 1 1,-1 0-1,0 0 0,-1 1 0,0 0 1,-21-11-1,29 17-1,-1 0 1,0 0-1,0 1 1,0-1-1,0 1 1,0 0-1,0 0 1,-1 0-1,1 0 1,0 1-1,0 0 1,-1 0-1,1 0 0,0 0 1,-1 1-1,1-1 1,0 1-1,0 0 1,0 1-1,0-1 1,0 1-1,0-1 1,0 1-1,0 0 1,0 1-1,1-1 1,-1 1-1,1 0 1,0-1-1,0 1 1,0 1-1,0-1 0,0 0 1,1 1-1,0-1 1,-1 1-1,-2 7 1,-2 5 28,1 1-1,0 0 1,1 0 0,0 0-1,2 1 1,0 0 0,1 0 0,1-1-1,2 36 1,3-11 36,2 1 0,1-1-1,14 42 1,-14-60-52,0 0-1,2 0 1,1 0-1,1-1 1,0 0 0,23 30-1,-29-46-14,1 0 0,1 0-1,-1 0 1,1-1-1,0 0 1,1 0 0,-1-1-1,1 0 1,10 4-1,-12-6 2,1 0-1,0-1 0,1 0 0,-1 0 0,0-1 0,0 0 0,1 0 0,-1-1 0,1 0 0,-1 0 0,1-1 0,13-2 0,-4-2-6,1-1 0,-1 0 0,0-1 0,0-1 0,-1-1 0,0 0-1,-1-1 1,0-1 0,0 0 0,-1-1 0,-1 0 0,19-23 0,0-4-34,-2-1 0,-1-2 0,30-59 0,42-100 11,-74 145 51,-20 42 11,0 0-1,1 0 1,1 1-1,0 0 1,18-19-1,-25 29-5,1 0 0,1 1 0,-1-1-1,0 1 1,0 0 0,1 0 0,-1 0-1,1 0 1,0 1 0,0-1 0,6 0-1,-7 1 6,0 1 0,0 0-1,0 0 1,0 0-1,0 1 1,0-1-1,0 1 1,0-1-1,0 1 1,0 0-1,-1 0 1,1 1 0,0-1-1,-1 0 1,1 1-1,-1 0 1,5 2-1,0 3 36,0 0 0,-1 0 0,0 0 0,0 0-1,0 1 1,-1 0 0,0 1 0,0-1 0,3 12-1,5 13 51,9 38 0,-21-67-112,10 41 46,-2 1 0,-2 0 0,3 90 0,-10-132-48,0 0 1,0-1-1,0 1 1,-1-1-1,1 1 1,-1 0-1,-2 6 1,2-10-7,1 1 0,-1 0 0,1 0 0,-1-1 0,1 1 0,-1 0 0,0-1 0,1 1 0,-1 0 0,0-1-1,0 1 1,1-1 0,-1 1 0,0-1 0,0 0 0,0 1 0,0-1 0,1 0 0,-1 0 0,0 1 0,0-1 0,0 0 0,0 0 0,0 0 0,0 0 0,0 0 0,0 0 0,0 0 0,1 0 0,-1-1 0,0 1 0,0 0 0,0 0 0,0-1 0,-1 0 0,-2-1-11,0 0 0,0-1 0,0 1 0,0-1 0,0 0 0,0 0 0,1 0 1,0-1-1,-1 1 0,1-1 0,0 0 0,-4-8 0,-2-2 10,1-2 0,-8-21 0,10 21 136,1 1 0,0-1 0,1-1-1,-2-16 1,5 27-38,1 1 1,-1-1-1,1 1 0,1-1 0,-1 1 1,1-1-1,0 1 0,0-1 0,0 1 1,1 0-1,0-1 0,0 1 1,0 0-1,1 0 0,-1 0 0,6-6 1,-3 5 6,1 1 1,-1 0-1,1 0 0,1 0 1,-1 1-1,1 0 1,8-4-1,57-23 345,217-53-216,-59 20-1189,-115 25 559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5.402"/>
    </inkml:context>
    <inkml:brush xml:id="br0">
      <inkml:brushProperty name="width" value="0.025" units="cm"/>
      <inkml:brushProperty name="height" value="0.025" units="cm"/>
    </inkml:brush>
  </inkml:definitions>
  <inkml:trace contextRef="#ctx0" brushRef="#br0">708 91 14803,'3'-9'1024,"1"-1"0,0 1-1,1 0 1,0 1 0,10-13 0,-13 18-1057,0 1 1,0 0-1,1 0 1,-1 0 0,0 1-1,1-1 1,-1 0-1,1 1 1,0 0 0,-1-1-1,1 1 1,0 0-1,0 1 1,0-1 0,0 0-1,0 1 1,0-1-1,0 1 1,0 0 0,-1 0-1,1 0 1,5 2-1,-7-2 3,0 0 0,1 0 0,-1 0 0,0 0-1,0 0 1,0 0 0,0 1 0,0-1-1,0 1 1,0-1 0,0 1 0,0-1 0,0 1-1,0-1 1,0 1 0,0 0 0,0 0 0,0-1-1,0 1 1,-1 0 0,1 0 0,0 0 0,-1 0-1,1 0 1,0 0 0,0 1 0,-1 0 20,-1-1 0,1 0 0,0 0 0,0 1 0,-1-1 0,1 0 0,-1 0 0,1 0 0,-1 1 0,1-1 0,-1 0 0,0 0 0,1 0 0,-1 0 0,0 0 0,0 0 0,0-1 0,0 1 0,0 0 0,0 0 0,0 0 0,0-1 0,-2 2 0,-20 10 35,0 0 0,-1-1 0,-37 11 0,3-2 26,9-1-4,-198 82 125,214-85-165,1 2-1,0 1 0,1 2 0,1 0 0,-31 31 0,49-41-13,1 2 1,0-1-1,1 1 0,0 1 0,1 0 0,0 0 1,1 1-1,-6 18 0,10-22 0,0 1 0,1 1 0,0-1 0,1 0 0,0 1 1,1-1-1,1 1 0,0-1 0,0 1 0,2 0 0,2 15 0,0-13 3,0 0 0,1 0 0,1 0 0,0-1 0,1 0 0,0 0 0,1 0 0,1-1 0,14 17 0,-10-15 38,1-1 0,1 0 0,0-1 0,1-1 1,1 0-1,30 16 0,-17-14 75,0-1 0,1-2 0,0-1 0,1-1 0,-1-2 0,2-1 0,-1-2 0,66 1 0,-60-6-27,1-2-1,0-1 0,-1-3 1,0-1-1,44-15 0,-58 15-96,-1-1 0,0-1-1,-1-1 1,0-1 0,-1-1-1,0-1 1,-1 0 0,-1-2-1,22-21 1,-34 29-107,-1 1 0,0-1-1,0 0 1,-1 0 0,5-10 0,-8 16 8,-1-1 0,0 0 0,0 1 0,0-1 0,-1 0 0,1 0 0,0 1 0,-1-1 0,0 0 0,0 0 0,0 0 0,0 0 0,0 1 0,0-1 0,-1 0 0,1 0 0,-1 0 0,0 1 0,0-1 0,0 0 0,-2-4 0,0 4-18,0 0 0,0 0 0,0 0 0,0 0 0,-1 0 0,-6-4-1,10 7 132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7.132"/>
    </inkml:context>
    <inkml:brush xml:id="br0">
      <inkml:brushProperty name="width" value="0.025" units="cm"/>
      <inkml:brushProperty name="height" value="0.025" units="cm"/>
    </inkml:brush>
  </inkml:definitions>
  <inkml:trace contextRef="#ctx0" brushRef="#br0">213 1983 2585,'-6'-2'62,"0"1"0,-1-1 0,1 1 0,0 1 0,-1-1 0,-12 1 0,16 1-119,0-1-1,1 1 0,-1 0 1,0 0-1,0 0 1,1 0-1,-1 0 0,1 1 1,-1-1-1,1 1 0,-1-1 1,1 1-1,0 0 0,0 0 1,0 0-1,0 0 0,-3 5 1,-3 5-199,7-8 168,-2 0 1,1 0 0,0-1-1,-1 1 1,-5 5 0,7-9 129,1 1-1,-1-1 1,0 1 0,0-1 0,0 1 0,1-1 0,-1 1 0,0-1 0,0 0 0,0 0-1,0 1 1,0-1 0,1 0 0,-1 0 0,0 0 0,0 0 0,0 0 0,0 0 0,0 0-1,0 0 1,0 0 0,1-1 0,-1 1 0,0 0 0,0-1 0,0 1 0,0 0 0,1-1-1,-1 1 1,0-1 0,0 1 0,1-1 0,-2 0 0,-2-3 439,-1 1 1,1-1-1,0 0 0,0-1 1,1 1-1,-1-1 1,1 1-1,0-1 0,0 0 1,0 0-1,1 0 1,0-1-1,0 1 0,-2-10 1,3 10-366,0-1 0,1 0 0,0 1 0,0-1 0,0 0 0,1 1 0,0-1 0,0 1 0,0-1 0,1 1 0,-1 0 0,1-1 0,1 1 0,-1 0 0,5-7 0,3-3-99,2 0 1,-1 1 0,2 0 0,0 0 0,29-22 0,84-49-4,-45 34 25,244-213 1448,-226 176-1034,175-119 0,-162 141-404,212-92 0,136-18 268,-90 38 419,121-36 124,-268 100-619,-138 45-148,1 4 1,1 3 0,127-14-1,-176 33-85,78-11 36,-104 11-57,0 0 1,1 0-1,-1-1 0,-1-1 0,1 0 1,21-13-1,-30 17-130,0-1 0,0 0 1,-1-1-1,1 1 0,0 0 0,-1-1 0,1 0 0,-1 1 1,0-1-1,0 0 0,0 0 0,0 0 0,-1 0 1,1-1-1,-1 1 0,0 0 0,0-1 0,0 1 1,0-1-1,-1 1 0,1-1 0,-1 1 0,0-6 1,-1-28-1049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7.521"/>
    </inkml:context>
    <inkml:brush xml:id="br0">
      <inkml:brushProperty name="width" value="0.025" units="cm"/>
      <inkml:brushProperty name="height" value="0.025" units="cm"/>
    </inkml:brush>
  </inkml:definitions>
  <inkml:trace contextRef="#ctx0" brushRef="#br0">7 15 10730,'0'0'123,"0"0"1,0 0-1,-1 0 0,1-1 0,0 1 0,-1 0 1,1 0-1,0 0 0,0 0 0,-1 0 0,1 0 0,0 0 1,0-1-1,-1 1 0,1 0 0,0 0 0,0 0 1,0 0-1,-1-1 0,1 1 0,0 0 0,0 0 0,0-1 1,-1 1-1,1 0 0,0 0 0,0-1 0,0 1 1,0 0-1,0 0 0,0-1 0,0 1 0,0 0 0,0-1 1,0 1-1,0 0 0,0 0 0,0-1 0,0 1 1,0 0-1,0-1 0,0 1 0,0 0 0,0 0 0,0-1 1,1 1-1,-1-1-116,1 1 1,0-1-1,0 1 0,-1-1 1,1 1-1,0 0 1,0-1-1,0 1 0,0 0 1,0 0-1,0 0 1,-1 0-1,1 0 0,0 0 1,1 0-1,149 15-66,-6 1 61,254-23 545,-28-1 142,-346 9-680,-3-1-2,0 1 0,1 1 1,-1 1-1,0 1 0,26 9 0,-38-10-4,0 0 1,0 1-1,0 1 0,0-1 0,-1 2 0,0-1 1,11 10-1,-17-12-1,0 0 0,0-1 1,0 2-1,-1-1 1,1 0-1,-1 1 0,0-1 1,0 1-1,0-1 0,0 1 1,-1 0-1,1 0 1,-1 0-1,0 0 0,0 0 1,-1 0-1,1 0 0,-1 0 1,0 0-1,0 0 0,0 1 1,-1 5-1,-2 0 5,0 0 0,-1 0 0,0 0 0,-1-1 0,0 1 0,0-1 0,-1 0 0,0 0 0,0-1 0,-15 15 0,18-19-5,-83 87 53,-117 97 0,108-105-258,-100 114 1,51-8-2796,81-103 1802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8.956"/>
    </inkml:context>
    <inkml:brush xml:id="br0">
      <inkml:brushProperty name="width" value="0.025" units="cm"/>
      <inkml:brushProperty name="height" value="0.025" units="cm"/>
    </inkml:brush>
  </inkml:definitions>
  <inkml:trace contextRef="#ctx0" brushRef="#br0">276 899 7274,'-1'-3'458,"-1"0"0,1 0 0,0-1 0,0 1 1,0 0-1,1-1 0,-1 1 0,0-6 1,1-4-255,1 0 0,3-18 0,-3 21-51,11-66-90,-6 48-54,-1 0 1,-2 0-1,-1-1 1,-2-40-1,-4 41-3,0 0 0,-2 0 0,-2 0 1,0 0-1,-2 1 0,0 1 0,-2 0 0,-1 0 0,-1 1 0,-23-30 0,32 49 2,0 0 1,0 0-1,-1 0 1,0 1-1,-12-9 1,16 13-6,1-1 0,-1 1-1,0 0 1,0 0 0,0 0 0,0 0 0,-1 0 0,1 1 0,0-1-1,0 1 1,0-1 0,-1 1 0,1 0 0,0 0 0,0 0 0,-1 0 0,1 0-1,0 1 1,0-1 0,0 0 0,-1 1 0,1 0 0,0 0 0,0-1-1,-3 3 1,2 0 0,-1-1 0,1 1 0,0 0 0,1 1 0,-1-1 0,0 0 0,1 1 1,0 0-1,0-1 0,-2 5 0,-2 6 1,1-1 1,-4 17 0,2 1 0,2 0 0,1 0 1,0 53-1,13 98 6,-2-123-10,23 97 0,-21-121-3,2 0 0,2-1 1,31 61-1,-38-84 13,0 0 1,1-1-1,1-1 0,0 1 1,0-1-1,1 0 0,0-1 1,0 0-1,1 0 0,14 8 1,-20-14 28,-1 0 0,1 0 0,0 0 0,0-1 0,0 0 0,1 1 0,-1-1 0,0-1 0,0 1 0,1-1 0,-1 1 0,0-1 0,1-1 0,-1 1 0,0 0 0,1-1-1,-1 0 1,0 0 0,0 0 0,0-1 0,0 1 0,0-1 0,0 0 0,0 0 0,-1-1 0,1 1 0,0-1 0,-1 0 0,0 1 0,0-1 0,4-5 0,4-5 70,-1-1 1,0 0-1,0-1 0,-2 0 0,0-1 0,10-26 0,-8 13-60,-2 0 1,10-59-1,-16 73-39,-1-1 0,0 0 0,-1 0 0,-1 0 1,-1 0-1,0 0 0,-1 1 0,-8-26 0,7 30 3,0 0 1,-1 0-1,0 0 0,-1 1 1,0 0-1,-1 0 0,0 1 1,0 0-1,-1 0 1,-1 0-1,1 1 0,-12-8 1,16 13 1,-1 0 1,0 0-1,0 0 1,0 1-1,0 0 1,0 0-1,0 0 1,0 1-1,-1 0 1,-8-2-1,12 3-12,0 0 1,-1 0-1,1 0 0,0 1 0,-1-1 1,1 0-1,0 1 0,0-1 0,-1 1 0,1 0 1,0 0-1,0 0 0,0 0 0,0 0 1,0 0-1,0 1 0,0-1 0,0 1 1,1-1-1,-1 1 0,0 0 0,1-1 0,0 1 1,-1 0-1,1 0 0,0 0 0,-1 2 1,-1 5-8,0 0 0,1 0 0,0-1 0,0 1 1,1 1-1,1-1 0,-1 0 0,1 0 0,1 0 1,0 0-1,2 9 0,0-1-7,1 0 1,0-1-1,1 1 1,14 29-1,-15-39 7,0 0 0,0 0 0,1 0 0,0 0 0,0-1 0,0 0-1,1 0 1,0-1 0,0 1 0,13 8 0,-15-12 3,0 0-1,1 0 1,-1 0 0,0-1 0,1 0 0,-1 0-1,1 0 1,-1 0 0,1 0 0,0-1 0,-1 0-1,1 0 1,-1 0 0,1-1 0,0 1 0,-1-1-1,1 0 1,-1-1 0,1 1 0,4-3 0,6-3 2,-2-1 1,1 0 0,-1-1-1,24-21 1,46-51 6,-47 44-9,-3 4 4,-1-2 0,-1-1 0,-2-2 0,-2-1 0,-1-1 0,23-51 0,-47 86 8,0 1 0,0-1 0,-1 0 0,0 0 0,1-5 0,-8 17 128,3 22-88,1 0 0,2 0 0,0 0 0,8 43 0,-6-54-44,1-1 0,2 1 0,-1-1 0,9 18 0,-11-30-7,0 0 0,0-1 0,0 1 0,1-1 0,0 1 1,0-1-1,0 0 0,0 0 0,1 0 0,-1 0 0,1-1 1,0 0-1,0 1 0,1-2 0,-1 1 0,0 0 0,1-1 1,5 3-1,-5-5 1,-1 1 0,1 0 1,-1-1-1,1 0 0,-1 0 0,1-1 1,-1 1-1,0-1 0,1 0 0,-1 0 1,0 0-1,1-1 0,-1 1 0,0-1 1,0 0-1,0 0 0,0-1 0,-1 1 1,1-1-1,-1 0 0,5-4 0,4-4 7,-1-1 0,0-1 0,0 0-1,12-20 1,0-6-2,-2-1 0,-1 0 1,-3-2-1,25-84 0,-26 60 67,-3-1 0,7-109-1,-18 171 79,0 10-88,2 19-65,-1-11 20,-3-11 5,98 3-11,-93-5-14,0 0-1,0 1 0,0 0 0,0 0 1,0 0-1,0 1 0,0-1 1,0 1-1,0 0 0,-1 1 1,1-1-1,-1 1 0,0 0 0,0 0 1,0 0-1,0 1 0,0-1 1,0 1-1,-1 0 0,0 0 1,5 8-1,1 5 2,0 0 0,-2 0 0,0 1 0,6 26 0,-8-26-1,5 20 3,6 60 1,-12-69-1,0 1 0,2-1 1,17 50-1,-21-75-1,0 1 0,0-1 0,1 1 0,-1-1 0,1 0 0,5 6 0,-8-9 0,1-1 0,0 1 0,-1-1 0,1 1 0,0-1 0,-1 1 0,1-1 0,0 1 0,-1-1 0,1 0 0,0 1-1,0-1 1,0 0 0,-1 0 0,1 0 0,0 0 0,0 0 0,0 0 0,0 0 0,-1 0 0,1 0 0,0 0 0,0 0 0,0 0 0,0 0 0,-1-1 0,1 1 0,0 0 0,0-1 0,-1 1 0,1 0 0,0-1 0,-1 1 0,1-1 0,0 1 0,-1-1 0,1 0 0,0 1 0,-1-1 0,1 1 0,-1-1 0,0 0 0,1 0 0,0-1 0,4-5 6,-1-1 1,0 0 0,0 0-1,-1 0 1,0 0-1,0-1 1,-1 1-1,0-1 1,1-12-1,4-84 24,-7 98-28,1-23 3,-1-48 7,-1 70-11,0 0-1,0 0 1,-1 0 0,0 1-1,0-1 1,-1 0 0,-4-9-1,-1 5-51,7 18-157,11 28-121,17 23-136,-26-55 393,0 0 0,0 1 0,0-1 1,0 0-1,1 0 0,-1 0 0,1 0 0,-1 0 1,1-1-1,0 1 0,0 0 0,0-1 1,0 1-1,0-1 0,0 0 0,0 0 0,0 0 1,1 0-1,-1 0 0,0 0 0,1 0 1,-1-1-1,0 1 0,1-1 0,-1 0 0,1 0 1,-1 0-1,1 0 0,2 0 0,0-1-253,-1-1 1,0 1-1,0-1 0,0 0 0,0 0 0,0 0 0,0-1 0,-1 1 0,1-1 1,-1 0-1,0 0 0,0 0 0,0 0 0,3-4 0,8-14-909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09.483"/>
    </inkml:context>
    <inkml:brush xml:id="br0">
      <inkml:brushProperty name="width" value="0.025" units="cm"/>
      <inkml:brushProperty name="height" value="0.025" units="cm"/>
    </inkml:brush>
  </inkml:definitions>
  <inkml:trace contextRef="#ctx0" brushRef="#br0">27 288 2545,'-9'-45'839,"2"16"876,2 0 0,-1-31-1,6 55-1327,1-47 2198,0 48-2520,-1 1 0,1 0 0,0-1 0,0 1 0,0 0 0,1 0 0,-1-1-1,1 1 1,0 0 0,0 1 0,0-1 0,4-5 0,-6 8-38,4-1-20,1 12 865,29 102-189,-24-81-566,-1-3-47,2-1 0,0-1 0,2 1 0,1-2 1,31 45-1,-37-62-66,0 0 1,0 0-1,1 0 0,0-1 1,0-1-1,1 0 0,12 7 1,-15-10-1,1 0 0,0-1 0,0 0 0,1 0 0,-1-1 0,1 0 0,-1 0 0,1-1 0,-1 0 0,17-1 0,-19-1 1,-1 1 1,0-1 0,0 0-1,0 0 1,0-1 0,0 1-1,0-1 1,0 0-1,-1-1 1,1 1 0,-1-1-1,1 0 1,6-5 0,-5 2 13,-1 0 0,1 0 1,-1-1-1,0 1 1,-1-1-1,1 0 0,-1 0 1,3-8-1,0-4 68,-1 0-1,-1-1 1,0 1-1,-1-1 1,-2 0-1,2-28 1,-4 25-7,0 1 0,-1-1 1,-2 1-1,0 0 0,-1 0 1,-1 0-1,-2 0 0,-8-20 0,14 70-68,9 121-54,95 443-2,-62-400 38,110 609-74,-150-796 79,4 23-5,39 277-81,-43-293 83,0 0 1,0 0-1,-2 0 1,0 0 0,0 0-1,-4 15 1,4-23 5,0-1-1,-1 1 1,0 0 0,0-1 0,0 1 0,0-1 0,0 1-1,-1-1 1,1 0 0,-1 0 0,0 0 0,0 0-1,0-1 1,0 1 0,-1-1 0,1 0 0,-1 1-1,1-2 1,-1 1 0,0 0 0,-7 1 0,-2 0 9,-1 0 0,0-1 0,1 0 0,-1-1 0,0-1 0,0 0 0,0-1 0,0 0 0,0-1 0,1-1 0,-17-5 0,5 0 70,1-1 1,0-1 0,0-1 0,1-1 0,-26-18 0,25 14 143,2-1 1,0-2-1,1 0 0,0-1 1,2 0-1,1-2 1,0-1-1,2 0 1,-19-34-1,28 43-149,0 0 0,2 0 0,-1-1 0,2 1 0,0-1 0,1 0 0,0 0 0,1-1-1,1 1 1,0-1 0,1 1 0,1 0 0,0-1 0,1 1 0,1 0 0,0 0 0,1 0 0,1 0-1,7-15 1,4-1-99,0 1 0,3 0 0,0 1 0,34-38 0,107-99-1399,-36 39-928,-3-18 984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2.146"/>
    </inkml:context>
    <inkml:brush xml:id="br0">
      <inkml:brushProperty name="width" value="0.025" units="cm"/>
      <inkml:brushProperty name="height" value="0.025" units="cm"/>
    </inkml:brush>
  </inkml:definitions>
  <inkml:trace contextRef="#ctx0" brushRef="#br0">17 12 7194,'-17'-11'4245,"19"25"-3707,3 4-456,18 92 101,5-1 1,72 180-1,-56-191-167,79 174-8,-119-264-2,0 0-1,1 0 1,0-1-1,10 12 1,-14-18-26,-1 0 0,1-1 0,-1 1 0,1 0 0,0 0 0,-1-1 1,1 1-1,0-1 0,-1 1 0,1-1 0,0 1 0,0-1 0,-1 1 0,1-1 0,0 1 0,0-1 0,0 0 0,0 0 0,0 1 1,0-1-1,-1 0 0,1 0 0,0 0 0,0 0 0,0 0 0,0 0 0,0 0 0,0 0 0,0-1 0,0 1 0,0 0 0,-1 0 1,1-1-1,0 1 0,0-1 0,0 1 0,-1-1 0,1 1 0,0-1 0,0 1 0,-1-1 0,1 0 0,0 1 0,-1-1 0,1 0 1,-1 1-1,1-1 0,-1 0 0,1 0 0,-1 0 0,0 1 0,1-1 0,-1-1 0,3-5-267,0 0 1,-1 0-1,0-1 0,-1 1 1,2-11-1,2-75-688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2.654"/>
    </inkml:context>
    <inkml:brush xml:id="br0">
      <inkml:brushProperty name="width" value="0.025" units="cm"/>
      <inkml:brushProperty name="height" value="0.025" units="cm"/>
    </inkml:brush>
  </inkml:definitions>
  <inkml:trace contextRef="#ctx0" brushRef="#br0">1 211 9298,'0'-1'110,"0"1"0,0-1 0,0 0 0,0 0 0,0 1 0,0-1 0,0 0 1,1 0-1,-1 1 0,0-1 0,0 0 0,1 1 0,-1-1 0,0 0 0,1 1 0,-1-1 0,1 0 0,-1 1 0,1-1 0,-1 1 0,1-1 0,0 1 1,-1-1-1,1 1 0,-1-1 0,1 1 0,0 0 0,-1-1 0,1 1 0,0 0 0,0 0 0,-1-1 0,1 1 0,1 0 0,38-10-359,-29 8 521,322-59 369,-10 3-469,-233 38-151,-28 6 4,114-13 1,-165 27-26,1 0 1,0 1-1,0 0 1,-1 1 0,1 0-1,-1 1 1,0 1-1,1-1 1,-1 2-1,-1-1 1,1 1 0,-1 1-1,0 0 1,0 1-1,0 0 1,-1 0-1,0 1 1,-1 0 0,11 12-1,4 10 2,-1 0-1,-1 2 0,-1 0 1,25 59-1,143 355 17,-81-182 23,-71-191 689,-36-73-693,0 0 1,0 1-1,0-1 1,0 0 0,0 0-1,0 1 1,0-1-1,0 0 1,0 0 0,0 1-1,0-1 1,0 0-1,-1 0 1,1 1 0,0-1-1,0 0 1,0 0 0,0 1-1,-1-1 1,1 0-1,0 0 1,0 0 0,-1 1-1,1-1 1,0 0-1,0 0 1,-1 0 0,1 0-1,0 0 1,0 0 0,-1 0-1,1 0 1,0 0-1,-1 0 1,1 1 0,0-1-1,0 0 1,-1-1-1,1 1 1,0 0 0,-1 0-1,1 0 1,0 0 0,0 0-1,-1 0 1,-26-1 242,7 0-266,-54 0 295,-148 19 1,116 8 653,-185 71 0,250-82-862,-91 37-777,-205 115 0,288-136-981,18-3 670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3.313"/>
    </inkml:context>
    <inkml:brush xml:id="br0">
      <inkml:brushProperty name="width" value="0.025" units="cm"/>
      <inkml:brushProperty name="height" value="0.025" units="cm"/>
    </inkml:brush>
  </inkml:definitions>
  <inkml:trace contextRef="#ctx0" brushRef="#br0">16 287 1720,'-14'-111'-70,"13"97"76,0 0 0,1-1 0,1 1 0,0 0 0,1-1 0,6-21 0,1-9 6104,-9 36 442,0 9-6552,2 6 17,0-1 0,1 0 0,0 1 0,-1-1 0,7 7 0,19 28 21,1-1 19,37 68-1,82 223 22,-1-4-211,-141-314 106,-2-4-28,-1-1 1,1 0-1,0 0 1,1 0-1,-1 0 1,2-1-1,7 9 0,-13-15 39,0 0 1,0 0-1,1 0 0,-1 1 0,0-1 0,0 0 0,1 0 1,-1 0-1,0 0 0,0 0 0,0 0 0,1 0 0,-1 0 0,0 0 1,1 0-1,-1 0 0,0 0 0,0 0 0,1 0 0,-1 0 1,0 0-1,0 0 0,1 0 0,-1 0 0,0 0 0,0 0 0,1 0 1,-1 0-1,0-1 0,0 1 0,0 0 0,1 0 0,-1 0 1,0 0-1,0-1 0,0 1 0,1 0 0,-1 0 0,0 0 0,0-1 1,0 1-1,0 0 0,0 0 0,0-1 0,1 1 0,-1 0 1,0 0-1,0-1 0,0 1 0,0 0 0,0 0 0,0-1 0,0 1 1,0 0-1,0-1 0,-1-19-1070,-6 1-244,0 1 0,-1 0 1,-20-31-1,-18-23-313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3.829"/>
    </inkml:context>
    <inkml:brush xml:id="br0">
      <inkml:brushProperty name="width" value="0.025" units="cm"/>
      <inkml:brushProperty name="height" value="0.025" units="cm"/>
    </inkml:brush>
  </inkml:definitions>
  <inkml:trace contextRef="#ctx0" brushRef="#br0">1 326 5553,'0'0'115,"0"-1"0,0 1 0,0 0 0,0-1 0,0 1 0,0 0 0,0 0 0,0-1 0,0 1 0,0 0 0,0-1 0,0 1 0,1 0 0,-1-1 0,0 1 0,0 0 0,0 0 0,0-1 0,0 1 0,1 0 0,-1 0 0,0-1 0,0 1 0,1 0 0,-1 0 0,0 0 0,0 0 0,1-1 0,-1 1 0,1 0 0,14-5 1295,32-1-1363,-27 4 400,24-3-260,72-8 110,224-54 1,32-75-86,-267 98-193,-90 38-16,0 0 0,0 1 0,0 0 0,1 2 0,-1-1 0,29 0 0,-39 3 5,1 2 0,0-1 0,-1 1 0,1 0 0,0 0 0,-1 0 0,1 1 0,-1 0 0,0 0 0,1 0-1,-1 1 1,0-1 0,0 1 0,-1 0 0,1 1 0,-1-1 0,1 1 0,-1 0 0,0 0 0,0 1 0,6 8 0,-1 2 101,-1 0 1,0 1 0,-1-1-1,7 24 1,13 69 488,-10-38-261,-9-41-240,143 492 391,-72-345-412,-67-153-72,-9-17 5,10 26-3,-13-31 3,0 0 0,0 0 0,0 0 0,1 0 0,-1 0 0,0 0 0,-1 0 0,1 0 0,0 0 0,0 0 0,0 0 0,-1 0 0,1 0 0,0 0-1,-1 0 1,1 0 0,-1 0 0,1 0 0,-1 0 0,0 0 0,1-1 0,-1 1 0,0 0 0,1 0 0,-1-1 0,0 1 0,0 0 0,-1 0 0,-6 3 121,1-1 1,-1 0-1,1-1 1,-1 0-1,0 0 1,-12 1-1,-56 3 656,44-4-527,-234 23 1294,190-14-722,-113 33 0,110-16-1321,-87 42 0,149-63-699,5-6 495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4.980"/>
    </inkml:context>
    <inkml:brush xml:id="br0">
      <inkml:brushProperty name="width" value="0.025" units="cm"/>
      <inkml:brushProperty name="height" value="0.025" units="cm"/>
    </inkml:brush>
  </inkml:definitions>
  <inkml:trace contextRef="#ctx0" brushRef="#br0">1 137 688,'1'-3'226,"-1"-1"0,2 0 0,-1 0 0,0 1 0,1-1-1,0 0 1,0 1 0,2-4 0,-3 7-62,-1-1-1,1 1 1,-1-1-1,1 1 1,-1-1-1,1 1 1,-1-1-1,1 1 0,-1 0 1,1-1-1,0 1 1,-1 0-1,1 0 1,0-1-1,-1 1 1,1 0-1,0 0 1,-1 0-1,1 0 1,1 0-1,-1 0 103,0 0-1,0 1 0,0-1 0,0 1 1,1-1-1,-1 1 0,0 0 0,0-1 1,0 1-1,0 0 0,0 0 0,-1 0 1,1-1-1,0 1 0,1 2 0,74 108 3557,16 64-3619,-55-102 45,-33-66-247,6 13-3,1 1-1,17 21 1,-24-37-2,-1-1 1,0 0 0,1 0-1,0 0 1,0 0 0,0 0-1,1-1 1,-1 0 0,1 0-1,0 0 1,-1-1-1,1 1 1,0-1 0,1 0-1,5 1 1,-8-3 0,0 1-1,0-1 1,0 0-1,0 0 1,0 0-1,0 0 1,0 0 0,0-1-1,-1 1 1,1-1-1,0 0 1,0 0-1,0 0 1,-1 0-1,1 0 1,-1-1 0,5-2-1,-3 1 2,-2 0 0,1 0 1,0 0-1,0-1 0,-1 1 0,0-1 0,0 1 0,0-1 0,0 0 0,0 0 0,0-4 1,3-10 15,-2-1 0,0 1 0,-1 0 0,-1-28 1,-1 41-7,3-33 235,2 0 0,15-65 1,-11 68 176,-2-1 0,-1 1 1,1-45-1,-4 20 181,-3 60-601,0 0 1,0 0-1,0 0 0,0 0 0,0 0 0,0 0 0,0 0 0,0 0 0,1 0 0,-1-1 0,0 1 0,0 0 0,0 0 0,0 0 0,0 0 0,0 0 1,0 0-1,0 0 0,0 0 0,1 0 0,-1 0 0,0 0 0,0 0 0,0 0 0,0 0 0,0 0 0,0 0 0,0 0 0,1 0 0,-1 0 0,0 0 0,0 0 1,0 0-1,0 0 0,0 0 0,0 0 0,0 0 0,0 0 0,1 0 0,-1 0 0,0 0 0,0 0 0,0 0 0,0 0 0,0 1 0,0-1 0,0 0 1,0 0-1,0 0 0,0 0 0,0 0 0,1 0 0,-1 0 0,0 0 0,0 1 0,0-1 0,0 0 0,0 0 0,0 0 0,0 0 0,0 0 0,0 0 0,0 0 1,0 0-1,0 1 0,0-1 0,0 0 0,9 16-45,12 33 22,-2 1-1,17 70 1,-33-111 19,34 122-30,-30-112 31,1 0-1,0 0 1,2-1-1,19 29 1,-28-45 2,0-1 1,1 1-1,-1-1 0,1 1 1,-1-1-1,1 1 0,-1-1 1,1 0-1,0 1 1,0-1-1,0 0 0,2 1 1,-3-2-1,0 0 1,0 0 0,0 0-1,0 0 1,0 0 0,0 0 0,0 0-1,0 0 1,-1 0 0,1 0-1,0-1 1,0 1 0,0 0 0,0-1-1,0 1 1,0 0 0,-1-1-1,1 1 1,0-1 0,0 1 0,-1-1-1,1 0 1,0 1 0,-1-1-1,1 0 1,0 0 0,-1 1 0,1-1-1,-1 0 1,1-1 0,3-5 6,0-1 0,-1 0 0,0 0 0,-1 0-1,1-1 1,-2 1 0,1 0 0,-1-1 0,0-12 0,-4-82 88,1 76-65,-6-54 119,4 48-3,1 0 0,2 0 0,3-38 1,3 62-107,0 9-5216,4 1 3867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3.702"/>
    </inkml:context>
    <inkml:brush xml:id="br0">
      <inkml:brushProperty name="width" value="0.025" units="cm"/>
      <inkml:brushProperty name="height" value="0.025" units="cm"/>
    </inkml:brush>
  </inkml:definitions>
  <inkml:trace contextRef="#ctx0" brushRef="#br0">1 155 2849,'37'5'1008,"-16"-16"-824,20 3-176,18-5 8,-4-6 0,-1-4-8,3-4 0,-14 4-32,-6-2-352,-11 15 272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5.817"/>
    </inkml:context>
    <inkml:brush xml:id="br0">
      <inkml:brushProperty name="width" value="0.025" units="cm"/>
      <inkml:brushProperty name="height" value="0.025" units="cm"/>
    </inkml:brush>
  </inkml:definitions>
  <inkml:trace contextRef="#ctx0" brushRef="#br0">128 299 9354,'-3'0'306,"1"-1"0,-1 0 0,1 0 1,-1 0-1,1 0 0,0 0 0,0-1 0,-1 1 0,1-1 0,-2-2 0,-16-16 690,12 11-582,-1 0 0,-14-11 0,35 56-36,1 13-370,-3 0 0,-1 1 0,3 100 1,-26 152 143,10-286-137,4-16-14,0 0-1,0 0 0,0 0 1,0 0-1,0 0 0,0 0 1,0 0-1,-1 0 0,1 1 1,0-1-1,0 0 0,0 0 1,0 0-1,0 0 0,0 0 1,0 0-1,-1 0 0,1 0 1,0 0-1,0 0 0,0 0 1,0 0-1,0 0 0,0 0 1,-1 0-1,1 0 0,0 0 0,0-1 1,0 1-1,0 0 0,0 0 1,0 0-1,0 0 0,0 0 1,-1 0-1,1 0 0,0 0 1,0 0-1,0 0 0,0 0 1,0 0-1,0-1 0,0 1 1,0 0-1,0 0 0,0 0 1,0 0-1,0 0 0,0 0 1,0 0-1,0-1 0,0 1 1,-11-28 23,10 23-24,-16-57 5,2-1 0,3-1 0,3 0 0,3 0 0,4-127 0,8 81 495,-6 109-499,0 1 0,0-1 0,0 1 1,0 0-1,0-1 0,0 1 0,1-1 0,-1 1 1,0-1-1,0 1 0,0 0 0,0-1 0,1 1 1,-1-1-1,0 1 0,0 0 0,1-1 0,-1 1 1,0 0-1,1-1 0,-1 1 0,0 0 0,1 0 1,-1-1-1,0 1 0,1 0 0,-1 0 0,1 0 1,-1-1-1,0 1 0,1 0 0,-1 0 0,1 0 1,0 0-1,16 7 30,17 23-2,-32-28-29,24 27 4,-2 2 0,-1 0-1,-1 1 1,18 37-1,16 25 5,-53-89-7,0-1 0,0 0-1,1 0 1,-1 0 0,6 4 0,-8-7-1,0 0 1,0 0-1,0-1 0,0 1 1,0 0-1,0-1 1,0 1-1,1-1 0,-1 1 1,0-1-1,0 0 0,0 0 1,1 1-1,-1-1 1,0 0-1,0 0 0,1 0 1,-1 0-1,0 0 0,0 0 1,1-1-1,-1 1 1,0 0-1,0-1 0,0 1 1,1-1-1,-1 1 0,1-2 1,2-1 1,0 0 1,0 0 0,-1-1-1,1 1 1,-1-1 0,0 0-1,0 0 1,0 0 0,4-9-1,17-46 18,-23 57-20,9-25 22,-2 1-1,-1-1 0,-1-1 0,-1 1 0,-2-1 0,0 0 0,-2 1 0,-1-1 0,-2 0 0,0 0 0,-2 0 0,-8-31 0,-3-16 1263,136 737-1112,-118-642-172,-3-15-2,1 0-1,-1-1 0,1 1 1,0 0-1,1-1 0,-1 1 1,1-1-1,-1 1 0,2-1 1,3 8-1,-5-11-62,-1-1 1,1 1-1,0-1 1,0 1-1,-1-1 1,1 1-1,0-1 1,0 1-1,0-1 1,-1 1-1,1-1 0,0 0 1,0 0-1,0 1 1,0-1-1,0 0 1,0 0-1,0 0 1,0 0-1,0 0 1,-1 0-1,1 0 1,0 0-1,0-1 1,0 1-1,0 0 1,0-1-1,0 1 0,1-1 1,0 0-360,1-1 1,0 1-1,-1-1 1,1 0-1,-1 0 1,0 0-1,1 0 1,1-3-1,10-20-1402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6.448"/>
    </inkml:context>
    <inkml:brush xml:id="br0">
      <inkml:brushProperty name="width" value="0.025" units="cm"/>
      <inkml:brushProperty name="height" value="0.025" units="cm"/>
    </inkml:brush>
  </inkml:definitions>
  <inkml:trace contextRef="#ctx0" brushRef="#br0">19 219 7738,'-3'-5'802,"0"0"1,0-1-1,1 1 1,-1-1-1,-1-7 1,4 13-795,0-1 1,0 1-1,0-1 1,-1 1-1,1 0 1,0-1-1,0 1 1,0-1-1,0 1 1,0 0-1,0-1 0,0 1 1,0-1-1,0 1 1,0-1-1,0 1 1,1 0-1,-1-1 1,0 1-1,0 0 1,0-1-1,0 1 1,1-1-1,-1 1 1,0 0-1,0-1 1,1 1-1,-1 0 0,0 0 1,1-1-1,0 1-15,0 0-1,1 0 1,-1 1-1,0-1 0,1 0 1,-1 1-1,0-1 0,0 1 1,0-1-1,1 1 1,-1 0-1,0-1 0,0 1 1,0 0-1,1 2 0,6 3 10,-1 1 0,1 0 1,-2 1-1,1-1 0,-1 1 0,-1 1 0,1-1 0,7 17 0,-3 0 9,0 1 1,6 27 0,-11-36 31,-1 1 0,-1 0 1,0 0-1,-2 0 0,0 1 0,-1-1 1,-1 0-1,-6 36 0,-3-28 69,10-25-100,-2-5 91,-4-15 97,1 1 1,0-1-1,-3-27 0,5 23-29,-4-15 148,1 0-1,3 0 1,0 0-1,3-1 1,8-71-1,-5 92-311,2 1-1,0-1 1,0 1-1,2 0 1,0 1-1,16-28 0,-22 43-2,-1 1-1,0-1 0,0 1 1,0-1-1,1 1 0,-1-1 0,0 0 1,0 1-1,0-1 0,0 1 0,0-1 1,0 0-1,0 1 0,0-1 1,0 1-1,0-1 0,0 0 0,-1 0 1,-2 0 16,-1 7-120,2-1-164,-7 13-4632,4-8 3152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7.431"/>
    </inkml:context>
    <inkml:brush xml:id="br0">
      <inkml:brushProperty name="width" value="0.025" units="cm"/>
      <inkml:brushProperty name="height" value="0.025" units="cm"/>
    </inkml:brush>
  </inkml:definitions>
  <inkml:trace contextRef="#ctx0" brushRef="#br0">405 435 4329,'8'-26'1931,"18"-42"-1,-11 38-1774,1 1 0,27-37 0,-6 11-208,-24 33 464,1 1 0,1 1 0,0 0 0,2 1 0,0 1 0,21-17 0,-37 34-386,-1 1-1,1-1 1,0 1-1,0-1 1,0 1-1,0-1 1,0 1-1,0-1 1,0 1-1,0 0 1,0 0-1,0-1 1,0 1-1,0 0 1,0 0-1,0 0 1,0 0-1,0 0 1,0 0-1,0 1 1,0-1-1,0 0 1,0 0-1,0 1 1,0-1-1,0 1 1,0-1-1,0 0 0,0 1 1,0 0-1,0-1 1,-1 1-1,1 0 1,0-1-1,0 1 1,-1 0-1,1 0 1,0 0-1,-1 0 1,1 1-1,3 4 255,0 1 0,0 0 0,-1 0 0,3 10-1,-5-14-215,15 49 791,-2 1 0,10 73 0,1 110-299,-13-109-377,15 144-80,-27-269-98,1 11 13,0 1 0,-1 0 0,0 0 1,-3 16-1,3-35 0,0-1 1,0 0-1,0 0 0,-1 0 0,0 0 1,-2-7-1,-13-50-25,11 45 18,-14-57-2,10 34 87,-21-56-1,28 92-17,0 0-1,-1 0 0,1 0 1,-1 0-1,0 1 1,-1-1-1,1 1 1,-1 0-1,0 0 1,0 0-1,0 0 0,-1 1 1,1 0-1,-1 0 1,0 0-1,1 0 1,-1 1-1,-1 0 1,1 0-1,0 0 0,0 0 1,-1 1-1,1 0 1,-1 0-1,1 1 1,-1 0-1,-5 0 1,-39-2-12,0-2 0,0-3 1,-70-17-1,-144-57 155,251 78-223,1-1 0,0-1 0,0 0 0,1-1-1,-1 0 1,1-1 0,-16-12 0,42 23-306,-10-3 313,1 0 1,-1 0 0,0 0 0,0 1-1,0 0 1,5 2 0,33 23-5,45 25-5,-57-35 8,-1 1 0,-1 2 0,0 1 0,-1 1 0,-2 1 0,0 1 0,25 33 0,50 44 15,-62-65-7,64 78 1,-99-105 196,-10-9-1021,-14-13-1752,0-14 47,-16-25-1046,35 50 3394,0 0 1,0 0-1,0 0 1,0 0-1,0 0 0,1-1 1,-1 1-1,1 0 1,-1-1-1,1 1 0,0-4 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09:18.098"/>
    </inkml:context>
    <inkml:brush xml:id="br0">
      <inkml:brushProperty name="width" value="0.025" units="cm"/>
      <inkml:brushProperty name="height" value="0.025" units="cm"/>
    </inkml:brush>
  </inkml:definitions>
  <inkml:trace contextRef="#ctx0" brushRef="#br0">45 54 12219,'0'0'213,"-26"-9"3514,12 8-2540,14 2-1175,0-1 0,0 0 0,-1 0 0,1 0 0,0 0 0,0 0 0,-1 1 0,1-1 0,0 0 0,0 0 0,-1 0 0,1 1 0,0-1 0,0 0 0,0 0 0,0 0 0,0 1 0,-1-1 0,1 0 0,0 0 0,0 1 0,0-1 0,0 0 0,0 1 0,0-1 0,0 0 0,0 0 0,0 1 0,0-1 0,0 0 0,0 1 0,0-1 0,0 0 0,0 0 0,0 1 0,0-1 0,4 12-25,0-1-1,0 0 0,11 18 0,2 5 11,18 44 8,62 163 52,-90-217-51,-5-15-6,0 0 0,1 0 1,0 0-1,1-1 0,0 1 1,0-1-1,8 11 0,-11-18-1,0 0-1,0 0 0,0 0 1,0 0-1,1 0 0,-1 0 1,0 0-1,1-1 0,-1 1 1,0 0-1,1-1 0,-1 0 1,1 1-1,-1-1 0,1 0 1,-1 1-1,1-1 0,-1 0 1,1 0-1,-1 0 0,1 0 1,-1-1-1,1 1 0,-1 0 1,1-1-1,-1 1 0,1-1 1,-1 1-1,0-1 0,1 0 1,-1 1-1,0-1 0,1 0 1,0-2-1,2 1-15,0-1-1,0-1 1,-1 1 0,1-1-1,-1 1 1,0-1 0,0 0-1,0 0 1,2-6-1,0-1-12,-2-1 0,1 1 0,-2-1 0,1 0 0,-2 0 0,0 0-1,0-1 1,-1 1 0,0 0 0,-4-21 0,-4-9 56,-20-67 1,15 69 43,5 17 193,1-1 1,1 0-1,0-1 0,-2-45 1,7 69-227,1-1 0,0 1 1,0 0-1,0 0 0,0-1 1,0 1-1,1 0 0,-1 0 1,0-1-1,1 1 0,-1 0 1,0 0-1,1 0 1,-1 0-1,1-1 0,0 1 1,1-1-1,-2 1-27,1 1 0,-1 0 0,1 0 0,-1 0 0,1 0 0,-1 0 0,1 0 0,0 0 0,-1 0 0,1 0 0,-1 0 0,1 0 0,-1 0 0,1 0 0,0 0 0,-1 1 0,1-1 1,-1 0-1,1 0 0,-1 1 0,1-1 0,-1 0 0,1 1 0,-1-1 0,0 0 0,1 1 0,7 6-11,-2 0-1,1 1 1,7 11-1,-7-11 6,23 33-14,-1 2 0,-2 1 1,-2 1-1,37 94 0,-56-123 11,-4-8 5,0-1 0,1 0-1,0 0 1,0-1 0,8 13 0,-10-19-4,-1 0 0,1 0 1,0-1-1,-1 1 0,1 0 1,-1-1-1,1 1 0,-1 0 1,1-1-1,-1 1 0,0 0 0,1-1 1,-1 1-1,1-1 0,-1 1 1,0-1-1,1 1 0,-1-1 0,0 1 1,0-1-1,1 0 0,-1 1 1,0-1-1,0 1 0,0-1 1,0 1-1,0-1 0,0 0 0,8-23 23,-2-8-16,-2-1 1,-1 1 0,-1-1-1,-4-55 1,0 8 62,2 80-72,0 0 0,0 0 0,0 0 1,0 0-1,0 0 0,0 0 1,0 0-1,0 0 0,0 0 1,1 0-1,-1 0 0,0 0 1,0 0-1,0 0 0,0 0 0,0 0 1,0 0-1,0 0 0,0 0 1,0 0-1,1 0 0,-1 0 1,0 0-1,0 0 0,0 0 0,0 0 1,0 0-1,0 0 0,0 0 1,0 0-1,0 0 0,1 0 1,-1 0-1,0 0 0,0 0 1,0 0-1,0 0 0,0 0 0,0-1 1,0 1-1,0 0 0,0 0 1,0 0-1,0 0 0,0 0 1,0 0-1,5 18 11,-5-16-11,1 4 0,0 0 0,0-1 0,0 1-1,1 0 1,0-1 0,0 1 0,3 5 0,25 45-7,-6-15-15,24 62 0,28 114-465,-43-101 299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09.060"/>
    </inkml:context>
    <inkml:brush xml:id="br0">
      <inkml:brushProperty name="width" value="0.025" units="cm"/>
      <inkml:brushProperty name="height" value="0.025" units="cm"/>
    </inkml:brush>
  </inkml:definitions>
  <inkml:trace contextRef="#ctx0" brushRef="#br0">892 138 5449,'0'-7'599,"0"0"0,-1 0 0,1 0 0,-1 0 0,-1 0 0,1 0 0,-5-11 0,4 14-510,0 0 0,-1 0 0,1 1 0,-1-1-1,1 1 1,-1 0 0,0 0 0,-1 0 0,1 0 0,0 0 0,-1 1 0,0-1 0,1 1 0,-6-2-1,0 0 104,0 0 0,0 1 0,0 0 0,0 0 0,-1 1 0,1 1-1,-1 0 1,-16-1 0,10 3-17,0 0-1,0 1 1,0 1-1,-26 8 1,11 0-48,0 1 1,0 2 0,1 1 0,-39 27-1,42-24-82,0 0 0,1 3 0,-25 24 0,44-37-42,-1 0 0,2 1-1,-1-1 1,2 1 0,-10 18 0,12-21-6,1 0 0,0-1 0,1 1 0,-1 0-1,1 0 1,0 0 0,1 0 0,-1 0 0,1 0 0,0 0-1,2 9 1,-1-10-1,0-1 0,1 1 0,-1-1 0,1 1 0,0-1 0,0 0 0,1 0 1,-1 0-1,1 0 0,0 0 0,0 0 0,1-1 0,-1 1 0,1-1 0,-1 0 0,7 4 0,8 4 5,0-1 0,31 13 0,-7-3 17,152 96 43,-160-92-54,-1 1-1,-2 2 1,41 43 0,-60-57 16,0 1 0,-1 0 1,17 30-1,-26-40 38,0-1-1,-1 0 0,1 1 1,-1-1-1,0 1 1,1 0-1,-2-1 0,1 1 1,0 0-1,-1-1 0,0 1 1,0 0-1,0 0 0,0 0 1,0-1-1,-1 1 1,0 0-1,0 0 0,0-1 1,0 1-1,0-1 0,-1 1 1,0-1-1,-3 7 1,-3-1 115,0-1 1,-1 0 0,0 0 0,0 0-1,0-1 1,-1-1 0,0 0 0,-19 9-1,-3-1 157,-56 15 0,47-18-190,0-3 0,-1-1 0,0-2 0,-63-1 0,25-7-122,-113-17 1,174 17-99,14 3-83,-1 0 1,0 0 0,1-1-1,-1 0 1,0-1 0,1 1-1,-1-1 1,-9-4 0,42 4-4158,10 2 2902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09.421"/>
    </inkml:context>
    <inkml:brush xml:id="br0">
      <inkml:brushProperty name="width" value="0.025" units="cm"/>
      <inkml:brushProperty name="height" value="0.025" units="cm"/>
    </inkml:brush>
  </inkml:definitions>
  <inkml:trace contextRef="#ctx0" brushRef="#br0">1 0 9106,'10'4'3113,"15"24"-2929,5 22 72,-1 22 48,3 17-48,-6 14 0,-6 3 40,-4 11 160,-4 5 48,0-10 32,3-6-40,2-30-216,3-9-80,-1-19-152,4-12-56,-1-12-808,-5-9-992,-1-14 1160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09.776"/>
    </inkml:context>
    <inkml:brush xml:id="br0">
      <inkml:brushProperty name="width" value="0.025" units="cm"/>
      <inkml:brushProperty name="height" value="0.025" units="cm"/>
    </inkml:brush>
  </inkml:definitions>
  <inkml:trace contextRef="#ctx0" brushRef="#br0">38 33 6993,'-36'-28'5242,"35"24"-4531,9 3-501,17 5-171,145 21 420,-117-19-134,-1 2 0,1 2 0,60 20 0,-71-14-222,-2 1 1,45 26 0,-65-31-95,0 1 1,-1 0 0,-1 1 0,0 2 0,29 31-1,-42-41-2,0 1-1,0-1 0,-1 1 1,0 0-1,0 0 0,0 1 1,-1-1-1,0 1 0,-1 0 1,0 0-1,0 0 0,0 0 1,0 12-1,-2-11 31,-1 1 1,0 0-1,0-1 1,-1 1-1,0-1 0,-1 0 1,0 1-1,0-1 0,-1 0 1,-5 9-1,-2 0 15,-2 0 0,0 0 1,0-1-1,-2-1 0,0 0 0,-1-1 0,0-1 0,-1 0 1,-26 15-1,-10 0-239,-1-1 0,-67 22 0,84-35-242,36-15 421,-4 2-434,0 0 1,1 0-1,-1 0 0,0 0 0,1 1 0,-1 0 1,1 0-1,0 0 0,0 0 0,-6 7 1,8-2-885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0.168"/>
    </inkml:context>
    <inkml:brush xml:id="br0">
      <inkml:brushProperty name="width" value="0.025" units="cm"/>
      <inkml:brushProperty name="height" value="0.025" units="cm"/>
    </inkml:brush>
  </inkml:definitions>
  <inkml:trace contextRef="#ctx0" brushRef="#br0">0 0 7306,'4'45'2888,"3"10"-1888,12 30-696,3 10-7,4 15-209,3 9-48,3-4-24,-2 2 0,-4-16 8,4-13 8,-1-20 16,-8-17 0,-3-17-16,-6-10-32,-10-11-753,-6-8-1367,-1-8 1400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0.590"/>
    </inkml:context>
    <inkml:brush xml:id="br0">
      <inkml:brushProperty name="width" value="0.025" units="cm"/>
      <inkml:brushProperty name="height" value="0.025" units="cm"/>
    </inkml:brush>
  </inkml:definitions>
  <inkml:trace contextRef="#ctx0" brushRef="#br0">1 205 6769,'2'-8'166,"0"-1"0,1 1-1,0 0 1,1 0 0,-1 0-1,2 0 1,-1 0 0,1 1-1,0 0 1,1 0-1,-1 0 1,1 1 0,1 0-1,-1 0 1,1 0 0,0 1-1,8-5 1,4-1 523,0 1 0,1 0 0,0 2-1,1 0 1,37-9 0,-39 14-509,-1 1-1,1 0 1,0 1 0,0 1-1,0 1 1,0 0-1,0 2 1,-1 0-1,1 1 1,32 12 0,-8 1-91,-1 1 0,-2 2 1,55 35-1,-71-39-74,-1 0 0,0 2 0,-2 1 0,0 0 0,21 25 0,-33-33 16,0 1 0,-1 0 0,0 0 0,-1 0 0,-1 1 0,0 0-1,0 0 1,-1 1 0,-1-1 0,0 1 0,-1 0 0,1 17 0,-3-11 75,-1-1 1,-1 1-1,-1-1 0,-1 1 1,-1-1-1,0 0 1,-2-1-1,0 1 0,-1-1 1,0 0-1,-2 0 0,-15 23 1,-12 12 165,-2-1 0,-62 63 0,87-101-241,-135 138 222,123-130-541,-1 0 1,-1-2-1,-1-1 1,-36 18-1,38-26-872,25-11 1067,0 0 0,0 1 0,0-1 0,0 0 0,0 0 0,-1 1 0,1-1 0,0 0 0,0 0-1,0 0 1,0-1 0,0 1 0,0 0 0,0 0 0,0 0 0,0-1 0,0 1 0,0-1 0,-2 0-1,2 0 24,1 0-1,-1 0 0,0 0 0,1 0 0,-1-1 0,1 1 0,-1 0 0,1 0 1,0-1-1,-1 1 0,1 0 0,0-3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1.072"/>
    </inkml:context>
    <inkml:brush xml:id="br0">
      <inkml:brushProperty name="width" value="0.025" units="cm"/>
      <inkml:brushProperty name="height" value="0.025" units="cm"/>
    </inkml:brush>
  </inkml:definitions>
  <inkml:trace contextRef="#ctx0" brushRef="#br0">682 112 10066,'1'-1'139,"-1"1"-1,1-1 1,0 1 0,-1-1-1,1 1 1,-1-1-1,0 1 1,1-1 0,-1 1-1,1-1 1,-1 1-1,0-1 1,1 0 0,-1 1-1,0-1 1,0 0-1,1 1 1,-1-1 0,0 0-1,0 1 1,0-1 0,0 0-1,0 1 1,0-1-1,0 0 1,0 1 0,0-1-1,0 0 1,-1 0-1,0-1-58,0 0 0,0 1 1,0-1-1,0 1 0,0 0 0,0-1 0,-1 1 0,1 0 0,-1 0 0,1 0 0,-3-2 0,-6-3-208,-1 1 1,-20-8-1,27 11 432,-26-9 34,-1 2 0,0 1 0,-1 1 0,-33-3 0,41 8-189,1 0-1,-1 2 1,1 1-1,-1 1 1,1 1-1,-30 7 1,42-6-146,-1-1 0,1 2 0,0-1 0,0 2 1,1-1-1,0 1 0,0 1 0,0 0 0,1 0 0,0 1 1,0 0-1,-9 12 0,8-7-10,0 1 0,2-1 1,-1 2-1,2-1 0,0 1 0,1 0 1,0 1-1,-4 18 0,4-3 14,1 1-1,1 0 1,1 0 0,2 0-1,2 0 1,1 0 0,1 0-1,12 52 1,-9-63 116,0 0-1,1 0 1,1-1 0,1 0 0,1 0 0,0-1 0,2 0-1,0-1 1,1 0 0,1-1 0,0-1 0,1 0 0,1-1-1,1-1 1,0 0 0,1-1 0,0-1 0,1-1 0,28 13-1,-25-14-86,0-1-1,1-1 0,1-1 0,-1-1 1,1-1-1,0-1 0,0-1 1,47 0-1,-57-4-228,0 0 1,0-1 0,0-1-1,-1 0 1,1-1-1,-1 0 1,0-1-1,0 0 1,0-1-1,-1-1 1,0 0 0,0-1-1,0 0 1,-1 0-1,-1-1 1,18-19-1,-16 14-1190,17-29-1,7-22-208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24.058"/>
    </inkml:context>
    <inkml:brush xml:id="br0">
      <inkml:brushProperty name="width" value="0.025" units="cm"/>
      <inkml:brushProperty name="height" value="0.025" units="cm"/>
    </inkml:brush>
  </inkml:definitions>
  <inkml:trace contextRef="#ctx0" brushRef="#br0">38 153 9530,'-37'32'3153,"39"-43"-3113,29 2-120,56-7-48,23-14 16,39-7-985,9-4-1551,-1 1 1712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1.514"/>
    </inkml:context>
    <inkml:brush xml:id="br0">
      <inkml:brushProperty name="width" value="0.025" units="cm"/>
      <inkml:brushProperty name="height" value="0.025" units="cm"/>
    </inkml:brush>
  </inkml:definitions>
  <inkml:trace contextRef="#ctx0" brushRef="#br0">215 112 5041,'-71'-111'2169,"66"112"-745,3 1-88,2 7 2369,-2-9-2377,-1 25-216,-19 74-639,3-25-193,-4 26-280,-7 6-497,-7 18 369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2.145"/>
    </inkml:context>
    <inkml:brush xml:id="br0">
      <inkml:brushProperty name="width" value="0.025" units="cm"/>
      <inkml:brushProperty name="height" value="0.025" units="cm"/>
    </inkml:brush>
  </inkml:definitions>
  <inkml:trace contextRef="#ctx0" brushRef="#br0">0 39 6929,'3'-29'2016,"1"20"-1466,1 15-414,2 16 3,0 26 682,-1 1-1,-2 67 1,-2-34-180,192 1659 1266,-106-1310-4604,-73-375 1880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3.204"/>
    </inkml:context>
    <inkml:brush xml:id="br0">
      <inkml:brushProperty name="width" value="0.025" units="cm"/>
      <inkml:brushProperty name="height" value="0.025" units="cm"/>
    </inkml:brush>
  </inkml:definitions>
  <inkml:trace contextRef="#ctx0" brushRef="#br0">0 860 6961,'89'-82'2188,"-80"75"-2099,0 0 0,1 1 0,0 0 0,0 1 1,0 0-1,1 0 0,0 1 0,0 0 0,12-1 0,5-3-82,148-50 484,223-107 0,-16 3 2333,-303 136-2328,2 2-1,160-23 0,323 9-57,-282 25-373,1010-111 112,-1022 92-109,416 6-1,-418 34-44,130 1 62,-378-9-89,11-1 122,0 2 0,0 1 1,55 10-1,-78-9-82,-1-1 1,1 1-1,0 0 0,-1 1 0,0 0 1,0 0-1,0 1 0,0 0 0,-1 0 1,0 1-1,0 0 0,0 0 0,-1 1 1,0-1-1,0 1 0,-1 1 0,9 14 1,2 11 6,-1 1 0,-2 1 0,11 44 0,19 114 20,-35-151-50,51 228 28,128 363 0,-152-529-30,-4 1-1,-5 2 0,-4 1 0,11 172 0,-30-248-3,0 12 15,-1-1 0,-2 1 1,-7 50-1,6-88-5,0 0-1,0 0 0,-1-1 1,0 1-1,0 0 0,0-1 1,-1 1-1,1-1 0,-1 0 1,-1 0-1,1 0 0,-1 0 1,0-1-1,0 1 1,0-1-1,-5 4 0,1-3 43,0-1 0,0 0 0,0 0 0,0 0 0,-1-1 0,1 0 0,-1-1 0,0 0 0,-16 1 0,-366 40 1132,31-15-539,46-5-200,109-6-116,-408 41 622,459-41-839,-1039 127 52,1154-138-174,-491 64 46,-4-27 65,-246-28 2,579-13-39,192-2-98,-19 0-130,0 0 0,0 2 0,1 1-1,-1 1 1,-27 9 0,55-13 138,0 0 0,0 0 0,0 0 0,0 0-1,1 0 1,-1 0 0,0 0 0,0 0 0,0 0 0,0 0-1,0 0 1,0 0 0,0 0 0,0 0 0,0 0-1,0 0 1,0 0 0,0 0 0,0 0 0,0 0 0,0 0-1,0 0 1,0 1 0,0-1 0,0 0 0,0 0-1,0 0 1,0 0 0,0 0 0,0 0 0,0 0 0,0 0-1,0 0 1,0 0 0,0 0 0,0 0 0,0 0-1,0 0 1,0 1 0,0-1 0,0 0 0,0 0 0,0 0-1,0 0 1,0 0 0,0 0 0,0 0 0,0 0-1,0 0 1,0 0 0,0 0 0,0 0 0,0 0 0,0 0-1,0 0 1,-1 0 0,1 0 0,0 0 0,0 0-1,0 0 1,0 0 0,0 0 0,0 0 0,0 0 0,0 0-1,0 0 1,0 0 0,9 4-1019,14 0-532,13-1 671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3.669"/>
    </inkml:context>
    <inkml:brush xml:id="br0">
      <inkml:brushProperty name="width" value="0.025" units="cm"/>
      <inkml:brushProperty name="height" value="0.025" units="cm"/>
    </inkml:brush>
  </inkml:definitions>
  <inkml:trace contextRef="#ctx0" brushRef="#br0">107 168 10898,'-88'-138'3046,"72"112"-2453,14 23-503,3 4-85,10 16-61,6 18 52,-1 2-1,21 76 1,8 93 20,44 393 13,-33 1 179,-46-473 987,-12 250 0,-4-322-936,2-37-227,2 0-1,0 1 1,1-1-1,1 1 1,1-1 0,5 29-1,-5-43-131,0-1-1,0 0 0,0 0 0,1 1 0,0-1 0,-1 0 1,5 5-1,-6-8 56,0 0 0,1 0 0,-1 1 0,0-1 1,0 0-1,1 0 0,-1 1 0,0-1 0,0 0 0,1 0 1,-1 0-1,0 0 0,0 1 0,1-1 0,-1 0 0,0 0 1,1 0-1,-1 0 0,0 0 0,1 0 0,-1 0 0,0 0 1,1 0-1,-1 0 0,0 0 0,1 0 0,-1 0 0,0 0 1,1 0-1,-1 0 0,1-1 0,0 1-101,-1-1 0,1 0 0,0 0 0,-1 0 0,1-1-1,-1 1 1,1 0 0,-1 0 0,1 0 0,-1 0 0,0 0 0,1-1 0,-1 1 0,0-2 0,3-35-969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5.607"/>
    </inkml:context>
    <inkml:brush xml:id="br0">
      <inkml:brushProperty name="width" value="0.025" units="cm"/>
      <inkml:brushProperty name="height" value="0.025" units="cm"/>
    </inkml:brush>
  </inkml:definitions>
  <inkml:trace contextRef="#ctx0" brushRef="#br0">1 1062 8298,'4'-4'303,"1"0"1,0 0-1,0 0 1,0 1-1,0-1 1,1 1 0,-1 1-1,1-1 1,0 1-1,0 0 1,12-2-1,1 1-461,1 1 0,29 2 0,-9-1 415,105-3-213,167-28 0,608-195 3502,-217 44-2500,-482 140-1001,279-17 0,73 48 79,-145 7 595,-330 0-269,-1-5 1,0-4-1,-1-4 1,167-55-1,-145 33-193,414-127 86,-339 127-331,-16 3 0,-113 19 2,-36 9-2,36-7-1,-55 15-12,0 0 0,0 0-1,0 1 1,0 0-1,0 0 1,0 1-1,0 0 1,11 4-1,-15-4 0,0 1 0,-1 0 0,1 1-1,-1-1 1,0 1 0,0 0 0,0 0 0,0 0-1,0 1 1,0-1 0,-1 1 0,0 0-1,0 0 1,0 0 0,0 0 0,0 0-1,-1 1 1,0 0 0,0-1 0,2 8 0,2 9-4,-1 0 0,-1 0 0,2 30 1,-6-46 4,7 415-33,-6-97 34,43 57 4,30-7 3,12 77-2,-57-192 24,21 115 30,-18-265-11,-32-107-43,0 1-1,0 0 1,0-1 0,0 1-1,0 0 1,0-1-1,-1 1 1,1 0 0,-1-1-1,1 1 1,-1-1-1,1 1 1,-1-1-1,0 1 1,0-1 0,0 0-1,0 1 1,0-1-1,0 0 1,0 1-1,0-1 1,-1 0 0,1 0-1,0 0 1,-1 0-1,1-1 1,-3 2-1,-3 2 38,0 0 0,0-1-1,0 0 1,-11 3-1,-110 37 170,-346 55-81,324-71 20,-54 3 150,-215 5 0,-354 51-186,15 73 922,330-24-762,234-69-179,-435 91 550,506-130-567,-381 47 13,457-70-112,-1-2 0,1-2 0,-89-11 0,132 11-7,0-1 0,-1 0 0,1-1 0,0 1 0,0-1 0,0 0 0,0 0 0,0 0 0,0 0 0,1-1 0,-1 1 0,1-1 0,-1 0 0,1 0 0,0 0 0,0-1 0,1 1 0,-1-1 0,1 0 0,-1 1 0,1-1 0,0 0 0,1 0 0,-1-1 0,1 1 0,-2-8 0,2 9 11,1 1 0,-1 0 0,1 0 0,-1 0 0,0 0 0,0 0 0,0 0 0,0 0 0,0 0 0,0 0 0,0 0 0,-1 1 0,1-1 0,-1 1 0,1-1 0,-1 1 0,0-1 0,1 1 0,-4-2 0,1 1 7,1 1 1,-1-1-1,0 1 0,0 0 1,0 0-1,0 0 0,0 0 1,0 1-1,-7 0 1,10 0-46,0 0 0,0 0 1,0 0-1,0 0 0,0-1 1,0 1-1,1 0 0,-1 0 1,0-1-1,0 1 0,0 0 1,0-1-1,1 1 0,-1-1 1,0 1-1,1-1 0,-1 0 1,0 1-1,1-1 0,-1 0 1,0 1-1,1-1 0,-1 0 1,1 1-1,-1-1 0,1 0 1,0 0-1,-1 0 0,1 0 1,0 1-1,-1-3 0,-1-33-117,2 25 178,0-11-34,-1 0-1,-1 0 0,-9-39 1,-39-170-448,12 46 225,-64-225 60,-32-138-201,46-9-656,74 286 477,-11-106-826,24 371 1377,-1 1 1,1-1 0,-1 1 0,1 0 0,-1 0 0,-1 0 0,1 0 0,-1 0 0,-4-6 0,5 7 21,1 1-1,-1 0 1,1-1 0,0 1 0,0-1 0,0 1-1,1-1 1,0 1 0,-1-7 0,1 9-1,0-1-1,0 0 1,0 1 0,0-1 0,0 1 0,0-1 0,1 0-1,-1 1 1,1-1 0,-1 1 0,1-1 0,-1 1 0,1-1 0,0 1-1,0-1 1,0 1 0,-1 0 0,1 0 0,1-1 0,-1 1-1,0 0 1,2-2 0,12-3 0,0 1-1,1 0 1,-1 1-1,1 0 1,16 0-1,88-4 7,-24 2 2,68-12 10,318-28 34,196 29 1,-41 2 54,-3-46 210,-66-52-194,-9-28-91,-368 86-25,-50 14-29,153-24 0,-273 61-234,0 1 1,1 1 0,-1 1 0,40 4 0,-57-3 28,1 1 0,-1-1 0,1 1-1,-1 1 1,0-1 0,1 0 0,5 4 0,-9-4 146,1 1-1,-1-1 1,1 1 0,-1-1-1,0 1 1,0 0-1,1-1 1,-1 1-1,-1 0 1,1 0 0,0 0-1,1 3 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6.342"/>
    </inkml:context>
    <inkml:brush xml:id="br0">
      <inkml:brushProperty name="width" value="0.025" units="cm"/>
      <inkml:brushProperty name="height" value="0.025" units="cm"/>
    </inkml:brush>
  </inkml:definitions>
  <inkml:trace contextRef="#ctx0" brushRef="#br0">0 115 5721,'63'79'1603,"-56"-62"-1148,-12-9-459,0-3-224,4-2 210,0-1 0,0 0 0,0 0 1,0 0-1,-1 0 0,1 0 0,-1 0 0,1 0 1,-1-1-1,0 1 0,-3 2 0,3-3 451,0 0 1,0 0-1,0-1 0,0 1 1,0-1-1,0 1 0,0-1 1,0 0-1,-4 0 553,7 4-665,5 9-182,0 1-1,1-1 1,0-1 0,1 1-1,1-1 1,11 13 0,-13-17-107,1 0-1,-1-1 1,1 0 0,0 0 0,1-1-1,0 0 1,0 0 0,0-1 0,1 0 0,-1-1-1,1 0 1,0-1 0,0 0 0,20 4-1,-23-7-17,0 1 0,0-1 1,0 0-1,0-1 0,1 0 0,-1 0 0,0 0 0,0-1 0,-1 0 0,1 0 0,0-1 0,-1 0 0,1 0 0,-1-1 0,0 1 0,0-1 0,0-1 0,0 1 0,-1-1 0,0 0 0,6-7 0,-5 4 86,0 1 0,-1-1 0,0-1-1,0 1 1,-1-1 0,0 1 0,0-1-1,-1-1 1,0 1 0,-1 0 0,0-1-1,0 1 1,-1-1 0,0 1-1,-1-1 1,0 0 0,-1 1 0,0-1-1,0 0 1,-1 1 0,0 0 0,-1-1-1,0 1 1,0 0 0,-1 0 0,0 1-1,-1-1 1,0 1 0,0 0 0,-1 0-1,0 0 1,-7-7 0,2 5-155,0 1 0,0 0 0,-1 0 0,0 1 0,0 1 0,-1 0 0,0 0 0,-22-7 0,30 12-30,-1 1 0,0 0 0,0 0 0,0 0 1,1 0-1,-1 1 0,0 0 0,0 0 0,0 1 0,0 0 1,0 0-1,1 0 0,-1 0 0,0 1 0,1 0 0,-1 0 0,1 1 1,0 0-1,0 0 0,0 0 0,0 0 0,0 1 0,-8 8 1,5-4-239,1 1 0,0 0 1,1 0-1,0 1 1,0-1-1,1 1 1,1 1-1,-1-1 1,-2 12-1,0 2-950,2 1 1,1-1-1,-2 27 0,4 14-330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6.671"/>
    </inkml:context>
    <inkml:brush xml:id="br0">
      <inkml:brushProperty name="width" value="0.025" units="cm"/>
      <inkml:brushProperty name="height" value="0.025" units="cm"/>
    </inkml:brush>
  </inkml:definitions>
  <inkml:trace contextRef="#ctx0" brushRef="#br0">0 9 2417,'41'58'2296,"-11"-63"513,2-5-265,14-5-1064,2-1-447,9 8-465,7-3-48,1 9-120,1 2-88,-8 0-208,-7 4-88,-4-2-1160,0 1 840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7.036"/>
    </inkml:context>
    <inkml:brush xml:id="br0">
      <inkml:brushProperty name="width" value="0.025" units="cm"/>
      <inkml:brushProperty name="height" value="0.025" units="cm"/>
    </inkml:brush>
  </inkml:definitions>
  <inkml:trace contextRef="#ctx0" brushRef="#br0">64 0 10074,'-16'9'5047,"-5"3"-2175,19-11-2937,-1 1-1,1 0 0,0 0 1,1 0-1,-1 0 1,0 0-1,0 0 0,1 1 1,0-1-1,-1 0 1,1 1-1,0-1 0,0 1 1,0 0-1,1-1 1,-1 1-1,0 0 0,1-1 1,0 1-1,0 4 1,-1 5-73,1 1 0,1-1 0,0 1 0,0-1 0,1 1 0,1-1 0,0 0 0,1 0 0,0 0 0,1 0 0,0-1 0,12 19 0,-16-28 161,1 0 0,-1 0 0,1 0 0,0 0 0,0-1 0,0 1 0,0 0 0,0-1 0,0 1 0,0-1 0,0 0 0,1 0 0,-1 0-1,0 0 1,1 0 0,-1 0 0,1-1 0,-1 1 0,1-1 0,-1 1 0,1-1 0,0 0 0,-1 0 0,1 0 0,-1-1 0,1 1 0,-1-1 0,1 1 0,-1-1 0,1 0 0,-1 0 0,0 0 0,1 0 0,-1 0 0,4-3 0,-1 0 32,1 0 0,-1 0 1,1 0-1,-1-1 0,-1 0 1,1 0-1,-1 0 0,1 0 0,-2-1 1,1 0-1,-1 0 0,5-10 0,-6 11-6,-1 0 0,1 0 0,-1 0 0,0-1 0,0 1 0,-1 0 0,0 0 0,0-1 0,0 1 0,0 0 0,-1-1 0,0 1 0,0 0 0,0 0 0,-5-10-1,4 11-48,0 0-1,0 0 0,-1 1 0,0-1 0,1 1 0,-1-1 0,0 1 0,-1 0 1,1 0-1,0 0 0,-1 1 0,0-1 0,0 1 0,0 0 0,0 0 0,0 0 1,0 1-1,0-1 0,-6 0 0,9 1-23,-1 1 0,0 0 1,0-1-1,0 1 0,1 0 0,-1 0 0,0 0 1,0 0-1,0 1 0,1-1 0,-1 0 0,0 1 1,0-1-1,1 1 0,-1 0 0,1-1 1,-1 1-1,0 0 0,1 0 0,-2 1 0,1 0-47,-1 1 0,1-1-1,0 1 1,0-1-1,1 1 1,-1 0 0,1-1-1,-1 1 1,1 0 0,-2 5-1,0 3-437,1 1 1,0 0-1,0 0 0,1 22 0,2 14-456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17.387"/>
    </inkml:context>
    <inkml:brush xml:id="br0">
      <inkml:brushProperty name="width" value="0.025" units="cm"/>
      <inkml:brushProperty name="height" value="0.025" units="cm"/>
    </inkml:brush>
  </inkml:definitions>
  <inkml:trace contextRef="#ctx0" brushRef="#br0">108 73 13251,'0'-1'101,"1"-5"720,0 0 0,-1 0 1,0-1-1,0 1 0,0 0 1,-2-8-1,1 13-791,1 0 1,0 0-1,-1-1 1,1 1-1,-1 0 1,0 0-1,1 0 1,-1 0-1,0 0 1,0 0-1,1 0 0,-1 1 1,0-1-1,0 0 1,0 0-1,0 1 1,0-1-1,0 0 1,0 1-1,0-1 1,0 1-1,-1-1 0,1 1 1,0 0-1,0 0 1,0-1-1,-1 1 1,1 0-1,0 0 1,0 0-1,0 0 1,-1 0-1,1 0 0,0 1 1,0-1-1,0 0 1,0 1-1,-1-1 1,1 1-1,-1 0 1,-2 1-33,1-1 0,-1 1 1,1 0-1,0 0 1,-1 1-1,1-1 0,0 1 1,1-1-1,-1 1 1,0 0-1,1 0 0,-1 0 1,1 1-1,0-1 0,0 1 1,1-1-1,-1 1 1,1-1-1,-1 1 0,0 6 1,-2 3-7,1 1 1,1 0-1,0 0 0,1 21 1,0-30 6,2 0 1,-1 0-1,0 0 1,1 0-1,0 0 1,0 0-1,1-1 1,-1 1 0,1 0-1,0-1 1,0 1-1,1-1 1,-1 0-1,1 0 1,0 0-1,0 0 1,0 0-1,1 0 1,-1-1-1,1 0 1,0 0 0,0 0-1,0 0 1,0 0-1,1-1 1,-1 0-1,10 3 1,7 2-5,1-1 1,0-2-1,0 0 1,44 1 0,-33-2-1,-16-2 4,-2-1 1,-1 2 0,0-1 0,0 2 0,0 0 1,18 6-1,-31-8 1,0-1 0,0 0 0,0 1 0,-1-1 0,1 1 1,0-1-1,0 1 0,-1-1 0,1 1 0,0 0 0,-1-1 0,1 1 0,0 0 1,-1 0-1,1-1 0,-1 1 0,1 0 0,-1 0 0,0 0 0,1 0 1,-1-1-1,0 1 0,0 0 0,1 0 0,-1 0 0,0 0 0,0 0 1,0 0-1,0 0 0,0 0 0,0 0 0,0 0 0,-1-1 0,1 1 1,0 0-1,0 0 0,-1 0 0,1 0 0,-1 0 0,1-1 0,-1 1 1,1 0-1,-1 0 0,1 0 0,-1-1 0,0 2 0,-4 4 9,-1 0 0,1 0-1,-1-1 1,-7 6-1,11-9-8,-29 21-29,-2-1-1,-38 19 0,39-24-1367,1 2 0,0 1 0,-27 24 0,56-42 958,-1 0 1,1 0-1,0 1 0,0-1 1,0 1-1,0 0 1,-2 4-1,-3 23-1481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38.189"/>
    </inkml:context>
    <inkml:brush xml:id="br0">
      <inkml:brushProperty name="width" value="0.025" units="cm"/>
      <inkml:brushProperty name="height" value="0.025" units="cm"/>
    </inkml:brush>
  </inkml:definitions>
  <inkml:trace contextRef="#ctx0" brushRef="#br0">7 196 1064,'-2'-10'166,"0"-1"0,1 0 0,0 0-1,0 1 1,1-1 0,1 0 0,0 0-1,0 1 1,3-12 0,6-11 2476,-10 33-2608,0 0 0,0 0-1,0 0 1,0 0-1,0 0 1,1 0-1,-1 0 1,0 0 0,0 0-1,0 0 1,0 0-1,0 0 1,1 0-1,-1 0 1,0 0 0,0 0-1,0 0 1,0 0-1,0 0 1,0 0 0,1 0-1,-1 0 1,0 0-1,0 1 1,0-1-1,0 0 1,0 0 0,0 0-1,0 0 1,1 0-1,-1 0 1,0 0-1,0 0 1,0 0 0,0 1-1,0-1 1,0 0-1,0 0 1,0 0-1,0 0 1,0 0 0,0 0-1,0 1 1,0-1-1,0 0 1,0 0-1,0 0 1,7 19 581,63 365 2090,-43-206-2644,-22-154-24,-3-15 39,0 0 1,-1 1-1,0-1 1,0 0-1,-1 1 1,-1 9-1,1-18-58,0-1 0,0 0 0,0 0 0,0 0 0,0 1 0,0-1 0,0 0 0,0 0 0,0 0 0,0 1 0,0-1 0,0 0 0,0 0 0,0 0 0,0 1 0,0-1 0,0 0 0,-1 0 0,1 0 0,0 1 0,0-1 0,0 0 0,0 0 0,0 0 0,0 0 0,-1 0 0,1 1 0,0-1 0,0 0 0,0 0 0,0 0 0,-1 0 0,1 0 0,0 0 0,0 0 0,0 0 0,-1 0 0,1 0 0,0 0-1,-7-7 503,-4-16 65,2-22-395,1-1 0,-1-48 0,3 28-177,-8-179-98,13 243 83,1-1 0,0 1 1,0 0-1,0-1 0,1 1 1,-1 0-1,0 0 0,1-1 1,0 1-1,1-4 0,-2 6 0,0 0 0,1-1-1,-1 1 1,0 0 0,0 0-1,1-1 1,-1 1-1,0 0 1,1 0 0,-1 0-1,0 0 1,1 0-1,-1-1 1,0 1 0,1 0-1,-1 0 1,0 0-1,1 0 1,-1 0 0,0 0-1,1 0 1,-1 0-1,0 0 1,1 0 0,-1 0-1,0 0 1,1 0 0,-1 1-1,0-1 1,1 0-1,-1 0 1,0 0 0,1 0-1,-1 1 1,0-1-1,0 0 1,1 0 0,-1 1-1,5 3-24,0 1-1,-1 0 1,0 0 0,0 0-1,6 9 1,49 95-123,-42-75 143,1 0 0,35 47 0,-50-77 11,0 0 1,0 0-1,1 0 0,0-1 0,0 0 0,0 1 1,5 2-1,-7-5 1,-1 0 1,0-1 0,1 1-1,-1-1 1,0 1 0,1-1-1,-1 0 1,1 1-1,-1-1 1,1 0 0,-1 0-1,0 0 1,1 0 0,-1 0-1,1-1 1,-1 1-1,1 0 1,-1-1 0,0 1-1,1-1 1,-1 1 0,1-1-1,-1 1 1,0-1-1,0 0 1,0 0 0,1 0-1,-1 0 1,0 0 0,1-1-1,8-10 14,0 0-1,-1-1 0,0 0 1,-1 0-1,0-1 1,-1 0-1,-1 0 0,0-1 1,-1 0-1,-1 0 1,0 0-1,-1 0 0,-1-1 1,1-29-1,-2 30 109,1 17 112,4 28-57,-5-26-179,23 112 39,-21-105-37,0 0 0,1 0 0,1 0 0,0 0 0,0-1 0,1 0 0,0 0 0,9 10 0,-2-10 40,-13-10-43,0 0 0,1 0 0,-1 0 0,0 0 0,0 0 0,1 0 0,-1 0 0,0 0 0,0 0 0,1 0 0,-1 0 0,0 0 0,0-1 0,0 1 0,1 0 0,-1 0 0,0 0 0,0 0 0,0 0 0,1-1 0,-1 1 0,0 0 0,0 0 0,0 0 0,0-1 0,0 1 0,1 0 0,-1 0 0,0 0 0,0-1 0,0 1 0,0 0 0,0 0 0,0-1 0,0 1 0,0 0 0,0 0 0,0-1 0,0 1 0,0 0 0,0 0 0,0 0 0,0-1 0,0 1 0,0 0 0,0 0 0,0-1 0,17-1 7,23-3 7,-32 4-14,1 0 1,-1-1-1,0 1 0,0-2 0,0 1 0,0-1 0,-1 0 0,1-1 1,9-5-1,-11 6-1,38-20 12,69-49 0,-100 62-4,0 0-1,-1-2 1,0 1-1,-1-2 1,0 1 0,-1-1-1,0-1 1,-2 0-1,9-16 1,-10 14 16,0 0 0,-1 0 0,0-1 0,-2 1 0,5-26 1,-9 36-17,1 1 1,-1 0 0,0-1 0,-1 1-1,1 0 1,-1-1 0,0 1 0,0 0-1,-4-9 1,4 11-6,-1 0 1,1 0-1,-1 1 0,0-1 1,0 0-1,0 1 0,0 0 0,0-1 1,-1 1-1,1 0 0,-1 0 1,0 0-1,1 0 0,-1 1 1,0-1-1,0 1 0,-4-2 0,4 2 1,-1 0 0,1 1 0,0-1 0,0 1 0,0-1 0,-1 1 0,1 0-1,0 0 1,-1 0 0,1 1 0,0-1 0,0 1 0,-1 0 0,1 0 0,0 0-1,0 0 1,0 1 0,0-1 0,0 1 0,1-1 0,-1 1 0,0 0 0,1 0-1,-1 1 1,1-1 0,0 0 0,-1 1 0,1-1 0,1 1 0,-4 5-1,-1 2 23,0 1 0,0 0-1,1 0 1,1 1 0,0-1-1,-5 25 1,7-20-23,0-1 0,1 1 0,1 0 1,0 0-1,1 0 0,1 0 0,4 21 1,-3-25-5,1 0 1,0 0 0,0 0 0,1 0-1,1-1 1,0 0 0,0 0 0,1-1-1,16 19 1,-16-22-108,1 0-1,1-1 1,-1 0-1,1-1 0,0 1 1,0-2-1,0 1 1,1-1-1,0-1 1,0 0-1,-1 0 0,21 2 1,-9-2-319,0-1 0,0-2 1,1 0-1,-1-1 0,25-4 0,-5-3-1070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0.973"/>
    </inkml:context>
    <inkml:brush xml:id="br0">
      <inkml:brushProperty name="width" value="0.025" units="cm"/>
      <inkml:brushProperty name="height" value="0.025" units="cm"/>
    </inkml:brush>
  </inkml:definitions>
  <inkml:trace contextRef="#ctx0" brushRef="#br0">13 4 424,'-1'0'59,"1"0"0,0-1 0,0 1-1,0 0 1,-1 0 0,1-1 0,0 1 0,0 0 0,-1 0-1,1-1 1,0 1 0,0 0 0,-1 0 0,1 0 0,0 0-1,-1 0 1,1 0 0,0-1 0,0 1 0,-1 0 0,1 0-1,0 0 1,-1 0 0,1 0 0,0 0 0,-1 0 0,1 0-1,0 0 1,-1 1 0,-3 8 639,6 28-471,-1-23 94,21 175 1485,-2 71-396,-17-195-1176,30 384 718,-24-333-694,-6-79 188,-3 0-1,0 0 1,-3 0 0,-11 62 0,-3-57-316,17-42-145,0 0 0,0 0-1,0 0 1,0 0-1,0 1 1,0-1 0,0 0-1,-1 0 1,1 0 0,0 1-1,0-1 1,0 0 0,0 0-1,0 0 1,0 1 0,0-1-1,0 0 1,0 0-1,0 0 1,0 1 0,0-1-1,1 0 1,-1 0 0,0 0-1,0 1 1,0-1 0,0 0-1,0 0 1,0 0-1,0 0 1,0 1 0,1-1-1,-1 0 1,0 0 0,0 0-1,0 0 1,0 0 0,1 1-1,9-1-1024,12-5-1516,-1-5 1306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38.590"/>
    </inkml:context>
    <inkml:brush xml:id="br0">
      <inkml:brushProperty name="width" value="0.025" units="cm"/>
      <inkml:brushProperty name="height" value="0.025" units="cm"/>
    </inkml:brush>
  </inkml:definitions>
  <inkml:trace contextRef="#ctx0" brushRef="#br0">8 1 9162,'-3'41'3273,"-1"15"-2705,15 35-488,8 11 16,9 22-72,6-5-16,-11-23-8,-2-15 0,-6-36-8,-7-10 8,-8-16 24,2-4 0,-9-10-152,-4-5-264,-4-5-1345,-10-8-871,-2-12 1544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38.968"/>
    </inkml:context>
    <inkml:brush xml:id="br0">
      <inkml:brushProperty name="width" value="0.025" units="cm"/>
      <inkml:brushProperty name="height" value="0.025" units="cm"/>
    </inkml:brush>
  </inkml:definitions>
  <inkml:trace contextRef="#ctx0" brushRef="#br0">18 199 3345,'-2'-2'101,"-13"-14"3607,15 13-1741,12 8-1426,9 8-490,-8-4-49,1-1-1,0 0 1,0-1-1,0-1 0,1 0 1,0-1-1,16 3 1,-11-5 10,0-1 0,-1-1 0,1-1 0,0 0 0,34-7 0,-23 1 16,0-2 0,55-21 0,-45 14-17,55-11 0,-59 18 49,0-2 1,38-17 0,-69 24 244,12-6 341,-17 9-588,-1 0-1,0 0 1,1 0 0,-1-1-1,0 1 1,0 0 0,1 0-1,-1-1 1,0 1 0,0 0-1,0 0 1,1-1 0,-1 1-1,0 0 1,0-1 0,0 1-1,0 0 1,0-1 0,0 1-1,0 0 1,0-1 0,0 1-1,0 0 1,0-1 0,0 1-1,0 0 1,0-1 0,0 1-1,0 0 1,0-1 0,0 1-1,0 0 1,0-1 0,0 1-1,-1 0 1,1-1 0,0 1-1,0 0 1,0 0 0,0-1-1,-1 1 1,1 0 0,0 0-1,-1-1 1,-1 0-18,1 0 0,-1-1 0,0 1 0,0 0 0,0 0 0,1 0 0,-1 0 0,0 1 0,-3-2 0,-24-10-13,4-5-4,7 5-4,0 0-1,-31-14 0,47 25-28,-1-1-1,1 1 0,-1 0 0,0 1 0,1-1 0,-1 0 0,0 1 1,0 0-1,0-1 0,1 1 0,-1 0 0,0 1 0,0-1 0,0 0 1,1 1-1,-1-1 0,0 1 0,1 0 0,-1 0 0,0 0 0,1 0 1,-1 1-1,1-1 0,0 1 0,-1-1 0,-1 3 0,0 0-319,1 0 0,0 0 0,0 1 0,0-1 0,1 1 0,0-1 0,-1 1 0,2 0-1,-1 0 1,0-1 0,1 1 0,0 1 0,0 7 0,-1 23-1194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39.374"/>
    </inkml:context>
    <inkml:brush xml:id="br0">
      <inkml:brushProperty name="width" value="0.025" units="cm"/>
      <inkml:brushProperty name="height" value="0.025" units="cm"/>
    </inkml:brush>
  </inkml:definitions>
  <inkml:trace contextRef="#ctx0" brushRef="#br0">1 0 3441,'57'80'1200,"-49"-68"-960,14 11-264,-5 9 24,-2-2 16,-1 6 8,-5-6 48,5-7 304,2-4 96,-2-13 56,5-10-48,-1-3-344,9-2-648,1-3 360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39.741"/>
    </inkml:context>
    <inkml:brush xml:id="br0">
      <inkml:brushProperty name="width" value="0.025" units="cm"/>
      <inkml:brushProperty name="height" value="0.025" units="cm"/>
    </inkml:brush>
  </inkml:definitions>
  <inkml:trace contextRef="#ctx0" brushRef="#br0">46 87 11322,'-24'18'3863,"22"-16"-3869,0 1-1,0 0 0,0 0 1,0 0-1,1 0 1,-1 0-1,1 0 0,-1 0 1,1 1-1,0-1 0,1 0 1,-1 1-1,0-1 0,1 1 1,0-1-1,0 4 1,-1 5-128,1 0 1,0 0 0,1 0 0,0 0-1,1 0 1,0 0 0,1-1 0,0 1-1,1-1 1,0 0 0,7 12 0,-11-22 120,1 1 0,0-1 1,0 1-1,0-1 1,0 1-1,0-1 0,0 0 1,0 1-1,0-1 1,0 0-1,1 0 0,-1 0 1,0 0-1,1 0 1,-1 0-1,1 0 0,-1-1 1,1 1-1,0-1 1,-1 1-1,1-1 0,0 1 1,-1-1-1,1 0 1,0 0-1,-1 1 0,1-1 1,0-1-1,-1 1 1,1 0-1,0 0 0,-1-1 1,1 1-1,0-1 1,-1 1-1,1-1 0,-1 0 1,1 1-1,-1-1 1,3-2-1,5-3 53,-1-1 0,0 0 0,-1-1 0,0 1 0,8-12 0,-12 15-52,14-17 50,3-2-1,29-47-1,-45 63-25,0 0-1,0 0 0,-1-1 1,0 0-1,0 1 0,-1-1 1,0 0-1,0-1 0,-1 1 1,0 0-1,0-13 0,-1 19-6,0 0-1,-1 0 1,1 0 0,0-1-1,-1 1 1,1 0 0,-1 0-1,0 0 1,0 0-1,0 0 1,0 0 0,0 0-1,0 0 1,0 0 0,0 1-1,-1-1 1,1 0 0,-1 1-1,0-1 1,1 1-1,-1-1 1,0 1 0,0 0-1,0 0 1,1 0 0,-1 0-1,-1 0 1,1 0-1,0 1 1,0-1 0,0 1-1,0-1 1,0 1 0,-1 0-1,1 0 1,0 0 0,0 0-1,0 0 1,-4 1-1,-2 0-7,1 0 0,0 1 0,0-1 0,0 2 0,0-1 0,0 1 0,0 0 1,0 1-1,1-1 0,-11 9 0,10-6-95,0 1 0,0 0 0,1 0 0,0 0 0,0 1 0,1 0 0,0 0 0,1 0 1,-1 1-1,2 0 0,-1-1 0,-2 13 0,6-10-1392,6-18 620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40.082"/>
    </inkml:context>
    <inkml:brush xml:id="br0">
      <inkml:brushProperty name="width" value="0.025" units="cm"/>
      <inkml:brushProperty name="height" value="0.025" units="cm"/>
    </inkml:brush>
  </inkml:definitions>
  <inkml:trace contextRef="#ctx0" brushRef="#br0">1 1 11194,'0'57'3713,"2"38"-3753,5 17 0,5 10-680,0-5-1144,3-23 1215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40.899"/>
    </inkml:context>
    <inkml:brush xml:id="br0">
      <inkml:brushProperty name="width" value="0.025" units="cm"/>
      <inkml:brushProperty name="height" value="0.025" units="cm"/>
    </inkml:brush>
  </inkml:definitions>
  <inkml:trace contextRef="#ctx0" brushRef="#br0">109 795 4393,'-2'6'4576,"-9"10"-3411,0 1-667,6-9-289,-15 27 536,-18 42-1,34-67-728,0 0 0,1 0 0,0 0 0,1 1 0,0-1 0,0 1 0,1-1 1,0 1-1,2 16 0,-1-25-57,0 0 0,0 0 1,1 0-1,-1 0 1,1 0-1,-1 0 0,1 0 1,0 0-1,0 0 1,0-1-1,0 1 1,0 0-1,0 0 0,2 1 1,-2-2-29,-1-1 0,1 1-1,0-1 1,0 1 0,0-1 0,0 1 0,0-1 0,0 0 0,-1 0 0,1 1 0,0-1-1,0 0 1,0 0 0,0 0 0,0 0 0,0 0 0,0 0 0,0 0 0,0 0 0,2-1 0,1 0-141,0-1 0,0 0 0,0 0 0,0 0 0,0-1 0,0 1 0,-1-1 0,1 0 1,-1 0-1,4-4 0,6-8 80,-2 1 1,0-2-1,11-19 0,-11 16 990,-1-1-1,-1 0 0,-2-1 1,10-35-1,-17 56-841,1-1 1,-1 1-1,0 0 1,0 0 0,0 0-1,0 0 1,0 0-1,1 0 1,-1 0-1,0-1 1,0 1-1,0 0 1,1 0-1,-1 0 1,0 0 0,0 0-1,0 0 1,1 0-1,-1 0 1,0 0-1,0 0 1,0 0-1,1 0 1,-1 0-1,0 0 1,0 0-1,0 0 1,0 0 0,1 1-1,-1-1 1,0 0-1,0 0 1,0 0-1,0 0 1,1 0-1,-1 0 1,0 0-1,0 1 1,0-1-1,0 0 1,0 0 0,0 0-1,1 0 1,-1 1-1,0-1 1,0 0-1,0 0 1,0 1-1,13 12 295,-5-4-321,22 9 32,-17-10-19,-5-3-2,-1 1-1,1-2 0,10 5 1,-15-8-3,0 1 1,1-1 0,-1 0 0,0-1 0,1 1-1,-1-1 1,1 1 0,-1-1 0,1 0 0,-1 0-1,0 0 1,1-1 0,4 0 0,1-3 1,1 1 0,-2-1 1,1-1-1,-1 1 0,1-1 1,-1-1-1,0 0 0,-1 0 1,0 0-1,0-1 0,0 0 1,-1 0-1,7-10 0,0-2 21,-1 0 0,-1-1 1,-1-1-1,11-29 0,-12 23 21,-1-1 1,-1 0 0,-1-1-1,1-29 1,-1-116 153,-5 139-170,-3-53 80,-15-95 0,17 177-46,-1 0-1,0 0 0,0 0 0,-1-1 0,0 1 1,0 1-1,0-1 0,-1 0 0,0 0 1,-4-6-1,6 12-52,1-1 1,0 1 0,-1 0-1,1 0 1,0-1-1,-1 1 1,1 0 0,-1 0-1,1 0 1,0 0 0,-1 0-1,1 0 1,-1-1-1,1 1 1,0 0 0,-1 0-1,1 0 1,-1 0 0,1 1-1,-1-1 1,1 0-1,0 0 1,-1 0 0,1 0-1,-1 0 1,1 0-1,0 1 1,-1-1 0,1 0-1,0 0 1,-1 1 0,1-1-1,0 0 1,-1 0-1,1 1 1,0-1 0,0 0-1,-1 1 1,1-1-1,0 0 1,0 1 0,0-1-1,-1 1 1,1-1 0,-9 23 150,5 4-169,1 0 0,2 0 0,4 52 0,52 475-272,-45-472 189,2 8-298,29 109 0,-40-198 393,-1-1 0,0 1 0,1 0 0,-1-1 0,0 1 1,1 0-1,-1-1 0,0 1 0,0 0 0,0 0 0,0-1 1,0 1-1,0 0 0,0 0 0,0-1 0,0 1 0,0 0 1,0 0-1,0-1 0,0 1 0,-1 0 0,1-1 0,-1 2 1,-10-17 126,5-1-104,0-1 0,1 1-1,0-2 1,2 1 0,0 0-1,-1-25 1,0 7-24,4 31-3,-4-28-6,0-42 0,4 65 6,0 1 1,1-1-1,0 1 0,0-1 0,1 1 1,1-1-1,-1 1 0,1 0 1,0 0-1,5-8 0,0 5 2,0-1 1,1 2-1,0-1 0,1 1 0,0 1 1,19-15-1,74-41 7,-37 25-12,-8 0 12,63-56 0,-114 89 77,-23 20 9,-4 7-52,-87 92 234,86-89-106,1 2 0,-30 49 0,46-67-142,0 0-1,1 0 0,0 0 0,0 0 1,0 1-1,1-1 0,0 1 1,0 0-1,1-1 0,-1 15 0,2-22-25,0 1-1,0-1 1,0 1-1,0-1 0,0 1 1,0-1-1,1 1 1,-1 0-1,0-1 1,0 1-1,0-1 0,0 1 1,1-1-1,-1 1 1,0-1-1,1 1 1,-1-1-1,0 0 0,1 1 1,-1-1-1,0 1 1,1-1-1,-1 0 1,1 1-1,-1-1 0,1 0 1,-1 1-1,1-1 1,-1 0-1,1 0 1,-1 0-1,1 1 0,-1-1 1,1 0-1,0 0 1,-1 0-1,1 0 1,-1 0-1,1 0 0,-1 0 1,1 0-1,-1 0 1,1 0-1,0-1 1,-1 1-1,1 0 0,-1 0 1,1 0-1,-1-1 1,1 1-1,-1 0 1,1-1-1,0 0 0,33-21 75,-27 17-62,15-13 84,0-1 1,-1 0-1,-1-2 1,25-34-1,-43 52-65,1 0 0,0-1 0,-1 1-1,1 0 1,1 1 0,-1-1 0,0 0 0,1 1 0,-1 0-1,1 0 1,0 0 0,0 0 0,0 0 0,0 1 0,0 0-1,0 0 1,5-1 0,-5 2-22,-1 0 1,1 1-1,0-1 0,0 1 0,0 0 1,-1 0-1,1 0 0,0 0 0,-1 0 1,1 1-1,-1 0 0,0 0 0,1 0 1,-1 0-1,0 0 0,0 1 1,0-1-1,-1 1 0,4 4 0,5 6-2,0 1 0,-2 0-1,0 1 1,0 0 0,-1 0-1,-1 1 1,-1 0 0,0 0-1,4 21 1,2 22-704,7 77-1,-15-101-161,0 5-1367,-7-20 885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41.856"/>
    </inkml:context>
    <inkml:brush xml:id="br0">
      <inkml:brushProperty name="width" value="0.025" units="cm"/>
      <inkml:brushProperty name="height" value="0.025" units="cm"/>
    </inkml:brush>
  </inkml:definitions>
  <inkml:trace contextRef="#ctx0" brushRef="#br0">4682 75 13571,'0'0'93,"1"0"1,-1-1 0,0 1-1,0 0 1,1-1-1,-1 1 1,0 0-1,1 0 1,-1-1 0,0 1-1,1 0 1,-1 0-1,0 0 1,1-1-1,-1 1 1,0 0 0,1 0-1,-1 0 1,1 0-1,-1 0 1,0 0-1,1 0 1,-1 0-1,1 0 1,-1 0 0,0 0-1,1 0 1,-1 0-1,1 0 1,-1 0-1,0 0 1,1 0 0,-1 0-1,1 1 1,-1-1-1,0 0 1,1 0-1,-1 1 1,0-1 0,1 0-1,-1 0 1,0 1-1,0-1 1,1 0-1,-1 1 1,0-1-1,0 0 1,1 1 0,-1-1-1,0 0 1,0 1-1,0-1 1,0 1-1,13 31-670,-10-22 790,21 66-992,-3 0 1,16 125 0,-5 162-356,-19-233 1514,6-1 1,48 176-1,-58-272-354,-2 0-1,-1 0 0,2 55 0,-7-77-15,-2 0 1,1 0-1,-2-1 0,1 1 0,-1-1 0,-1 1 1,0-1-1,0 0 0,-1 1 0,0-2 0,-1 1 1,0 0-1,-1-1 0,0 0 0,-9 10 0,-1-3 56,-1 0-1,0-1 1,-1-2-1,0 1 1,-39 19-1,-107 40 334,137-62-348,-603 211 694,192-73-686,-380 172-29,10 27 77,273-82-42,374-182-56,96-52-3,-2-3 1,-1-3-1,-1-2 0,-1-4 0,-112 17 1,26-11-6,-119 17-8,249-39 6,2-1-2,-40 2 0,59-5 3,0 0 0,-1 0 0,1-1-1,0 0 1,0 0 0,0 0 0,-1 0 0,1-1 0,0 0-1,1 0 1,-1 0 0,0-1 0,-5-3 0,7 3 0,0 0 0,0-1 0,1 1 0,-1-1 1,1 1-1,-1-1 0,1 0 0,1 0 0,-1 0 0,0 0 0,1-1 0,0 1 1,0 0-1,0 0 0,0-7 0,0-11 3,2-42 0,0 26 0,10-443 66,-12 83-41,-5 160-33,8 178-9,2 1 1,19-91 0,46-113-26,-63 244 35,1 0 1,1 1-1,1-1 1,0 1-1,2 1 1,0 0-1,0 1 0,2 0 1,0 0-1,1 2 1,25-23-1,29-15-18,1 3 0,2 3 0,89-42 0,241-92-26,-375 170 44,534-187-34,14 42 6,-529 143 30,846-263 17,-271 53 11,11 41-155,-585 170-384,1 2-1,62-3 1,-33 15-37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44.887"/>
    </inkml:context>
    <inkml:brush xml:id="br0">
      <inkml:brushProperty name="width" value="0.025" units="cm"/>
      <inkml:brushProperty name="height" value="0.025" units="cm"/>
    </inkml:brush>
  </inkml:definitions>
  <inkml:trace contextRef="#ctx0" brushRef="#br0">4755 2401 6041,'9'-6'230,"0"2"0,0-1 0,1 1 0,-1 1 1,1 0-1,0 0 0,0 1 0,0 0 0,19-1 0,7 2-402,54 7 1,-49-3 334,123 8-86,0-8 0,212-23-1,142-64 1481,-159 22-407,5 21-673,69 32-347,4 22-74,5-1-27,-3-21 23,186-59 503,130-6 873,-462 74-1148,451 55 0,651 85 675,-1081-113-715,181 12-26,-336-34-37,177-16 0,240-72 651,-73 7-293,256-7-258,-71 24 203,-566 49-253,727-25 717,57-5-725,-163 7-43,180 82-136,-404-28 1,-458-24-7,0-2-1,0-3 0,-1-3 1,0-2-1,-1-3 0,82-34 1,-117 40-6,-1-1 0,0-2 0,0 0 0,-1-2 0,38-33 0,-49 38-13,-1-1-1,0 0 1,-1 0 0,0-2-1,-1 1 1,0-1 0,-1 0-1,-1 0 1,0-1-1,0 0 1,5-25 0,-4-2 20,-2 0 0,-2 0 0,-2 0 0,-5-45 0,2 1 48,1 47 35,-8-63-1,7 88-90,-1 0 1,0 1-1,-1-1 1,0 1-1,-1 0 1,0 0-1,-1 0 0,-13-18 1,1 9-4,-2 0 1,0 2 0,-1 0-1,-1 1 1,-38-23 0,-5-5-18,-79-71-7,-39-29-2,168 135 1,-90-57-15,88 59 4,0 0 0,-1 2 0,1 0 0,-31-7 0,9 7-14,1 1 0,-67-1 0,-82 12-1,48 0 28,-551-22 32,161 0-11,-226 3-24,-2-28 2,340 2 8,-94-8 6,-1 23 11,-153 26-7,51 0 8,-139-54 107,278 11 14,-1 34-55,-265 84-109,330-25 6,-831 5 15,1197-56-8,-830 4-29,-940 2 10,1392-27 18,-450-80 1,688 71 3,-395-57 9,416 71-12,-257 6-1,-354 70-27,91-4 10,478-46 22,-478 36-2,-414 135-55,915-134 37,1 7 1,4 9-1,-314 156 0,439-191 0,2 3 0,1 1 0,-53 46 0,85-62 7,0 0-1,2 1 0,0 1 0,1 1 0,0 0 0,2 1 1,0 0-1,2 1 0,0 1 0,-12 36 0,15-34-8,2 0 0,1 0 1,1 1-1,1 0 0,1 0 0,1 0 0,1 0 0,2 0 0,7 45 0,-5-53 1,0-1-1,1 0 0,1-1 1,0 1-1,1-1 0,1 0 1,0-1-1,1 1 0,1-2 1,0 1-1,1-2 0,0 1 1,1-1-1,0-1 0,23 16 1,-1-6-26,1-1 0,0-2 0,2-1 0,0-2 0,74 19 1,208 23-88,255-11 75,-158-19 59,43 15 0,326 32 2,-94-8 11,4-25-2,339 18 3,-7-20 33,-85-32 40,-8 88-814,-720-56 416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55.816"/>
    </inkml:context>
    <inkml:brush xml:id="br0">
      <inkml:brushProperty name="width" value="0.025" units="cm"/>
      <inkml:brushProperty name="height" value="0.025" units="cm"/>
    </inkml:brush>
  </inkml:definitions>
  <inkml:trace contextRef="#ctx0" brushRef="#br0">2839 1493 5329,'36'-46'3643,"-28"36"-3360,-1-1 1,-1 0-1,0 0 0,0 0 1,-1-1-1,-1 0 1,0 0-1,3-16 0,-3 7 364,-1-1-1,-1 0 1,-2 1-1,0-1 0,-1 0 1,-1 0-1,-9-42 0,2 32-417,-2 0 0,-1 1 0,-2 0-1,-23-40 1,12 29-219,-2 2 0,-2 1 0,-1 2 0,-39-38 0,11 20-27,-109-79 0,23 30 17,-190-103 0,277 177-4,-1 2 1,-1 3 0,-2 3-1,0 3 1,-1 2 0,-119-17-1,123 29 18,0 3 0,0 2 0,-114 15 0,134-9-14,0 2-1,1 2 1,0 2 0,1 1-1,0 1 1,-66 38-1,50-17-7,2 3 0,2 1 0,1 3 0,2 2 0,-71 88 0,-31 83 2,73-100 6,50-80-2,2 2 0,2 1 0,1 0 0,1 1 0,3 1 0,1 1 0,2 0 0,-10 65 0,20-88-2,2 0 0,-1 0-1,2 0 1,0 0-1,2 0 1,7 31-1,-2-20 2,1-1-1,2 0 1,19 36-1,-15-38-3,1-2 0,0 0 1,2-1-1,36 36 0,-11-19 3,66 49 1,-46-45 13,1-3-1,2-3 1,2-3 0,1-2-1,1-4 1,2-3 0,0-3 0,2-3-1,99 13 1,422 2 313,-581-34-311,56-1 95,1-2 0,-2-4-1,1-3 1,-1-2 0,0-4 0,-1-2 0,-1-4-1,-1-2 1,111-57 0,26-37 492,-169 95-424,-1-2 0,-1-1 0,50-51 0,-74 66-126,1 0 0,-1-1 1,-1 0-1,1 0 0,-2-1 0,0 1 0,0-2 1,5-16-1,-7 12 10,0 1 1,-2 0 0,1-1-1,-2 1 1,0-1 0,-3-25-1,-2 0 108,-2 0 0,-20-70 0,-40-79 252,43 137-395,-1 1-1,-4 2 0,-1 0 0,-3 2 0,-53-63 0,68 92-212,-2 1 0,0 1 1,-1 1-1,0 1 0,-2 1 0,-32-18 0,-2 5-1844,-95-34 0,5 9 678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0:57.966"/>
    </inkml:context>
    <inkml:brush xml:id="br0">
      <inkml:brushProperty name="width" value="0.025" units="cm"/>
      <inkml:brushProperty name="height" value="0.025" units="cm"/>
    </inkml:brush>
  </inkml:definitions>
  <inkml:trace contextRef="#ctx0" brushRef="#br0">2731 769 4313,'-65'-106'6680,"-64"-92"-5153,110 174-1497,-1 1 0,-1 1 0,-2 1 0,0 1 0,-1 0 1,-26-15-1,13 13 88,-1 1 1,0 2-1,-69-23 1,35 20 71,-96-16 1,-72 2-257,-372-51 210,543 79-160,-1 3 0,-121 8 0,148 1-10,0 2 0,1 1 1,0 3-1,1 1 0,-66 27 1,86-27 7,1 0 1,0 1 0,0 1 0,2 1-1,-1 1 1,2 0 0,0 1 0,1 1 0,1 1-1,0 0 1,2 1 0,-15 26 0,-4 13-28,4 2 0,1 1 1,-17 66-1,37-104 33,1 1-1,1 0 1,1 1 0,2-1 0,0 1-1,2-1 1,0 1 0,2-1 0,1 1-1,0-1 1,2 0 0,1 0 0,1-1-1,1 1 1,1-2 0,1 1 0,1-1-1,0-1 1,2 0 0,1 0 0,0-1-1,2-1 1,0-1 0,1 0 0,1-1 0,0-1-1,23 15 1,230 139-4,-184-109 29,80 51 23,-126-87-23,1-2 0,52 20 0,70 17 44,89 36 37,-196-72 32,2-3 1,1-3-1,0-2 0,1-3 1,0-2-1,1-3 1,0-3-1,1-3 1,-1-2-1,0-3 0,1-3 1,-2-2-1,1-3 1,73-24-1,-90 20 135,0-3 1,-2-1-1,65-39 0,-49 20 182,96-80 0,-142 106-338,0 0 0,-1 0 0,-1-1-1,0-1 1,-1 0 0,-1 0 0,15-30-1,-15 25-5,-2-2 0,0 1 1,-1-1-1,-2 0 0,5-42 0,-6 18-41,-2-1 1,-1 1 0,-3 0 0,-2 0-1,-2 0 1,-2 0 0,-2 1 0,-1 1-1,-3 0 1,-1 1 0,-3 0 0,-1 1 0,-1 2-1,-34-46 1,19 36-57,-3 1-1,-1 2 1,-3 2 0,-2 1-1,-1 3 1,-2 1-1,-1 3 1,-60-32 0,66 45-30,-1 3 0,-1 1 0,-1 3 0,0 1 0,-1 3 0,-70-10 1,4 9-37,-184 3 0,199 12 27,-166 25-1,198-15 19,1 3 0,1 3 0,-89 37 0,-94 58-19,187-81 17,-110 77 0,136-83 14,2 2-1,1 2 1,1 0 0,2 2-1,1 1 1,-39 64-1,55-75-4,0-1-1,2 2 0,1-1 1,0 1-1,2 1 0,0-1 1,-3 41-1,7-33-2,0 0 0,2 0 0,2 0 0,1 0 1,10 48-1,-9-66 11,0-1 0,1 1 1,1-1-1,0 0 1,0 0-1,1-1 0,16 21 1,72 69-33,-51-57 30,-5-7 2,1-1 1,2-2-1,1-2 1,2-1 0,0-3-1,94 42 1,-56-37-3,0-3 0,2-4 1,126 21-1,-45-20 8,1-7 1,194-3-1,-154-23 5,-156 1-2,-1-1 1,54-15-1,-80 15 8,0-1-1,0-1 0,-1-1 0,0-2 0,-1 0 1,0-1-1,0-1 0,-2-1 0,1 0 1,-2-2-1,0-1 0,-1 0 0,-1-1 0,24-32 1,-17 14 52,-1-2 1,-2 0 0,-2-2 0,-1 0 0,-3-1 0,0-1-1,-3 0 1,-2-1 0,-1 0 0,-3 0 0,-1-1-1,-2-63 1,-4 70-25,-2 0 0,-2 1 0,-1-1-1,-2 1 1,-2 0 0,-20-50 0,18 57-36,-2 1 1,-1 0-1,-2 1 0,0 1 1,-2 1-1,-1 0 0,0 1 1,-27-22-1,15 18-75,0 3-1,-2 0 1,-1 2-1,-1 2 1,-1 1-1,-1 2 1,0 1 0,-80-22-1,71 28-457,0 2 0,0 2 0,-1 2 0,1 2 0,-1 2 0,0 3 0,-79 11 0,-51 26-603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1.483"/>
    </inkml:context>
    <inkml:brush xml:id="br0">
      <inkml:brushProperty name="width" value="0.025" units="cm"/>
      <inkml:brushProperty name="height" value="0.025" units="cm"/>
    </inkml:brush>
  </inkml:definitions>
  <inkml:trace contextRef="#ctx0" brushRef="#br0">1 0 2745,'0'0'28,"0"0"1,0 0-1,0 0 0,0 1 1,1-1-1,-1 0 1,0 0-1,0 0 1,0 0-1,0 0 1,0 0-1,0 0 1,0 0-1,1 0 1,-1 0-1,0 0 1,0 0-1,0 0 1,0 0-1,0 0 1,0 1-1,0-1 1,0 0-1,0 0 1,0 0-1,0 0 0,0 0 1,1 0-1,-1 0 1,0 0-1,0 1 1,0-1-1,0 0 1,0 0-1,0 0 1,0 0-1,0 0 1,0 0-1,0 1 1,0-1-1,0 0 1,0 0-1,0 0 1,0 0-1,-1 0 1,1 0-1,0 0 1,0 1-1,0-1 0,0 0 1,0 0-1,0 0 1,0 0-1,0 0 1,0 0-1,0 0 1,0 0-1,0 0 1,-1 1-1,22 3 425,233 38 309,-236-40-588,288 40 3357,-131-16-3129,75 7-269,-210-30-106,-1-3 0,1-1 0,-1-1 0,55-12 0,76-28 296,30-6 157,-155 40-442,0 1-1,67 0 0,-76 7-1771,59 7 0,-66-2 525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1:02.632"/>
    </inkml:context>
    <inkml:brush xml:id="br0">
      <inkml:brushProperty name="width" value="0.025" units="cm"/>
      <inkml:brushProperty name="height" value="0.025" units="cm"/>
    </inkml:brush>
  </inkml:definitions>
  <inkml:trace contextRef="#ctx0" brushRef="#br0">4 470 6801,'-4'-12'2213,"4"11"-2180,1 1 0,-1 0 0,0 0 0,0 0 0,0 0-1,0 0 1,0-1 0,0 1 0,0 0 0,0 0 0,1 0-1,-1 0 1,0 0 0,0 0 0,0 0 0,0 0 0,0-1 0,1 1-1,-1 0 1,0 0 0,0 0 0,0 0 0,0 0 0,0 0-1,1 0 1,-1 0 0,0 0 0,0 0 0,0 0 0,0 0 0,1 0-1,-1 0 1,0 0 0,0 0 0,0 0 0,0 0 0,0 1-1,1-1 1,-1 0 0,2 1 17,1 0-1,-1 0 0,0 1 1,0-1-1,1 1 1,-1 0-1,3 3 1,3 5-10,-1 1 0,0 0 0,-1 0 0,0 1 1,-1-1-1,0 1 0,-1 1 0,0-1 0,2 17 1,9 24 269,-10-37-193,-1-4 25,0 0 0,11 22 0,-13-31-91,0 0 0,0 0 1,0-1-1,0 1 0,0 0 0,1-1 0,-1 1 0,1-1 0,-1 0 1,1 0-1,0 0 0,0 0 0,0 0 0,0-1 0,5 3 0,-2-3 54,-1 0 0,1 0 0,-1-1 0,1 0 0,0 0 0,-1 0 0,1 0 0,-1-1 0,1 0 0,-1 0 0,1-1 0,-1 1 0,0-1 0,0 0-1,10-6 1,6-4 217,-1-1 1,26-21-1,-43 32-303,28-22 146,110-85 127,134-134-1,-245 212-291,193-203-2176,-181 183 1425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9:11:03.101"/>
    </inkml:context>
    <inkml:brush xml:id="br0">
      <inkml:brushProperty name="width" value="0.025" units="cm"/>
      <inkml:brushProperty name="height" value="0.025" units="cm"/>
    </inkml:brush>
  </inkml:definitions>
  <inkml:trace contextRef="#ctx0" brushRef="#br0">1 211 6281,'1'1'538,"1"0"0,0 0 0,0 0 0,-1 0 0,1 0 0,0 1 0,-1-1 0,1 0 0,-1 1 0,2 1 0,0 2-632,0 0-1,-1 1 0,1-1 1,2 10-1,2 3 458,48 123-406,-23-56 206,72 139 0,-103-221-85,1-1 0,-1 0 0,0 0 0,0 0 0,1 0 0,-1 0 0,1 0 0,0-1 0,0 1 0,-1 0 0,1-1 0,0 1 0,0-1 0,1 0 0,-1 0 0,0 0 0,0 0 0,1 0 0,-1 0 0,0 0 0,1-1 0,-1 1 0,0-1 0,1 0 0,-1 0 0,1 0 0,-1 0 0,1 0 0,-1 0 0,1-1 0,-1 1 0,0-1 1,1 0-1,-1 1 0,3-2 0,6-3 200,-1 0 1,1-1-1,-1 0 0,0-1 1,0 0-1,9-9 1,56-58 413,-36 34-485,122-109 5,57-57-1015,-72 48-3292,-76 78 2491</inkml:trace>
</inkml:ink>
</file>

<file path=ppt/ink/ink56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15:27.033"/>
    </inkml:context>
    <inkml:brush xml:id="br0">
      <inkml:brushProperty name="width" value="0.05292" units="cm"/>
      <inkml:brushProperty name="height" value="0.05292" units="cm"/>
      <inkml:brushProperty name="color" value="#FF0000"/>
    </inkml:brush>
  </inkml:definitions>
  <inkml:trace contextRef="#ctx0" brushRef="#br0">24516 11809 30 0,'64'-14'42'16,"-69"11"23"-16,0 0 20 0,-1-3 22 15,2 1 19-15,-2-2 10 16,2 2 21-16,0-1 6 15,2 2-7-15,-3 2-6 16,3 3-38-16,1-1-14 0,0 0 4 16,-1 12-31-16,-2 15-20 15,-4 31-10-15,1-21-13 32,0 5 2-32,-1 5 6 0,-3 0 4 0,-1 6-20 15,-4-2 23-15,2 6-1 16,-1 0 2-16,0 3 1 15,1 2-3-15,0-1-8 16,2 4-2-16,2 0-3 16,2 1-1-16,4-3-3 15,1 1-1-15,0-3-6 16,3-1-3-16,2-4-1 16,-2-3 1-16,2-6 1 15,0-2 2-15,-2-6 1 16,1-18-1-1,0 0 1-15,3 13 3 0,-2 1-5 16,3-6-2-16,4 3-2 16,-1-6-4-16,4-3-1 15,2-2-1-15,0-5-1 16,3-2-2-16,1-2 1 0,1-2-1 16,2-4-2-16,3 1 3 15,1-2-1-15,1 1 1 16,6-3-2-16,0 0 1 15,2-1-1-15,3-2-1 16,1 0 0-16,-1-2 0 16,2-1 0-16,-3-2-1 0,-1-3 0 15,-1 0 0 1,-1-1 1-16,-2 0 0 0,1-2 1 16,0-1 0-16,-3-4 2 15,2 1 0-15,-1-4 1 16,-4-3 4-16,0-2 3 15,-2-1-1-15,-3-2 0 16,0-3 0-16,1 1-2 16,-2-3 0-16,0 0-1 15,1 0-5-15,-1-2-2 16,1 1-1-16,-1-2 0 16,-2-2 1-16,-3-1 0 15,-2-1 1-15,-2-4 1 16,-1 1 0-16,-2-4 1 15,-1-1-1-15,-2-2 0 16,2-2 0-16,-3-1-2 16,1 0 0-16,-1 0-1 15,-1-2 0-15,1 3 0 16,0 2 0-16,-1 1 0 0,-1 0 1 16,-1 2 0-16,0 3 0 15,0 0-1-15,-1 0 1 16,-2 4 0-16,-2-1 0 15,-3 4-1-15,-1 1 0 16,-2 6 1-16,-3-2 0 16,-1 6 1-16,0 0 0 15,-1 4 1-15,-1 1-1 16,1 4 1-16,-1-1 0 0,-1 3 1 16,1 2 0-16,-3 1-1 15,1 0 0-15,-2 2 0 16,0 2-1-16,-2 0 0 15,-2 1 0-15,-3 1-2 16,-2 2 0-16,0 1-1 16,-2 2 0-16,-3 0-1 15,0 4 1-15,0 3-1 16,2 3 0-16,-1 4-1 16,-2 0 1-16,2 3 0 15,-1 2 0-15,0 2 0 16,1-1 0-16,-1 2 1 15,0-1 0-15,1 1 0 16,2 2 0-16,-1-1 0 16,-1 4 0-16,2 1 0 15,1 1-1-15,0 1 1 16,1 1-1-16,3-2 0 16,0 2 0-16,1 1-3 15,0-1-8-15,4 0-39 0,1 2-34 16,0 4-178-16,4 4 212 15,-7 0-141-15,0-2-104 16</inkml:trace>
  <inkml:trace contextRef="#ctx0" brushRef="#br0" timeOffset="1667.91">26425 11813 806 0,'0'1'349'0,"0"-2"-249"16,-2-6-85-16,2 6 3 15,-1 0-1-15,0 0 11 16,0-2 2-16,0-8 21 15,0 0-36-15,-2-2 65 16,-10-29 1-16,3 26 19 16,1 0 10-16,-4 0-19 15,-1-1-7-15,-4 1-20 16,2 0-10-16,-5 1-20 16,2 2 0-16,-2 2-17 15,-3 1-11-15,2 3 7 16,-1-1 0-16,-1 3 3 0,-1 1 0 15,1 2 2-15,-2 1 1 16,-3 2-2-16,3 2 4 16,-2 4-8-16,-3 1-1 15,1 3-5-15,2 0-2 16,-5 3-2-16,2 2 0 16,3 1-1-16,1 1-3 15,-3 2 1-15,3 1 1 0,1 2 0 16,-1 1 0-16,2 2 0 15,0 1 0-15,0 3-1 16,-2 1 0-16,4 2 1 16,-1-1-1-16,0 1 0 15,2 0 0-15,1 1 0 16,-1 0 0-16,2-1 1 16,-1-1-1-16,2 1 0 15,1 0 0-15,0 0 0 16,3 3 0-16,-1-1 0 15,2 0 0-15,3 2 0 16,-1-1-1-16,5-1 0 16,-1 1 1-16,4 0-1 15,-2-2 1-15,5 0-1 16,0 0 1-16,1 1 0 16,1 1 0-16,2 0-1 15,-1 1 1-15,3-2-1 16,0 1 0-16,-1-3 1 0,2 0 0 15,4-2 0-15,-2-4 0 16,0-2 0-16,3-2 0 16,1-1 0-16,2-1 0 15,3-1 0-15,-2-2-1 16,2 0 1-16,0-3-1 16,2 1 0-16,1-3 1 15,-1-1 0-15,3 0 0 0,0-3-1 16,1-1 1-16,2-1 1 15,2-1-1-15,-1-2 0 16,-1-2 1-16,0-2 0 16,0-2 1-1,1-3 1-15,-2 0-1 0,0-5 1 16,-1 0 1-16,0-4 1 16,1 0-1-16,0-5 1 15,-2-1 0-15,0-2 0 16,-1-3 0-16,-2-3-1 15,2-4 0-15,-1-3-1 16,-1-3 0-16,-1-6-1 16,2-2 0-16,-3-1-1 15,2-1 0-15,-2-1 1 16,2 2-1-16,-3 1 1 16,0 0 0-16,-2 2-1 15,-2-1 1-15,1 0-1 16,-4-1 1-16,-1 0-2 0,-2-2 1 15,-1 1 0-15,-3-1-1 16,1 1 0-16,-1 0 1 16,-2 4 0-16,1-2 1 15,0 3-1-15,-1 2 2 16,-2 3-1-16,2 3 1 16,-1 4 0-16,-1 1 0 15,-4 3 0-15,3 3 0 16,-5 2-3-16,0 2-3 0,-4 2-17 15,-6 3 10-15,-5 4-90 16,-1 3-65-16,-1 7 126 16,-4 4-85-16,4 3-61 15</inkml:trace>
  <inkml:trace contextRef="#ctx0" brushRef="#br0" timeOffset="2835.84">27089 11859 936 0,'0'-4'395'15,"-5"-2"-234"-15,-4-3-33 16,-3-2 1-16,-3-2-23 16,-4-1-23-1,-2-2-35-15,-2 1 15 0,-2 1 11 16,-1 0-15-16,-2 3-13 15,-1 2-8-15,-3 4-8 16,-2 2-14-16,-2 4-6 16,-1 3-1-16,-3 3-16 15,1 3 13-15,-1 4 0 16,2 2 1-16,0 1-10 16,-1 4 8-16,4 1-2 15,0 4 0-15,3 3-2 16,-1 1 0-16,1 4-1 15,1 1 0-15,1 4 0 0,0 1-1 16,-1 2 1-16,1-1 0 16,0 3 0-16,3-1 0 15,-1 3 0-15,1-1 0 16,3 0 0-16,1 0 0 16,4-2 0-16,1 2 0 15,1 1 0-15,1 0 0 16,3 2 0-16,0-2 0 15,3 4 0-15,-1-2 0 16,2 2 0-16,1-1-1 16,4 0 0-16,0-3 1 0,1-4 0 15,3 2-1-15,3-6-1 16,1 0 0-16,3-5 0 16,2-3 1-16,2-5-1 15,4-1 0 1,2-4 0-16,3-6 1 0,2-2 1 15,3-4 0-15,7-2 1 16,-1-5 0-16,3-1 0 16,4-5 1-16,-1-6 0 15,2 0 0-15,2-6-1 16,-2-3 2-16,-3-6-2 16,3 0 1-16,-1-7 0 15,-1-1 1-15,2-4-1 16,-3-4 1-16,0-4 1 15,-1-4-1-15,1-6 1 16,-3-1 0-16,-1-6 1 0,-3 1 1 16,-3-6 2-16,1 0 0 15,-3-2 0-15,-1 1 0 16,-4 0-1-16,0 1 0 16,-5 1-2-16,-1 2-1 15,-4 3-2-15,-2 3 0 16,-5 5 0-16,-1 2 1 15,-2 5 0-15,-1 5 0 0,-3 6 1 16,1 3 0-16,-1 7-4 16,-4 4-8-16,-2 6-36 15,-1 4-42-15,-5 9 68 16,-3 3-38-16,-24 7 21 16,-4 3-32-16</inkml:trace>
  <inkml:trace contextRef="#ctx0" brushRef="#br0" timeOffset="4296.6">25197 11727 109 0,'-1'-1'141'0,"-8"-20"12"16,4-28-27-16,16 28-13 15,6-4-75-15,-1 0-10 16,-2-9 32-16,1-2 22 0,6-9 46 16,0-5 10-16,9-4-5 15,1-1-14-15,1 4-40 16,2-1-17-16,-1 6-31 16,0-1-11-16,-2 6-10 15,-1 6-4-15,-6 7-4 16,-3 9-2-16,-9 11-1 15,-5 8-2-15,-4 7-8 16,-7 6-16-16,-6 9-130 16,-2 2-142-16,-1 0 186 15</inkml:trace>
  <inkml:trace contextRef="#ctx0" brushRef="#br0" timeOffset="5078.72">25955 10746 238 0,'64'-47'162'0,"-67"30"6"16,-1-2-28-16,-1 4-49 15,2 5-33-15,-1 2-41 16,0 5-11-16,-1 3-7 15,-2 3-1-15,0 4 1 16,0 3 1-16,3 0 0 16,-2-1 0-16,3-2 2 15,0-2 1-15,-2-2 26 16,1-1 18-16,-1 1 23 16,-3-3 5-16,-1 1-21 0,0 1-18 15,1 6-23-15,-1 2-6 16,0 2-5-16,-1 0 0 15,0-1 0-15,0-1 6 16,3 3 29-16,-1 0 4 16,2 1 5-16,0 4-4 15,0-2-22-15,-2 3-2 0,4 1-2 16,-2-3 2-16,3 4 0 16,5 0 0-16,-1-2 2 15,6 0-1-15,4-5 0 16,1-5 5-16,8-2 17 15,2-10 9-15,2-8 9 16,-1-1-1-16,-1-7-22 16,0 2-11-16,-2 2-16 15,0 1-5-15,-4 3-4 16,-4 2-4-16,-3 4-92 16,-3 2-172-16,-6 6 178 15</inkml:trace>
  <inkml:trace contextRef="#ctx0" brushRef="#br0" timeOffset="6778.9">26215 10761 334 0,'-6'-4'230'16,"10"3"-75"-16,-4-1-9 16,-3 0-48-16,3 1-63 15,0 0 3-15,0 0 30 16,0-1 11-16,4-9 21 15,2-8 1-15,10-30-7 16,-9 26-7-16,-4 0-20 16,5 1-10-16,-3 3-22 15,5 3-12-15,-3 4-13 16,1 6-6-16,-3 7-3 16,-5 7 1-16,3 18 3 15,-3 5 1-15,-1 8 1 16,-1 4-2-16,-3 3-5 15,1-2-14-15,-3-1-271 16,4-1 209-16</inkml:trace>
  <inkml:trace contextRef="#ctx0" brushRef="#br0" timeOffset="7315.47">25930 11708 1148 0,'3'-18'405'16,"13"-6"-370"-16,8 0-5 15,10-1-12-15,1-4-14 0,8 1-3 16,-2-2 0-16,-2-5 0 15,-5 2 0-15,-3 3 1 16,-6 1-1-16,-3 5-1 16,0 7-4-16,-10 4-131 15,1 5 100-15</inkml:trace>
  <inkml:trace contextRef="#ctx0" brushRef="#br0" timeOffset="7672.47">26705 10885 744 0,'5'-23'262'15,"-2"6"-225"-15,2 6-150 16,-3 3-9-16,-12 4 1 0,0-3 12 16,-4 1 150-16,-2 0 43 15,4 2 36-15,-2 3 16 16,-2 5-26-16,-1 4-31 16,-3 5-33-16,2 5-19 15,2 6-22-15,5 3-4 16,8 6-1-1,2-3 0-15,8 1 0 0,8-3-2 0,4-9-1 16,3-2-4 0,2-12-32-16,3-4-71 0,4-4 73 15</inkml:trace>
  <inkml:trace contextRef="#ctx0" brushRef="#br0" timeOffset="8018.05">26881 10710 1338 0,'29'-5'459'0,"-23"-2"-439"15,5 3-4-15,7 4-8 16,-1 1-22-16,3 2-59 15,-3 2-14-15,-2-2-3 16,-4 0 14-16,-7 0 60 16,-4 6 17-16,-8 0 17 0,-3 4 7 15,-1 6 4-15,-1-2-1 16,5 5-10-16,4 2-6 16,4-5-7-16,4 1-2 15,4-6-2-15,1-2-1 16,6-6-3-16,2-2-31 15,3-8-188-15,5-6-182 0,4-2 243 16</inkml:trace>
  <inkml:trace contextRef="#ctx0" brushRef="#br0" timeOffset="8497.68">26910 11783 171 0,'1'3'214'0,"0"-1"29"0,0-2 34 16,-1 0-29-16,0-2-60 16,0 1-16-1,0 0-39-15,10-9-23 0,8-8-41 16,28-30-24-16,-23 25-34 16,3 3-10-16,0 1-12 15,-4 1-36-15,1 7-199 16,-4-1 171-16</inkml:trace>
  <inkml:trace contextRef="#ctx0" brushRef="#br0" timeOffset="9223.77">27319 11285 739 0,'9'56'391'0,"-9"-68"-171"15,1 1-19-15,6-3-120 16,3 1-57-16,6-2-21 16,1 0-1-16,0 4-1 15,-3-2 1-15,-2 5 0 16,-2 3 4-16,-2 4 1 15,-3 2 0-15,-4 10-2 16,-3 5-4-16,-7 9-1 16,-2 6-2-16,-2 3-1 15,2 0-1-15,6-5 0 16,2-2-1-16,8-10 5 0,3-6 0 16,7-10 2-16,3-5 4 15,11-7 4-15,2-6 5 16,4 1 21-16,-4 0 8 15,-3 1 3-15,-2 7-1 16,-10 5-23-16,-1 3-10 16,-4 8 0-16,-11-1 5 0,-8 6 18 15,-2 4 6-15,-15 3-6 16,5 4-8-16,-7 0-21 16,-3-1-8-16,1 1-88 15,-2-1-115-15,6 2 131 16</inkml:trace>
  <inkml:trace contextRef="#ctx0" brushRef="#br0" timeOffset="10712.54">27212 11531 139 0,'9'-11'186'16,"-6"0"7"-16,1 3-4 15,0-2-26-15,-8 1-81 16,0 0-8-16,-3 4-14 16,-4 3-11-16,1 2 0 15,2 4 5-15,-4 6 25 16,-1-1 12-16,-1 7 10 15,-2-1-11-15,10 10-28 16,4 0-14-16,6 6-23 16,2 0-3-16,2-5-6 15,3 3-3-15,3-9 0 16,2-2-1-16,10-8-3 16,1-6-1-16,7-8-8 0,3-6-43 15,-2-13 31-15</inkml:trace>
  <inkml:trace contextRef="#ctx0" brushRef="#br0" timeOffset="12671.63">23409 1686 281 0,'-10'-8'113'16,"2"5"-70"-16,-4-1-29 0,1 4-14 15,-1 1-1-15,-6 1 17 16,-1 5 21-16,-1 1 50 16,0 3 25-16,-3 5 16 15,3 4-10-15,2 6-43 16,1 0-23-16,8 0-34 16,5-3-7-16,4-4-7 15,4-1-1-15,7-2-1 16,2-5 2-16,6-4 1 15,7 1 2-15,6-8 0 16,2 0-2-16,0-5-75 16,-2-4-149-16,1 1 145 15</inkml:trace>
  <inkml:trace contextRef="#ctx0" brushRef="#br0" timeOffset="13058.73">23657 1818 388 0,'9'-7'252'0,"7"-2"-41"16,0 2 30-16,2-6-87 15,-2 1-26-15,3 0-16 16,-6-3-14-16,0-5-9 16,5 3 2-16,-13 0-11 15,2 6-16-15,0 7-33 16,-7 7-16-16,6 13-19 15,-6 9-3-15,-4 15 1 16,-8 5 1-16,6 8-3 16,1-1-54-16,-9-2-188 15,6-4 172-15</inkml:trace>
  <inkml:trace contextRef="#ctx0" brushRef="#br0" timeOffset="13359.3">23392 2969 721 0,'-4'15'199'0,"9"0"-225"15</inkml:trace>
  <inkml:trace contextRef="#ctx0" brushRef="#br0" timeOffset="13583.37">23407 3088 506 0,'-13'-15'350'16,"4"2"-24"-16,-4 2-161 16,0-1-77-16,0 13-76 15,-10 2-9-15,1 5-4 16,0 4-2-16,-1 4 0 15,8 2-2-15,3 6 0 16,6 2 0-16,9-3 1 16,4 1 1-16,9-6 2 0,3-4 0 15,6-3 1-15,5-4 1 16,3-7-1-16,4-3-23 16,4-9-191-16,2-1 155 15</inkml:trace>
  <inkml:trace contextRef="#ctx0" brushRef="#br0" timeOffset="13946.52">23757 2942 1148 0,'21'-2'374'0,"3"4"-422"16,5 9-46-16,-4 11-87 15,-2 2-16-15,-12 1 36 16,-3-1 49-16,-11-6 184 16,-2-3 73-16,-5-3 56 15,-5-4 10-15,4 3-85 16,-7 0-52-16,9 2-55 15,-2 5-15-15,11-1-7 16,0-1-4-16,4-2-7 16,2-4-9-16,2-3-14 15,2-5-8-15,3-5-3 0,7-4 2 16,-4-3-47-16,3 3-75 16,-4 0 110-1</inkml:trace>
  <inkml:trace contextRef="#ctx0" brushRef="#br0" timeOffset="15465.69">23630 3066 255 0,'-6'-4'200'16,"0"-3"-15"-16,5 7-90 15,0 3 0-15,1 6-72 16,0-2-5-16,-1-1 41 15,-1 3 30-15,1-8 50 16,1-1 13-16,3-8-13 16,4-4-25-16,6-4-53 15,2-1-18-15,1 2-21 16,0 4-7-16,-1 4-9 16,-2 2-3-16,-2 8-4 15,2 5-3-15,-2 7-1 16,-6 4-1-16,3 9 3 15,-4 1 1-15,-3 4 1 16,3 4 1-16,-4-2-1 16,-1-1 1-16,1-5 0 15,0-5 1-15,0-6 0 16,3-2-1-16,2-2-2 16,-3 0-22-16,8-2-220 0,2-1 176 15</inkml:trace>
  <inkml:trace contextRef="#ctx0" brushRef="#br0" timeOffset="16515.21">26434 738 332 0,'-3'-31'221'0,"0"3"-66"16,1 9-41-16,1 5-13 15,-3 5-88-15,-2 4-13 16,-3 5-6-16,-3 1-2 0,-2 5 1 16,1 4 1-16,0 0 5 15,1 2-2-15,3 2 1 16,-2 3 0-16,3 1 1 15,4 1 0-15,-2 0-1 16,6 0 1-16,5 1-1 16,-1 1 1-16,10-5 0 15,3 1 0-15,2-7 2 16,3-1 1-16,-2-4 2 16,-2-5 0-16,1-1 2 15,-1-6 0-15,0 1 0 16,1-1 0-16,-1-1-5 15,1 3-3-15,0 0-192 16,0 0 145-16</inkml:trace>
  <inkml:trace contextRef="#ctx0" brushRef="#br0" timeOffset="16998.22">26831 725 114 0,'3'-2'141'0,"0"-3"31"16,2 1 45-16,0-3-33 15,3 1-47-15,2-1-40 16,2 2-46-16,0 0-49 16,-2 2-1-16,0 2-1 15,-3-1-1-15,0 3-2 16,-1 1-4-16,-5 6-1 15,-1 5 3-15,-4 5 3 16,-1 8 2-16,-4 3 1 16,1 0 0-16,0-3 0 15,1-3 0-15,5-6 0 16,-1 3 0-16,5-6 3 16,2 0 7-16,1-7 4 15,3-5 1-15,5 2-5 16,1-2-6-16,7 2-119 15,1 1 86-15</inkml:trace>
  <inkml:trace contextRef="#ctx0" brushRef="#br0" timeOffset="18480.7">31157 1055 918 0,'16'-8'316'15,"7"0"-289"-15,10 8-32 16,1 0 0-16,6 6-2 16,-1-2 3-16,-3-6 6 0,0-3 0 15,-2-7 4-15,1-3-2 16,2-1-1-16,1-4-3 16,-5-2-219-16,-1 6 164 15</inkml:trace>
  <inkml:trace contextRef="#ctx0" brushRef="#br0" timeOffset="18774.25">31767 621 1357 0,'20'-5'436'0,"14"14"-507"16,7 7 21-16,-2 12 6 16,0 6 1-16,-4 4 35 15,-4 3 8-15,2-7 1 16,-1-1 1-16,-10-5 5 16,-3-1 1-16,-9 3 2 15,-3 0-1-15,-10 0-6 16,-9 2-2-16,-12 4-104 15,-13 3-222-15,-5 3 219 16</inkml:trace>
  <inkml:trace contextRef="#ctx0" brushRef="#br0" timeOffset="19512.49">32718 599 828 0,'27'-46'358'15,"-31"33"-117"-15,1 11-308 16,-2 0-2-16,2 5 3 15,2-3 10-15,0 0 110 16,-2 1 14-16,-8 4 22 16,2-4 0-16,0 14-34 15,-24 28-12-15,28-24-23 16,5 0-8-16,6-1-11 16,7 1-1-16,9-3-14 15,7 1-17-15,8-9-43 16,4-1-27-16,4-10-102 15,-1-7-79-15,4-5 180 16</inkml:trace>
  <inkml:trace contextRef="#ctx0" brushRef="#br0" timeOffset="19765.49">33315 572 1396 0,'-12'-7'451'0,"7"11"-611"15,7 8 3-15,-1 5 2 16,-2-2 8-16,-2-5 142 16,4-5 11-16,8-2 24 15,2-3 11-15,8-4 12 16,-2-2-2-16,-1-5-23 15,-2 0-13-15,4-2-59 16,-2 1-65-16,-1 2 70 16</inkml:trace>
  <inkml:trace contextRef="#ctx0" brushRef="#br0" timeOffset="21148.7">28577 2100 949 0,'9'-2'312'0,"-15"-7"-316"16,6 4-8-16,0 3 21 15,-6 5 2-15,-4 2 14 16,-6 3 11-16,-3 3 19 16,0 2 4-16,10 10-4 15,3 5-8-15,7 8-21 16,0 2-3-16,8-4-10 16,2-1-2-16,4-5-6 0,9-4-4 15,5-5-19 1,4-7-32-16,5-12-140 0,1-8-162 15,4-13 220-15</inkml:trace>
  <inkml:trace contextRef="#ctx0" brushRef="#br0" timeOffset="21464.7">28935 2096 241 0,'6'7'245'0,"2"1"22"16,4 0-48-16,5-3-36 0,0 1-48 15,-1-3-7-15,-3 0 9 16,-7-3 1-16,1 2-46 16,-2-2-27-16,-5 7-40 15,3 4-14-15,-13 9-11 16,-5 7 0-16,-4-1 0 16,-1 5 0-16,8-7-1 15,11-3 0-15,12 0-1 16,2-5 0-16,5-5 1 15,2-1 0-15,-3-7 1 16,5-3 1-16,-4 0-1 16,-3-2-2-16,-8 0-29 15,0 1-34-15,-12 2-101 16,5 2-82-16,-7 7-120 16,-4 0 17-16,0 6 209 15</inkml:trace>
  <inkml:trace contextRef="#ctx0" brushRef="#br0" timeOffset="22008.29">29762 2281 728 0,'2'-1'277'0,"1"-2"-178"16,10 7-98-16,4 2 0 16,4 4-1-16,3 3 0 15,5-4-1-15,-2-5 1 16,13-8 1-16,0-3 9 16,6-12 69-16,9-2 13 15,2 1 2-15,8-7-8 16,7 9-126-16,0 3-167 0,3-6 139 15</inkml:trace>
  <inkml:trace contextRef="#ctx0" brushRef="#br0" timeOffset="22510.55">31406 1903 1171 0,'3'0'351'15,"22"9"-522"-15,8-1 3 0,9-1 11 16,9-3 48-16,-5-4 189 15,4-2 45-15,-7 0 52 16,-1 2-2-16,1 1-53 16,-6 3-41-1,0 7-57-15,-11-1-15 0,-13 6-14 16,-3 0-3-16,-17 4-14 16,-4 4-3-16,-12 1 3 15,-6 3 2-15,-4 2-18 16,3 5-34-16,4 7-299 15,1 1 253-15</inkml:trace>
  <inkml:trace contextRef="#ctx0" brushRef="#br0" timeOffset="22953.65">31969 1741 1046 0,'-3'1'337'0,"1"11"-423"16,-2 2 8-16,-23 31-14 15,36-27-12-15,1-14 56 16,0-3 3-16,7-6 17 16,2-5 17-16,4-2 9 15,3 3 3-15,-1 6 0 16,-5-1-2-16,-5 13-8 15,-4 1-3-15,-8 8-3 16,-4 6 1-16,-10 3 6 16,-3 8 4-16,-9 3 3 15,-5 7 1-15,-4 13-13 16,2 11 9-16</inkml:trace>
  <inkml:trace contextRef="#ctx0" brushRef="#br0" timeOffset="23848.39">27921 4261 1283 0,'-8'9'423'16,"4"3"-420"-16,10 9-18 15,6 5 2-15,7-3 11 16,8 2 3-16,18-5 6 16,6-1 2-16,20-5 1 15,6-1-2-15,-3-5-2 16,4-4 0-16,3 4 3 15,-2-3 2-15,6 3 8 16,0 5-2-16,-3 7-4 16,11 2-1-16,3 6-9 0,6-2-2 15,2 0 1-15,-5-2-3 16,-3-7-4-16,-4 0-5 16,-6-10-29-16,-8-7-19 15,-12-5-84-15,-7-8-109 16,-14-9 164-16</inkml:trace>
  <inkml:trace contextRef="#ctx0" brushRef="#br0" timeOffset="24275.09">30017 4384 1425 0,'32'13'444'0,"20"7"-606"16,5-1 0-16,6 7 5 16,0-2 20-16,-3-2 126 15,-3-2 46-15,-7-1 65 16,2-1 17-16,-11-4 14 15,0 2-12-15,-6-2-57 16,-10 1-17-16,-3-1-21 16,-3-1-19-16,-7 5-8 15,-4-1-6-15,-8 5-9 16,-9 3-4-16,-14 1 1 0,-8 4 3 16,-15 2 11-16,0 1 6 15,-5-1 7-15,-4-1 1 16,3-7 0-16,-2 0-1 15,8-2-27-15,10 1-38 16,14-2-198-16,5-1 172 16</inkml:trace>
  <inkml:trace contextRef="#ctx0" brushRef="#br0" timeOffset="26735.19">23527 3163 355 0,'-5'-4'128'16,"4"-1"-89"-16,3 5-44 16,4-3 0-16,-1 3 5 15,-1 0 17-15,1 0 49 16,-1-2 24-16,1-5 37 15,0-1-1-15,0-10-32 16,5 2-12-16,5-6-29 16,3-1-13-16,6 2-16 15,0-2-12-15,6 4-9 16,1 3-1-16,-1 2 0 16,-1 1-1-16,-4 3 0 15,-8 0 0-15,-7 7-1 16,-4 0 3-16,-7 4 24 0,1 3 10 15,0-4 7-15,-1 0 0 16,1 18-24-16,3 40-10 16,-2-16-6-16,7 3-1 15,-2 9-2-15,4 2 0 16,-3 1 0-16,0 0-1 0,1-1 1 16,-2-7 0-16,7-8-1 15,-7-5-2-15,11-15-141 16,4-8 106-16</inkml:trace>
  <inkml:trace contextRef="#ctx0" brushRef="#br0" timeOffset="27696.9">22562 1360 1308 0,'-8'64'433'0,"11"48"-440"16,12 18 4-16,10 31 3 15,1 23 0-15,7 20 1 16,-2 8 2-16,-3 17-1 15,0-4 0-15,-1-5 0 16,1-11 1-16,-3-27-1 0,-3-20 0 16,-2-31 0-16,-5-18 0 15,3-28-4-15,-1-14-45 16,3-28-322-16,3-14 264 16</inkml:trace>
  <inkml:trace contextRef="#ctx0" brushRef="#br0" timeOffset="28897.56">21917 1504 1107 0,'36'-15'369'0,"10"-5"-361"16,14 7-18-16,35 6 7 15,7-1 2-15,24 0 2 16,9 3 5-16,6-5 7 16,16-1 3-16,8-4 7 15,18-7-2-15,13-16-2 16,10-4-4-16,13-13-4 15,9-1-4-15,10 1-2 0,1 6-2 16,13 8-1-16,2-2-1 16,17 13 0-16,9 1-1 15,18 16 1-15,-8 9 0 16,5 7 0-16,-9 3 0 16,-24-14 1-16,-2-5 1 15,-24-15 2-15,-4-11 2 16,-5-6 0-16,-10-5 0 15,1 1-4-15,-9 2-1 0,-12 9-2 16,7-1 0-16,-27 12 0 16,-4 5-1-16,-20 15 0 15,-16 12 0-15,-15 17 0 16,-10 9 1-16,-18 21 0 16,-6 12 4-16,-13 28 18 15,-9 17 7-15,-15 36 19 16,-3 14 7-16,-14 30 2 15,-3 14-3-15,-6 11-9 16,-3 6-7-16,-4-1-8 16,2 0-3-16,-2-8-5 15,0-1-4-15,1-12-6 16,-4-7-3-16,5-11-3 16,-5-13 1-16,1-7-1 15,0-12-1-15,-7-18-3 16,-3-10-1-16,-5-22-3 15,-1-8-3-15,-4-17-1 16,-1-8 1-16,-4-18 4 16,-2-8 1-16,-4-13 0 0,-2-3 1 15,5-5 0-15,-5-4 2 16,-4-2 2-16,-4-1 6 16,-13 1 10-16,-3-2 11 15,-9 2 8-15,-5 2 8 16,-21 2 7-16,2 3-4 15,-23 0 2-15,-8 3-10 0,-17 3-20 16,-9 1 0 0,-14-1-8-16,-8-2 2 0,9-8 7 15,-8-5-5-15,3-7-6 16,8-8-4-16,-12-7-7 16,-1-3-1-16,-1-9 1 15,-16-2-1-15,-13-1 0 16,-1-4 0-16,-17 6-1 15,3 2 0-15,-7 3 0 16,1 6 1-16,11-1 0 16,2 4 1-16,20 3-1 15,1 0 1-15,5 3-2 16,5 0 0-16,3 2 0 16,-5 0 0-16,6-1 2 15,-7 1 2-15,-13 4 1 16,10 2 0-16,-8 6-2 15,2 3-1-15,7 4-2 16,-3 1 1-16,16 2-1 0,5-1 0 16,13-2 1-16,5-4 0 15,43-13 0 1,43 1 0 0,0 0 0-16,-128-7 1 0,9-7-1 0,6-2-1 15,62 1-2-15,2 1-3 16,11 3-17-16,1 3-33 15,12 7-107-15,11 1-83 16,20 2 145-16</inkml:trace>
  <inkml:trace contextRef="#ctx0" brushRef="#br0" timeOffset="30301.47">29693 7011 1394 0,'-2'-27'476'16,"5"-7"-442"-16,14 3-35 15,8 1-2-15,3-3 1 16,4-3 1-16,-2-3 1 16,-1-7 1-16,3-6 0 15,-4-4-1-15,-4 1 2 0,-1 4-1 16,-3 13-1-16,0 10 0 16,-4 16-2-16,-4 10-2 15,-1 27 3-15,-3 18 2 16,-4 43 5-16,2 15 1 15,-17 38-3-15,1 11-2 16,-1 3-2-16,4 3-1 16,7-31-53-16,9-20-91 15,10-43 96-15</inkml:trace>
  <inkml:trace contextRef="#ctx0" brushRef="#br0" timeOffset="30996.48">30224 6865 1400 0,'40'-6'470'15,"-21"-9"-454"-15,9 23-24 16,5 14 0-16,-5 32 0 15,-9 15 1-15,-15 22 1 16,-9 2 2-16,-3-12 0 16,1-9 1-16,6-29 2 15,3-12 0-15,2-22 9 16,2-14 4-16,2-18 5 16,0-6 1-16,10-12-11 15,4-2-5-15,3 1-7 0,1 1-14 16,-1 5-18-16,-2 6-4 15,-2 11 3-15,-7 8 11 16,-5 18 17-16,-5 8 7 16,-7 15 12-16,0 6 5 15,-2 7 6-15,2 5-2 16,3-7-10-16,0-6-1 0,10-12-1 16,1-7 2-16,5-16 5 15,4-5 1-15,0-17-1 16,4-4-2-16,0-10-6 15,0-4-3-15,-3 4-2 16,-3-2 0-16,-5 12 0 16,-3 5-2-16,-4 13-2 15,0 13 0-15,-4 16 4 16,-1 12 2-16,-1 12 3 16,-1 6-1-16,8-3-4 15,3-4 0-15,12-16 2 16,0-10 2-16,2-20 5 15,4-8 1-15,-9-18 0 16,2-1-2-16,-2-4-8 16,-1 1-20-16,2 8-32 15,-2 3-6-15,-3 13 0 16,-4 6 15-16,-7 12 28 16,1 8 7-16,-5 14 5 0,0 8 0 15,1 11-49-15,5 6-256 16,9-12 219-16</inkml:trace>
  <inkml:trace contextRef="#ctx0" brushRef="#br0" timeOffset="31172.48">31295 7039 1834 0,'4'3'617'0,"0"-13"-636"16,16 10-122-16,16 13-406 16,-2-1 365-16</inkml:trace>
  <inkml:trace contextRef="#ctx0" brushRef="#br0" timeOffset="32653.53">30184 8281 650 0,'-20'-3'323'15,"-4"-12"38"-15,4 3-272 16,-2 8-19-16,1 2 9 0,-1 6-45 15,-5 5-4-15,5 9-1 16,-3 9-9-16,4 12-18 16,7 8-3-16,6 6-4 15,11 1 0-15,19-2-2 16,5-6 1-16,12-11 0 16,3-9-1-16,3-14-10 15,3-5-7-15,-2-13 0 16,-1-5 5-16,-3-6 13 15,2-3 6-15,-5 1 7 16,-7 4-1-16,-10 5 0 16,-4 6 1-16,-9 5-1 15,0 6 0-15,-5 7 2 16,-3 3-1-16,1 3-3 16,7 1-1-16,4-3-2 15,9-4 0-15,5-10 3 16,-3-5 3-16,3-11 5 15,0-6 10-15,-1-7 20 0,0-3 8 16,-4-2 7-16,-5 1-7 16,-12-2-14-16,-4 6-9 15,-8 3-13-15,-9 3-5 16,-8 15-11-16,-5 6-4 16,-6 12-1-16,1 6 0 15,7 3 4-15,9-1-2 16,18 1-1-16,8-2-1 0,13-7-42 15,8-8-47-15,7-8-194 16,3-9-157-16,3-10 274 16</inkml:trace>
  <inkml:trace contextRef="#ctx0" brushRef="#br0" timeOffset="33142.53">30878 8399 609 0,'14'-13'419'16,"-5"3"-15"-16,-5 12-215 15,-2 10-77-15,-6 14-94 16,-1 11-14-16,-1 6-3 15,0 0 0-15,5-7 1 16,2-3-2-16,11-14 0 16,0-6 1-16,8-11 3 15,4-6 2-15,-4-12-7 16,6-6-11-16,0-7-25 16,4-2-5-16,2-2 5 15,-2 2 10-15,-2 1 21 16,-5 5 6-16,-8 7 2 15,-3 11 3-15,-5 8 8 0,-2 5 8 16,0 13 20 0,-4-2 4-16,-1 5-4 0,0 3-7 15,0 1-21-15,2-3-6 16,7-3-5-16,2-5-2 16,4-9-4-16,1-2-19 15,6-13-44-15,2-2-22 16,3-6-41-16,0 0 17 0,-1-2 42 15,-1-2 25-15,-7-1 47 16,-1 2 18-16,-8 7 32 16,-2 3 15-1,-3 11 25-15,-2 4 2 0,-2 12-15 16,0 5-12-16,0 8-24 16,4 4-16-16,1 0-15 15,-3 0-6-15,8-4-5 16,-2-7-4-16,5-12-32 15,6-8-28-15,-6-16-217 16,1-12 189-16</inkml:trace>
  <inkml:trace contextRef="#ctx0" brushRef="#br0" timeOffset="33410.53">31570 7699 1039 0,'-14'-1'401'16,"0"17"-319"-16,-1 15-4 16,-6 36-64-16,2 15-10 15,2 25-2-15,-1 6 0 16,4 16-1-16,4 4-1 16,10-5 0-16,7-6-2 15,11-29 1-15,3-18 1 16,2-22 0-16,2-14 1 15,3-19-1-15,-2-10-20 0,-1-16-120 16,-3-8-212-16,-6-20 225 16</inkml:trace>
  <inkml:trace contextRef="#ctx0" brushRef="#br0" timeOffset="33997.64">31517 8388 1257 0,'1'-15'449'16,"9"3"-388"-16,16 10-46 15,7 4-7-15,5 1-11 16,2 1 1-16,-3-2 2 16,-2-2 0-16,-1-2 2 15,-6 1 0-15,-6-1 2 16,-4 1 0-16,-15 6-1 16,0 8 0-16,-12 10-2 15,-6 9 0-15,-3 8-1 16,-3-2-1-16,11 6-1 15,5-2-3-15,12-7 0 16,4-4 1-16,9-13 3 16,1-7 1-16,2-15 7 0,3-7 2 15,-6-11 4-15,2-5 1 16,-5-6-2-16,-4-3 0 16,-1-3-6-16,-3-1-2 15,-6 4-2-15,0 6-1 16,-3 15-2-16,1 10-5 15,0 16-2-15,-1 13 2 0,1 15 9 16,-1 7 4-16,2 9 3 16,1 0-3-16,5-1-6 15,3-3-1-15,4-17-3 16,3-8 0-16,3-25-18 16,-2-5-7-16,2-17-20 15,0-9-13-15,-2-5-12 16,-3-2-14-16,-5-1-107 15,-2 0-114-15,-3 1-55 16,2 1 30-16,1 11 230 16,1 6 214-16,-2 15 173 15,1 7 30-15,0 13-59 16,-2 8-77-16,2 20-77 16,0 9-36-16,-2 27-44 15,-2 8-11-15,5-3-109 16,-2-9-119-16,-4-35 138 15</inkml:trace>
  <inkml:trace contextRef="#ctx0" brushRef="#br0" timeOffset="35048.4">32356 8139 805 0,'23'-9'388'0,"2"11"-193"0,-3 9 20 15,-7 18-128-15,3 15-23 16,-10 32-25-16,-3 16-21 16,-3 13-17-16,-4 1-3 0,-3-23-30 15,2-15-11-15,5-25-9 16,3-18-1-16,3-17 12 16,6-10-7-16,2-18-36 15,4-4-16-15,4-14-13 16,1 1 16-16,0 4 59 15,1 5 42-15,0 12 96 16,-1 8 19-16,-2 9 10 16,-1 6-13-16,-2 12-60 15,0 3-14-15,-3 6-21 16,0 0-10-16,-3-5-7 16,0-3 0-16,1-15 3 15,6-5 1-15,-1-12 1 16,0-9-2-16,-1-8-6 15,-10-6-1-15,-2-3-3 16,0-3 0-16,-8 0 2 16,-3 1 1-16,-2 8 8 15,-3 9 16-15,2 14 11 0,2 9 0 16,-9 17-9-16,-2 7-14 16,1 17-11-16,1 11-1 15,13 18 0-15,1 11 0 16,15-5-3-16,2-4-1 15,-1-30-9-15,3-14-14 16,-6-20-13-16,4-8-8 16,7-17 0-16,5-8 13 0,4-15 17 15,-5-6 9-15,2-8 9 16,-4-4 1-16,1 6 0 16,5 6 0-16,-5 19 12 15,5 9 22-15,-9 16 27 16,-4 5 6-16,-7 15-5 15,-11 6-20-15,-2 16-29 16,-8 11-5-16,-4 17-10 16,-1 3-6-16,3-11-23 15,4-8-11-15,7-28-9 16,6-11 5-16,-1-19 23 16,5-8 9-16,0-15 1 15,2-6-8-15,-3-15-15 16,-6-5-7-16,-2-6-11 15,0-2 0-15,8 7 16 16,0 8 15-16,4 15 62 16,2 4 19-16,-4 11 5 15,3 0-6-15,-1 5-42 16,-2 1-11-16,1 2-6 0,-2-1 0 16,-3 6-1-16,-6-1 0 15,-5 6-4-15,-4 4-2 16,-7 2-1-16,6 6 1 15,0 7 2-15,-1 4 1 16,10 1 0-16,-1 0 0 16,1-3 1-16,9 1 3 0,0 0 1 15,4-4 2-15,15 3 3 16,-3-1 0-16,12 0 4 16,-1 7 3-16,-9-2 4 15,0 3 1-15,-13 6 3 16,-6-1-1-16,-9 4 10 15,-10 3 4-15,-11-2-5 16,-10 3-4-16,-10-4-39 16,0-5-61-16,-6-7 51 15</inkml:trace>
  <inkml:trace contextRef="#ctx0" brushRef="#br0" timeOffset="43635.36">20353 13274 54 0,'-2'0'26'0,"2"-1"-10"16,0 1-8-16,0-1-6 15,0 0-1-15,17-2 0 16,36-11 1-16,-17-6-1 16,6-3 2-16,2-11 10 15,8-5 11-15,0-3 12 16,-1-3 1-16,5 5-9 16,0 2-10-16,3 4-12 15,-3 5-3-15,0 6-2 16,-9 3 0-16,-5 7-10 15,-2-1-44-15,-11 0 38 0</inkml:trace>
  <inkml:trace contextRef="#ctx0" brushRef="#br0" timeOffset="44008.52">20837 12830 200 0,'-22'-11'141'0,"11"-1"5"16,5 2-41-16,8 2-59 15,6 2-21-15,8 1-22 16,5 3-2-16,8-2 0 16,4 4-1-16,12-1 1 15,1-4 0-15,5-1 0 16,0-5 0-16,-9-1 0 15,0 1 1-15,-8 7-1 16,-4 2 0-16,-8 10 0 16,-5 7 0-16,-9 10 1 15,-3 5 2-15,-7 4 0 16,-2 1 1-16,-8-3 1 16,-6-3 0-16,-4 1-1 15,-2 1-1-15,-2 2-1 16,2 2-2-16,1 2-2 15,4 1-20-15,8 3 15 16</inkml:trace>
  <inkml:trace contextRef="#ctx0" brushRef="#br0" timeOffset="45909.25">28472 12876 296 0,'7'-12'156'0,"-14"-1"-18"16,3 5-47-16,6 6-23 15,0 0-29-15,8 2-42 16,4 4-1-16,6 2 4 16,2-1 0-16,2-5 9 15,4-5 28-15,14-14 55 16,5-4 17-16,16-7 15 15,8-2-22-15,14 1-51 16,1-1-16-16,18 3-23 16,-1 1-3-16,1 4-5 15,5 2-2-15,-6 4-1 0,0 1 1 16,-15-3-1-16,-3 3 0 16,-10-2-1-16,-5 0 1 15,-10 3 0-15,-1-1-1 16,-17 1 0-16,-6 3 0 15,-10 5-6-15,-10 1-31 16,-13 0-67-16,-3 5-75 16,-13-3-152-16,-10-2 204 15</inkml:trace>
  <inkml:trace contextRef="#ctx0" brushRef="#br0" timeOffset="46297.31">29414 12333 408 0,'-6'-11'245'0,"5"2"-54"16,7 4-44-16,3-4-83 16,6 3-32-16,14-1-7 15,-1-1 5-15,15 0 8 16,6-1 5-16,3-5-7 15,5 1-4-15,4-1-4 16,7 1-8-16,3 2-7 16,5 1-4-16,-3 2-4 15,-3 3-4-15,-10-2 4 16,-7 0 1-16,-12 1 30 16,-8 1 13-16,-7 4 1 0,-8 2 1 15,-10 3-25-15,-8 4-7 16,-17 7-5-16,-10 6-2 15,-16 11-7-15,-9 5-3 16,-5 11-8-16,1 5-22 16,-6 3-83-16,2 2-91 15,2-2 123-15</inkml:trace>
  <inkml:trace contextRef="#ctx0" brushRef="#br0" timeOffset="47041.38">30215 12315 149 0,'6'-23'118'15,"-1"5"-1"-15,-1 2-48 16,-1 7-16-16,-2 2 11 15,-2 1 19-15,-5 5 30 16,-3 1 1-16,-7 11-15 16,-4 5-10-16,-6 8-15 15,0 8-14-15,-3 0-22 16,0 6-11-16,0-1-16 16,-5-4-1-16,-1-3 4 15,0-2 0-15,-3-4-1 16,4-1-1-16,-2-2-9 0,3-1-10 15,2 1-143-15,5-1-149 16,6-5 186-16</inkml:trace>
  <inkml:trace contextRef="#ctx0" brushRef="#br0" timeOffset="48073.39">28651 13998 89 0,'40'-18'45'0,"16"-2"5"16,7 0-2-16,15-1 20 16,4-1 13-16,10-3-1 15,3 1-10-15,-1-1-28 16,11 0-15-16,5 0-16 15,0-3 8-15,-1 2 10 16,-5 1 2-16,-9 1-2 16,-1 3-11-16,-9 4-13 15,-11 2-3-15,-12 5-2 16,-9 0-18-16,-13 6 13 16</inkml:trace>
  <inkml:trace contextRef="#ctx0" brushRef="#br0" timeOffset="48391.39">29863 13472 551 0,'0'-6'261'0,"-2"-6"-105"16,8 4-80-16,15 8-30 15,6 0-32-15,13 9-16 16,2 0 1-16,5 1 1 16,3 0 1-16,-3-1 6 15,1 0 5-15,-4 1 8 16,-4 0 3-16,-3 1 5 16,-5 0-1-16,-8 0-1 15,-7 2-1-15,-12 4-5 16,-7 5-2-16,-17 12-8 15,-8 1-6-15,-17 15-69 16,-6 3-91-16,-10 4 99 16</inkml:trace>
  <inkml:trace contextRef="#ctx0" brushRef="#br0" timeOffset="49379.48">28760 15252 211 0,'-14'-7'193'0,"3"1"51"16,0-2 5-16,1-1-30 15,2-1-21-15,4 2-38 16,0-1-19-16,1 2-47 15,0 1-28-15,2 1-34 16,3 1-17-16,6 0-17 16,5-3-2-16,9 3 0 15,3-1 2-15,15 2 1 16,3 1 0-16,22 0-1 16,4-2 0-16,25-1 0 15,9-3-2-15,14-3-2 16,15-3-3-16,1-2-15 15,2-3-7-15,-2-5-1 16,-8 0 5-16,-15 0 14 16,-9 2 8-16,-22 2 8 0,-8 3 6 15,-14 3 14-15,-2 4 1 16,-12 2-1-16,-7 2-7 16,-11 3-13-16,-7 1-3 15,-8 2-37-15,-4 1-45 16,-8-1-128-16,-5 0-134 15,-9-4 214-15</inkml:trace>
  <inkml:trace contextRef="#ctx0" brushRef="#br0" timeOffset="49859.53">30309 14790 1002 0,'-3'-11'472'15,"0"0"-157"-15,11 1-253 16,8 1-16-16,14 1-46 16,9 2-4-16,2 6 2 15,1 0-1-15,-4 8 2 16,-6-2 1-16,-1 7 1 16,-2 2 0-16,0 5 2 15,-2 3-2-15,-6 3 2 16,2-3 5-16,-8-3 7 15,-3-1 5-15,-4-4 7 16,-3-2 2-16,-5-2 11 16,-2 0 3-16,-8 3 1 0,-4-1-4 15,-6 1-13-15,-3-1-6 16,-3 1-10-16,-3-1-3 16,1 2-5-16,0 1 0 15,-1 0-3-15,4 2 0 16,5 1 0-16,1-2-2 15,0 1 1-15,5-1 1 16,-7-1-1-16,5-1 1 16,-4 0 0-16,0-1 0 0,-6 0 0 15,-4 0 1-15,-1 1 0 16,-3 2-1-16,3-2 0 16,0 1 0-16,5 0-9 15,0 0-22-15,3 3-89 16,2 1-84-16,6 0 122 15</inkml:trace>
  <inkml:trace contextRef="#ctx0" brushRef="#br0" timeOffset="50885.46">28688 15933 276 0,'-19'-47'163'0,"18"40"-9"16,1-2-33-16,-1 3-34 16,0 1-2-16,1 2-14 15,0 1-11-15,0 1-22 16,0 1-5-16,0 0 4 15,12 0 8-15,14 0 22 16,30 1 6-16,-22-2 5 16,8-1-2-16,6-3-15 15,5-1-6-15,10-4-19 16,4-2-10-16,7 2-17 16,2 0-3-16,11 3-5 15,7 5-1-15,9 4 0 16,6 5-1-16,-5 9 0 15,1 2 1-15,-2 12 0 16,0-2 1-16,1-3 0 16,-1-3 1-16,-1-12-1 0,-1-8 1 15,4-3 1 1,-8-11 3-16,-9-8 18 0,-3 3 7 16,-15-7 15-16,-1 6 1 15,-18 3-17-15,-5 0-9 16,-10 5-21-16,-6 2-26 15,-8 8-216-15,-9 3 174 16</inkml:trace>
  <inkml:trace contextRef="#ctx0" brushRef="#br0" timeOffset="51424.98">30982 15592 1768 0,'-11'-13'617'0,"0"4"-535"16,7 3-78-16,4 6-10 16,0 0-4-16,8 2-3 0,-2 1 2 15,1 5 5-15,6 1 3 16,3 2 3-16,-1 2 0 15,10 5 0-15,0 2 1 16,5 3-1-16,6 2 1 16,-1 5 0-16,2-2 0 15,-1 1 0-15,-1-2 0 0,3-3-1 16,-8-3 1-16,-2 0 2 16,-9-4-1-16,-10 0 4 15,-2-1 1-15,-15 1 12 16,-2 2 0-16,-17 2 0 15,-4 3-1-15,-6 4-15 16,-2-2-2-16,4 4-16 16,0-1-30-16,3 1-95 15,2 1-74-15,8 2 126 16</inkml:trace>
  <inkml:trace contextRef="#ctx0" brushRef="#br0" timeOffset="52263.59">28821 11551 150 0,'3'-21'68'0,"5"2"-21"15,4 2-2-15,11 6 5 16,8 1-3-16,17 1-1 16,6-1 2-16,20-5 9 15,11 0-4-15,4-7-15 16,13-3-6-16,9-3-17 16,3-1-4-16,1 1-4 15,-7 1-3-15,-9 1 0 16,-10 0-1-16,-9 3-3 15,-8 2-2-15,-15 2-57 16,-7 4-64-16,-16 4 78 16</inkml:trace>
  <inkml:trace contextRef="#ctx0" brushRef="#br0" timeOffset="52532.64">30083 11032 163 0,'-21'-3'104'15,"6"3"-10"-15,10-1-25 0,6 1 13 16,24 1 16-16,9-3 13 16,15 2 11-16,9 0-19 15,5 0-23-15,6 7-16 16,1 1-18-16,-1 3-8 0,-5 2-11 16,-9-1-4-16,-7 0-7 15,-8 1-3-15,-15-3 0 16,-8 0 1-16,-15 10-5 15,-12 3-3-15,-21 15-43 16,-12 12-240-16,-41 7 198 16</inkml:trace>
  <inkml:trace contextRef="#ctx0" brushRef="#br0" timeOffset="65326.64">24458 1637 462 0,'-31'-14'161'16,"3"-3"-130"-16,5 6-4 15,9 7 3-15,7 2 0 16,3 2-13-16,4 0 0 0,-1 0 28 15,0 0 10-15,1 0 5 16,0 0 2-16,0 0-30 16,8 1-10-16,21 2 7 15,34 4 8-15,-8-11 8 16,11-1-1-16,17-4-13 16,7 0-11-16,1 3-10 15,-7 0-2-15,-13-1 7 16,-12-3 16-16,-9 0 22 15,-3-2 3-15,-10 0-4 16,-8 1-17-16,-11 2-24 16,-6 1-3-16,-8 4-4 15,4 1-1-15,-5 0-1 16,2 1-2-16,-3 0-48 16,-2 2-77-16,0 0 82 15</inkml:trace>
  <inkml:trace contextRef="#ctx0" brushRef="#br0" timeOffset="65720.09">25089 1334 1162 0,'-1'-15'377'16,"7"9"-390"-16,13 6-3 0,12 5 10 16,2 2 3-16,10-7 3 15,-2-3 0-15,5-10 2 16,2 0 2-16,-2-6 4 16,1-2 4-16,-2-1 10 15,-5 0 1-15,1 6 0 16,-6 2-5-16,-6 8-9 15,-4 4-2-15,-8 8-5 16,-2 4-1-16,-7 11 2 16,-6 4 2-16,-12 7 2 15,-7 4 1-15,-15-2-1 16,3 0-1-16,-5-5-4 16,1 2-2-16,8 1-69 15,5 2-147-15,18 3 145 16</inkml:trace>
  <inkml:trace contextRef="#ctx0" brushRef="#br0" timeOffset="66210.34">24475 2190 1054 0,'-4'-14'321'0,"23"15"-368"16,13 7 6-16,21 10 38 16,10 2 1-16,12-1 3 15,4-3 2-15,3 1 14 16,-3 0 14-16,5-3 16 15,0 1 4-15,-1-5 4 16,-4-3-11-16,-7-1-16 16,-4-3-3-16,-3 5-17 15,4 2-4-15,6 4-5 16,-1 3-43-16,-1-1 32 0</inkml:trace>
  <inkml:trace contextRef="#ctx0" brushRef="#br0" timeOffset="66489.92">25912 2099 1030 0,'-14'35'341'0,"25"-20"-343"15,4 8 0-15,14 4 8 16,2-6 3-16,13 4 2 15,5-5 0-15,2 1-4 16,-1 1 3-16,-9-4 2 16,-3-2 4-16,-11-1 5 15,-6 0-1-15,-13 1-1 16,-8 0-2-16,-17 8-5 16,-6 5-3-16,-13 3-7 15,-10 3-10-15,-3-1-68 16,-2-8-45-16,10-3-200 15,13-4 200-15</inkml:trace>
  <inkml:trace contextRef="#ctx0" brushRef="#br0" timeOffset="66932.49">24655 2976 812 0,'-12'3'294'0,"8"0"-245"16,13 5-37-16,17 7-9 15,12 1-5-15,12-4 1 16,7-6 0-16,11-9 1 16,3-9-1-16,21-15 0 15,5-7 1-15,9-9 0 16,-3 0 2-16,-12-3 1 15,0 5 0-15,-16-3-1 16,-1 1 0-16,-8 7-2 16,-5-1 0-16,-8 12-4 15,-5 5-51-15,-11 9 40 16</inkml:trace>
  <inkml:trace contextRef="#ctx0" brushRef="#br0" timeOffset="67427.62">25676 2639 227 0,'30'4'219'0,"10"-4"26"15,0 0-65-15,2 0-48 16,1 1-75-16,-7 2-27 15,-7 5-20-15,-1 7-4 16,-9 12-4-16,-1 8-3 16,-7 11-172-16,-5 5 129 15</inkml:trace>
  <inkml:trace contextRef="#ctx0" brushRef="#br0" timeOffset="67911.57">24484 3065 463 0,'0'2'150'0,"9"5"-130"15,25 20-48-15,9 8 13 16,13 6 10-16,7 1 1 16,6 3 3-16,3-1 1 15,2 5 21-15,1 7 13 16,16 6 17-16,8-1 4 0,15-5-15 16,8-9-11-16,15-9-15 15,5-7-6-15,0-1-5 16,0-2-2-16,-18-1-1 15,-14-2 0-15,-16-5-2 16,-13-3-3-16,-17-3-84 16,-4-3-85-16,-3-1 109 15</inkml:trace>
  <inkml:trace contextRef="#ctx0" brushRef="#br0" timeOffset="68241.81">26642 3545 1083 0,'-17'2'360'0,"15"12"-363"16,8 6-1-16,12 8 0 15,2-1 1-15,8 5 4 0,5-4 1 16,1 5-1-16,4 2 1 15,-3 2 2-15,-3 3-1 16,-1-1 0-16,-3 3-1 16,-6-6-1-16,-3 0 0 15,-10-3 0-15,-4-6 1 16,-11 0 1-16,-6-9 0 16,-7 0-1-16,-4-1-14 0,-8-4-65 15,-1 1-46-15,0-8-226 16,4-3 222-16</inkml:trace>
  <inkml:trace contextRef="#ctx0" brushRef="#br0" timeOffset="68776.86">24478 3187 844 0,'-30'-6'322'16,"15"-2"-260"-16,6-2-4 16,12-8-11-16,4-10-33 15,11-16-11-15,5-11 5 16,7-13 11-16,6-6 1 16,10-9-1-16,7-9-4 15,11-5-9-15,9 1-3 0,7 4 0 16,0 5 0-16,8 3 3 15,4-2 2-15,0 12 1 16,-2 6 0-16,-11 11-1 16,-11 5 2-16,-10 8 8 15,-5 1 5-15,-7 7 1 16,-5 6-4-16,-15 6-8 16,-7 8-5-16,-7 6-5 15,-8 2 1-15,-3 3-3 16,-2-3-4-16,-9-3-44 15,4-1-38-15,-1-4-153 16,6-3-117-16,10-2 221 16</inkml:trace>
  <inkml:trace contextRef="#ctx0" brushRef="#br0" timeOffset="69061.91">25716 1491 269 0,'0'-4'225'0,"0"-1"-23"15,11 2-53-15,11-2-15 16,19-6-75-16,11-2-9 16,9-4-13-16,7 1-12 15,6 3-17-15,-3-6-2 16,-2 4-3-16,-6-2 0 16,-13 3 0-16,-7 4 0 15,-15 7 0-15,-7 3 1 0,-17 10 6 16,-5 6 5-16,-16 13 6 15,-9 9 0-15,-15 12-6 16,-2 5-6-16,-2 10-7 16,4 0-2-16,23 10-26 15,6-2-129-15,29-4 110 16</inkml:trace>
  <inkml:trace contextRef="#ctx0" brushRef="#br0" timeOffset="69676.49">26935 1377 892 0,'-16'-7'310'16,"7"1"-265"-16,21 19-50 15,8 7-2-15,21 14 3 16,6 7 4-16,13 2 0 16,5 8 0-16,8 7 0 15,3 3 1-15,2 4 0 16,6-3 2-16,5-10 5 16,2-10 3-16,-5-11 3 15,-3-7 0-15,-16-9-4 16,-4 0-2-16,-10-7-4 0,-9 0-1 15,-10-1-3-15,-7-4-2 16,-7-1-67-16,-5-2-69 16,-3-4-173-16,3-5 184 15</inkml:trace>
  <inkml:trace contextRef="#ctx0" brushRef="#br0" timeOffset="69974.55">28208 1589 881 0,'-17'6'338'16,"10"3"-243"-16,5 6-59 0,5 13-12 15,9 5-17-15,8 7-7 16,6-1 1-16,8 2-1 16,2-4 0-16,6-2 0 15,-1 4 0-15,8-8 1 16,0 4-1-16,-6-1 0 15,-7-3 0-15,-9 2 1 16,-6 1-1-16,-12 0 0 16,-2-1 0-16,-16-3-1 15,-9-1 1-15,-16-5 2 16,-11-3 0-16,-10-4 0 16,-3-3-3-16,1-3-43 15,8 0-39-15,15-5-247 16,10 1 219-16</inkml:trace>
  <inkml:trace contextRef="#ctx0" brushRef="#br0" timeOffset="71394.92">27226 567 221 0,'-15'-24'113'0,"0"-1"2"15,5 7-25-15,1-2-17 16,4-7-19-16,3 2-49 16,5-3-3-16,-4-10-1 15,2 4 0-15,-5-7 2 16,-8-3 1-16,-7 8 6 15,-7 2 7-15,-6 9 7 16,0 3 4-16,-6 1 4 0,2 8-3 16,4 5-3-1,-4 9-4-15,0 10-9 16,-2 2-4-16,-3 6-4 0,2-4-2 16,-3 2 1-16,2 4-2 15,-7-3 2-15,-1 1 1 16,-1 3 0-16,1 1 3 15,1 3-1-15,0 1 5 16,-4 4 0-16,1 0 0 0,0 0 0 16,-4 1-4-16,7-3-2 15,-1-1 1-15,10 2-1 16,7-1 0-16,6 4-1 16,1 1-1-16,6 1-1 15,2 5 1-15,3 3-1 16,3 1-1-16,7 0 0 15,3 0-1-15,6-4 0 16,6-3 0-16,1 4 0 16,5-3 0-16,8-3 1 15,3 4 0-15,10-1-2 16,3-1 0-16,5 5-1 16,6-4 3-16,3-4 9 15,4-2 6-15,1-6 8 16,-1-2-1-16,7 0-5 15,2-3-6-15,7-10-4 16,3-7-1-16,-1-11 0 16,0-5 1-16,1-5 3 15,3-4 1-15,-9-5 8 0,-3-3 6 16,-13-13 19-16,-8 0 11 16,-4-6 11-16,-12-1-1 15,-9-1-10-15,-5-4-11 16,-12-7-14-16,-1 0-3 15,-13-9-9-15,-3 0-1 16,-13 5 10-16,-4 0 10 16,-8 12 25-16,-9 5 6 0,-3 6-6 15,-6 8-11-15,-7 3-26 16,-1 4-8-16,-3 11-11 16,-1 0-3-16,-4 9-3 15,0 4 0-15,-5 0-2 16,-3 3-3-16,2 3-44 15,2 4-43-15,2 12-219 16,10 4 201-16</inkml:trace>
  <inkml:trace contextRef="#ctx0" brushRef="#br0" timeOffset="73443.25">26325 11662 24 0,'-3'-3'2'16,"2"2"3"-16</inkml:trace>
  <inkml:trace contextRef="#ctx0" brushRef="#br0" timeOffset="74390.94">26282 11628 141 0,'-35'-35'104'16,"25"25"0"-16,-1 1-20 15,3-2-45-15,1 6-15 16,0-3-15-16,-2 3-1 16,-2 2 18-16,-4-3 14 15,-3 2 22-15,-2 1 8 16,-2-2-4-16,-4 1-10 0,1 4-21 15,0 0-9-15,0 8-15 16,0 4-5-16,0 0-3 16,0 7-2-16,-2-3-1 15,-1 2 0-15,-2 5-2 16,-2-2 0-16,6 2-2 16,-3-3-2-16,-2 2-3 15,1 0-4-15,-4 1 1 16,-1 2 2-16,4 5 5 15,4-1 4-15,-1 4 1 16,5 0 0-16,-1 3 2 16,3 5 1-16,3 1 2 15,-1 7 2-15,1 0 0 16,-3 6 0-16,3 9-4 16,1 4-1-16,5 7 0 15,2-4-1-15,0-11 0 16,0-6 1-16,-5-12 21 15,0-2 12-15,-1-2 11 0,4 0 1 16,7 8-16-16,2-16-11 16,2 1-11-16,2 23-2 15,4 5-3-15,6-13-1 16,1-13 0-16,3-3-1 16,-2-7-1-16,0 0 1 15,3-5 3-15,0-1 4 0,7-5 7 16,2-6 0-16,6-6-4 15,3-2-4-15,5-9-6 16,2-2-2-16,7-3 0 16,-1-2 0-16,-5 3 1 15,-1-1 0-15,-7-1 0 16,-1 0 0-16,4-6-1 16,1 1 1-16,-3-11 0 15,1-2 0-15,0-7 0 16,0-4 1-16,-2-4 15 15,0-4 11-15,-2-6 18 16,-4-5 12-16,-2-8 2 16,-4 0-5-16,-3-5-11 15,-5 1-11-15,-4 6-14 16,-3 2-6-16,0 7-5 16,-5 2-1-16,1 5-2 15,-4-1 0-15,-8 8 12 16,2 3 10-16,-7 7 17 15,5 4 4-15,-7 4-4 0,-2 2-8 16,-5 3-15-16,-3 5-5 16,-1 3-11-16,-4 4-1 15,1 5-3-15,-1 1-1 16,0 5 2-16,1 1 0 16,3 2-2-16,1 3-1 15,2 5-3-15,-1 1-2 0,0 4-1 16,2 4-4-16,-3 7-10 15,0 2-19-15,4 9-70 16,-9 6-63-16,-4 15 105 16</inkml:trace>
  <inkml:trace contextRef="#ctx0" brushRef="#br0" timeOffset="81065.72">26998 10949 22 0,'44'-37'17'0,"-25"29"5"16,-4-2-1-16,1-1 0 15,1 4 3-15,-5 1 0 16,-1 1-1-16,-6 4-6 16,-1 1-2-16,-8 1-2 15,3-1 2-15,0 0 3 16,-7 2-1-16,-11 4 2 16,-36 10 1-16,31-11-4 15,2 1-2-15,0-1-7 16,4-1-2-16,3 1-3 15,2-3 1-15,4 0-2 16,2 2 1-16,3-3-1 16,2 1 1-16,1-1 3 0,1-1 8 15,0-1 21-15,0 0 7 16,0 0 7-16,14-7-2 16,36-21-7-16,-28 17 4 15,6-2 8-15,2 1 2 16,4-1-4-16,-5 0-7 0,-5 2-18 15,-3 3-7-15,-10 4-10 16,2 4-3-16,-4 1-2 16,0 3 1-16,-12 1 0 15,-4 1 1-15,-7 1 1 16,-6 2 0-16,-1-1 1 16,-6 2 0-16,-11 0 1 15,2 1-1-15,-3 2-1 16,2 2-1-16,8 2-2 15,2 2-1-15,-1 1 0 16,3 1-1-16,3-2 1 16,4-2-1-16,9-5 1 15,1-4-1-15,7-7 1 16,1 1 0-16,10-9 0 16,4 0-1-16,9-4 0 15,2-3 0-15,3 2 0 16,0 0 0-16,1 1 1 15,1 1-1-15,1 1 1 0,-1 2-1 16,-5 2 0 0,-2 1 1-16,-9 3-1 0,-3 1 1 15,-8 1 0-15,-3 0 0 16,-6 4 2-16,-8 3 1 16,-9 3-1-16,-5 1 0 15,-3 2-2-15,3 1 1 16,1 4-1-16,3-3-1 15,3 3 1-15,0-2-1 16,5-7 0-16,1 2 0 16,4-6 1-16,4-1-1 0,7-1 0 15,2-2-3-15,8-3-105 16,3 0 81-16</inkml:trace>
  <inkml:trace contextRef="#ctx0" brushRef="#br0" timeOffset="82087.72">26824 10780 3 0,'-35'6'1'0,"30"-5"2"15,-4-1 8-15,3 0 33 16,4 0 15-16,-2 0 18 16,3-1 1-16,0 0-22 15,0 0-10-15,0-1-10 16,1 1 2-16,0 0 21 15,4-12 11-15,-1-1 4 16,14-25-8-16,-8 26-30 16,-1 5-15-16,3 1-15 0,0-1-3 15,3 2-1-15,0-5-1 16,2 1 1-16,-1 4-1 16,-5-4 1-16,1 4 0 15,-3 2-1-15,-4-2 0 16,1 3-1-16,-1 4 0 15,-3 1 0-15,-1-2 0 0,0 0 0 16,0 5 0 0,3 12 0-16,0 31 1 0,-6-31-1 15,0 5 1-15,-2-5 0 16,0 1-1-16,0 1 1 16,-1 0 0-16,-1 0 0 15,0-1 0-15,-1 0-1 16,-1-2 1-16,-2 1 0 15,2-1 0-15,-2 1 1 16,1-1 0-16,3 0-2 16,2 1 1-16,3-2 0 15,0-3-1-15,4-1 0 16,2 2 1-16,2-9 1 16,2-2 1-16,0-3 3 15,1-6 6-15,2 2 16 16,1-3 8-16,1-2 12 15,0-3-2-15,2 0-13 16,-1 2-10-16,6 1-13 16,0 1-5-16,1 0-2 15,-1 2-2-15,0 2-1 16,1 3 0-16,-8 2-8 0,-4 0-39 16,-7 1-217-16,-4 3 184 15</inkml:trace>
  <inkml:trace contextRef="#ctx0" brushRef="#br0" timeOffset="82692.24">26775 10790 201 0,'0'-1'97'15,"0"0"-29"-15,2-3-52 16,4-4-8-16,5 1-5 16,30-26-1-16,-26 27-1 15,0 3 0-15,-2 2 0 16,-2 1 2-16,-2 5 3 0,-2 0 2 16,0 5 2-16,-2 1 0 15,0 1-2-15,-1 1-1 16,-1 1-1-16,-2-1 0 15,2 0 3-15,-4 0 1 16,-1 1 0-16,0 1-1 16,-1 0-2-16,2 1-2 15,-1 0 6-15,-2-3 17 0,1 2 23 16,-1-3 6-16,-3 2-2 16,3 3-16-16,-1-6-22 15,1 0-4-15,2-7-3 16,1 0 2-16,1-2 19 15,0-2 8-15,0-2 3 16,0 1-3-16,14-4-20 16,13-8-10-16,41-19-11 15,-21 14-30-15,6-2 23 16</inkml:trace>
  <inkml:trace contextRef="#ctx0" brushRef="#br0" timeOffset="83268.32">26806 10797 171 0,'-14'-15'78'0,"5"7"-22"15,1 1-13-15,4 5-2 16,0 0-14-16,1 1-24 16,2 0 0-16,1-1-2 15,0 1 0-15,0 0 0 16,0 0-1-16,10-5 0 16,11 2 1-16,30-33-1 15,-28 28 1-15,1 6-1 16,0 3 0-16,-1 2 0 15,-2 3 0-15,-1 9-1 16,-5 3 1-16,-6 7 0 16,-5 4 1-16,-6-3 2 15,-5 1 4-15,-5 0 31 16,-3-4 15-16,-3 1 15 16,2-1-1-16,2-1-30 0,3 0-13 15,5-3-16-15,2-3-2 16,4-9-3-16,2-2 0 15,12-4-3-15,6-5-4 16,17-6-115-16,8-3 88 16</inkml:trace>
  <inkml:trace contextRef="#ctx0" brushRef="#br0" timeOffset="84746.75">29162 3184 91 0,'2'-6'78'16,"1"3"76"-16,1 1 33 15,-4 1 2-15,0 0 10 16,-1 0-53-16,-1 0-41 16,1 0-44-16,0-1-12 0,-3-1-16 15,-16-7-5-15,-34-2-6 16,27 20-2-16,1 6-8 15,-2 3-3-15,5 9-5 16,2 0-1-16,6 7-2 16,5 3 0-16,14 0-1 15,3 0-1-15,13 0 3 16,4-2 5-16,8-6 7 16,4-5 1-16,7-11-3 15,2-9-5-15,4-8-13 16,-3-8-18-16,-2-12-141 15,-4-1-116-15,-7-7 171 16</inkml:trace>
  <inkml:trace contextRef="#ctx0" brushRef="#br0" timeOffset="85108.93">29499 3265 291 0,'14'4'207'0,"3"2"35"16,-7-2-25-16,8 1-38 0,0-3-14 15,-1-1-33-15,0 2-21 16,-9-2-40-16,-1 3-17 16,-6 2-21-16,-4 1-9 15,-9 6-7-15,-5 0-1 16,2 4-14-16,3 1-2 16,4-1-7-16,6 0-1 15,4-3-5-15,5 1 0 0,8-4 3 16,4 1 2-16,6-2 7 15,-1-1 1-15,0 5 0 16,-2-1 0-16,-9 4 2 16,-4 4 3-16,-9 3 8 15,-10 5 2-15,-13 3 3 16,-9 0-3-16,-4 1-10 16,0-4-4-16,0-2-81 15,4-2-117-15,4-9 128 16</inkml:trace>
  <inkml:trace contextRef="#ctx0" brushRef="#br0" timeOffset="86142.65">29448 4170 821 0,'5'-11'283'15,"7"-29"-263"-15,-15 38-80 16,-3 2-8-16,-7 6-1 15,-3 2 4-15,-9 0 73 0,-4 0 29 16,3 1 41 0,3 1 17-16,2 1 8 0,4 3-18 15,1 7-37-15,4 3-16 16,10 4-21-16,5 0-5 16,13-1-6-16,2-1 0 15,11-5-2-15,1-5 1 16,13-11-2-16,2-5 0 15,1-9-18-15,-4-4-41 16,-2-4-256-16,-1-3 220 16</inkml:trace>
  <inkml:trace contextRef="#ctx0" brushRef="#br0" timeOffset="86553.19">29652 4244 1138 0,'4'0'380'16,"23"0"-379"-16,34 4-17 15,-26 3-19-15,-7 8-48 16,-7 1-3-16,-11 0 14 15,-4-1 21-15,-9-4 68 16,-6-2 29-16,-4-1 29 0,-3-4 2 16,7 0-21-16,3 1-27 15,7-1-31-15,6 4-8 16,9 2-1-16,3-6 1 16,6 3 4-16,1-4 3 15,-2-3 3-15,5 5 0 16,-8-1 5-16,-3 2 2 15,-4 1 16-15,-8 1 11 16,-8 7 9-16,-8 7-1 0,-20 4-15 16,-5 3-13-16,-14 5-29 15,-3-1-71-15,-3 1 60 16</inkml:trace>
</inkml:ink>
</file>

<file path=ppt/ink/ink56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17:07.060"/>
    </inkml:context>
    <inkml:brush xml:id="br0">
      <inkml:brushProperty name="width" value="0.05292" units="cm"/>
      <inkml:brushProperty name="height" value="0.05292" units="cm"/>
      <inkml:brushProperty name="color" value="#FF0000"/>
    </inkml:brush>
  </inkml:definitions>
  <inkml:trace contextRef="#ctx0" brushRef="#br0">25684 8808 71 0,'-1'0'37'16,"0"0"-7"-16,-3 1-20 16,2-1-5-16,1 0-4 15,-1 0 1-15,1 0 2 16,0 0 9-16,0 0 27 15,0 0 12-15,-2 2 16 16,0-1-1-16,1-1-21 16,1 0-11-16,0 0-20 15,0 0-8-15,0 0-4 16,0 0 14-16,-2 5 39 16,-2 9 10-16,-5 33 12 15,10-25-9-15,0 2-34 16,0 5-8-16,-2 0-13 15,0 3-4-15,-3 1-5 16,-1 2-1-16,3 3 0 16,-2 1 0-16,5-2 0 15,0-2 0-15,2-3-1 16,0-3 1-16,1-2 0 0,-1-7 1 16,1-2 0-16,1-4-1 15,-3-7 3-15,1 0 28 16,-3-7 49-16,-1 0 8 15,-5 0 5-15,6-1-26 16,0 0-49-16,-1 0-5 16,-12-1-9-16,-4 0-1 15,-30-2-3-15,27 9-1 16,-3-2-2-16,0 1 1 16,-2 1 1-16,-5-1 0 0,1 3 3 15,-2 2 2-15,-6-2 6 16,4 0 2-16,-8-1-3 15,-3 2 0-15,-3 2-6 16,-4 2-4-16,4 2-1 16,0 2 0-16,3-4-2 15,-2 1 2-15,1-3-1 16,0-3 0-16,-1 0 0 16,6-2 1-16,-3-1 0 15,1-2 0-15,1-1 1 16,-6 0-1-16,0 0 0 15,-2 2 0-15,-4-1-1 16,1 2 2-16,-6-3 4 16,0-1 4-16,1 0 8 15,1 0 2-15,8-2-2 16,3-1-1-16,5-1 2 16,1-4 0-16,0 0 3 15,4-1-2-15,9 2-7 0,3 2-4 16,7 3-7-16,2 0-1 15,3 2-1-15,5 0 0 16,4-2 0-16,3 2 0 16,0-1 0-16,0 0 0 15,0 0 0-15,0 0-1 16,0 0 1-16,0 0 0 16,0 0 0-16,0 0 0 0,0-2-1 15,2-2 1-15,-1 1 0 16,0-1-1-16,0 0 1 15,1-2-1-15,-2-3 0 16,-2-1 0-16,-2-31 1 16,2 26-1-16,1-2 0 15,0-4 1-15,-4-4 0 16,-5-2 0-16,0 1-1 16,1 4 0-16,0 0 0 15,5 3 0-15,-2 3 1 16,-2-3-1-16,2 1 0 15,-1 1 0-15,2 0 0 16,-2 3 0-16,6 2 0 16,-2 1 0-16,4 2 0 15,3 1 0-15,3-1 0 16,1 1-1-16,4 3 1 16,0-1-1-16,3 3 0 0,1 0-1 15,5 2 1 1,0 2-1-16,6 4 1 0,5-2 1 15,4-1 0-15,9-1-1 16,3-2 1-16,2-5 0 16,2-2 0-16,4 1 0 15,4-1 0-15,-1 3 0 16,5 0 0-16,-4-3 0 16,0 3 0-16,2-2 0 15,0 1 0-15,3 5 0 16,-2 0 0-16,4-1 0 0,0-1 0 15,-3 0 0-15,-3-4 1 16,-2 1-1-16,-3-1 1 16,-2-2-1-16,3 4 1 15,3-1 0-15,-3-2-1 16,0 2 1-16,-2 1-1 16,-8 0 1-16,-2 4 0 15,-3 1-1-15,-3 1 1 16,-3-3 0-16,-2 2-1 15,-4-2 0-15,-9 3 0 16,-3 1 0-16,-10 1 0 16,-4 3 0-1,1 2-1-15,-1 5 1 0,-1 6 0 16,2 0 0-16,-5-5 1 16,0 2-1-16,0-2 0 15,0 0 0-15,1 2 0 0,0-1 0 16,4 4 0-16,-3-1 0 15,3 6 0-15,-2 7 0 16,-2 14 0-16,-1 13 0 16,2 28 0-16</inkml:trace>
  <inkml:trace contextRef="#ctx0" brushRef="#br0" timeOffset="6325.06">24981 9469 402 0,'0'-1'196'0,"0"-1"23"15,-1 1-160-15,0 0-8 16,0 0 12-16,0 0-16 16,0 0 15-16,0 0 47 15,0 0 4-15,0 0-20 16,0 0-18-16,0-1-33 15,-1 2-3-15,4 8 21 16,2 21 9-16,16 75 2 16,-6-29-9-16,3 27-17 15,2 12-4-15,0 29 1 16,-4 14 1-16,-3 37 3 16,-1 11-2-16,-6 21-4 15,1 7-2-15,-6 6 3 16,1 0 0-16,-2 0 4 15,0-1 1-15,-1-7 0 0,-1-3 2 16,1-8-12-16,-1-4-5 16,1-13-14-16,-3-9-7 15,4-17-2-15,-2-6-1 16,-1-14 4-16,-3-4 0 16,-4-5 4-16,1-6 2 15,-1-12 6-15,0-6 2 16,3-14-1-16,1-10-3 0,0-22-7 15,2-10-6-15,1-27-6 16,-3-11-1-16,5-13-7 16,-3-9-3-16,4-4-7 15,1-2-4-15,0-2-13 16,0 0-4-16,0 0-29 16,0-1-31-16,0 0-61 15,0 0-46-15,4-29-309 16,9-66 341-16</inkml:trace>
  <inkml:trace contextRef="#ctx0" brushRef="#br0" timeOffset="7218.68">25082 13808 134 0,'-7'-6'101'0,"-1"5"58"15,0-3-18-15,4 5 1 16,1-2 0-16,-1-1-10 16,3 0 9-16,0 1 30 15,0 0 17-15,0 1 5 16,0 0-8-16,0 0-31 15,0 0-19-15,0 0-45 16,-1 1-24-16,-6 28-38 16,-35 36-15-16,23-17-10 15,1 2-1-15,0 7 0 16,-2 3 0-16,-3 6-1 16,0-2-1-16,0-4 0 15,0-8 0-15,7-16-4 16,5-8-3-16,4-16-18 15,5-5-10-15,2-8-6 16,-2-6 4-16,4-13 15 0,0-8 10 16,1-13 10-16,4-5 0 15,4-2 2-15,-2-2 0 16,9 8 3-16,0 6-2 16,-1 6 1-16,3 6-1 15,0 3-1-15,-3 1 1 16,3 3 0-16,-1 2 0 15,-3 1 1-15,2 1 1 0,0 1 1 16,-2-2 0-16,1 0 0 16,-2-2 0-16,-1 3 0 15,0 0-1-15,-4 4 2 16,0 1 1-16,-3 3 4 16,-3 3 3-16,1 1 2 15,-3-1 1-15,-1 2 2 16,0-1 0-16,0 0 6 15,0 1 7-15,-1 0 13 16,1 0 5-16,0 0 4 16,0 0 2-16,0 0-8 15,3 15-6-15,17 55-13 16,-7-17-9-16,10 18-13 16,4 6-3-16,1 4-3 15,-1-3-5-15,-4-10-47 16,-1-8-57-16,-5-13-243 15,6-9 227-15</inkml:trace>
  <inkml:trace contextRef="#ctx0" brushRef="#br0" timeOffset="8240.36">24374 15708 723 0,'-36'8'276'0,"30"-7"-184"16,2-1-51-16,4 1-26 15,-1-1 3-15,1 0 10 16,0 0 23-16,0 0 68 15,0 0 32-15,0 0 29 16,0-1 0-16,0 0-38 16,0 0-28-16,0 0-48 15,0 0-22-15,0 0-29 16,1-8-6-16,10-16-3 16,21-32-1-16,-7 23 1 15,9-1-1-15,1 4 2 16,2 2-1-16,5 5 1 15,-2 3-1-15,7 5-3 16,-2 3-1-16,-4 10 1 16,-5 3 2-16,-16 4 5 15,2 5 3-15,-5 6 4 0,0 3-1 16,-4 9 1-16,-10 1-2 16,-11 9-2-16,-5 2 0 15,-6 3 3-15,2 3 1 16,-1-5 4-16,1 0 0 15,0-4-5-15,3-1-3 16,4-3-4-16,2 3-3 16,2-9-5-16,4-2-2 15,0-5-5-15,2-7-2 0,3 0 0 16,2-2 0-16,3-2 1 16,5 2-1-16,-2-2-5 15,0-3-7 1,-6-2-18-16,2 0-15 0,17 6-45 15,1-1-32-15,4-1-141 16,-12-7 173-16</inkml:trace>
  <inkml:trace contextRef="#ctx0" brushRef="#br0" timeOffset="8944.43">24890 16556 1262 0,'-4'4'527'0,"1"-3"-232"15,3-3-273-15,0 1-31 16,0 0 1-16,1-10 1 15,5-14 7-15,13-28 0 16,-6 30 0-16,0 1 6 16,6 8 17-16,-1 5 8 15,1 4 13-15,-1 3-3 0,-1 4-11 16,0 3-7-16,-2 7-12 16,0 3-4-16,-7 2-8 15,-4 3-5-15,-6 2-10 16,-8 2 1-16,-6-2 8 15,-1-4 7-15,-6-4 25 16,-3-5 8-16,3-4 10 16,0-4-4-16,6-6-16 15,1-3-11-15,4-11-15 16,-1-2-3-16,8 2 4 16,2 0 2-16,6 6 2 15,8 0 1-15,3 1 7 16,6 3-1-16,3 1 2 15,0 8 0-15,0 5-5 16,0 3 0-16,-5 8-3 16,-1 0 0-16,-5 5-1 15,-6 0-1-15,-6 1-1 16,-3 1-4-16,-10-6-1 0,-2-2 1 16,-9-1 3-16,-3-5 1 15,0-1 3-15,-2-4-2 16,6-5 0-16,-2-3-1 15,10-6-2-15,6-1 0 16,6-1 2-16,3-1 1 16,6 1 7-16,0 0 4 15,8 3 6-15,4 2 0 0,-1 1-4 16,4 4-5-16,-1 4-10 16,-2 5-12-16,-3 2-61 15,-3 2-64-15,-11 3 86 16</inkml:trace>
  <inkml:trace contextRef="#ctx0" brushRef="#br0" timeOffset="41387.97">18629 10377 723 0,'-5'-9'297'0,"-8"4"-177"16,-27-22-56-16,22 31-50 16,-5 6-7-16,-5 6-8 15,-2 5-2-15,2 7 3 16,-1-2 2-16,11 6 0 16,1-2 0-16,12-1-1 15,3 1-1-15,9 1 0 16,6-6 0-16,9 0 1 15,8-6 0-15,9-10 6 16,7 1 4-16,8-13 3 16,2-4 0-16,-4-7-2 15,-1-6 4-15,-11-8 32 16,-6 0 23-16,-9-7 29 0,-5-1 5 16,-9-1-26-1,-3-1-22-15,-17 1-34 0,-6 0-8 16,-18 1-4-16,-11 3-1 15,-13 3-2-15,3 10-6 16,-3 15-31-16,2 6-25 16,6 27-92-16,1 9-80 15,18 19 142-15</inkml:trace>
  <inkml:trace contextRef="#ctx0" brushRef="#br0" timeOffset="42118.73">20147 10424 788 0,'-19'-8'394'0,"-2"-4"-11"0,-4 2-377 16,2-2-9-16,-7 3-10 15,-2 1 2-15,-2 5 5 16,-4 3 4-16,2 4 8 15,4 4-1-15,7 7-5 16,4 7-4-16,6 14-6 16,2 9 2-16,4 17 2 15,1 3 0-15,8 11 2 16,0-1-1-16,12-2 1 16,5-5-2-16,8-19-1 15,8-6 0-15,13-25 1 16,2-8 5-16,10-17 17 15,1-12 5-15,-3-14 8 16,1-8-1-16,-6-5-7 16,-3-2-4-16,-10-1-4 15,-4 0 0-15,-14-3 4 16,-6 1 6-16,-16 3 23 16,-8-3 14-16,-17 7 9 15,-7 5-6-15,-11 9-31 0,-9 10-29 16,-11 13-63-16,-3 7-47 15,-5 17-104-15,1 9-80 16,12 19 181-16</inkml:trace>
  <inkml:trace contextRef="#ctx0" brushRef="#br0" timeOffset="42921.48">22069 10505 612 0,'-33'-1'153'0,"-3"7"-256"16,1 5 3-16,-14 2 72 16,-9 6 11-16,-1 0 55 15,-4-1 24-15,15 7 27 16,11 1-7-16,8 4-30 16,4 6-21-16,9 6-32 15,3 2-3-15,5 10-2 16,8 1 0-16,9 12-2 15,4-1 0-15,13-3 0 16,4-7 2-16,9-20 4 16,4-6 4-16,9-15 25 15,0-7 13-15,4-9 25 16,2-7 8-16,-7-11 0 16,5-6-7-16,-8-12-16 15,-4-7-5-15,-6-11-11 16,-4-1-5-16,-8 0-3 15,-4-1 1-15,-15 2 24 0,-10-3 23 16,-19 1 30-16,-10 2 0 16,-11 9-42-16,-4 9-47 15,-8 20-137-15,-3 12-84 16,-14 29-237-16,-4 14 269 16</inkml:trace>
  <inkml:trace contextRef="#ctx0" brushRef="#br0" timeOffset="43806.53">24007 10734 1171 0,'-34'-18'436'15,"-3"-1"-297"-15,3 5-159 16,0 3-27-16,-8 10-61 16,-6 2-25-16,-9 10-27 15,1 5 17-15,7 3 60 16,6 3 25-16,14 4 49 16,4 1 8-16,7 7 1 15,4 7 1-15,8 9-1 16,6 5 1-16,12 1-1 15,9-4 0-15,10-8-2 16,8-7 1-16,20-9 2 0,4-5 1 16,15-12 0-16,2-4-1 15,-8-8 2-15,-1-6 10 16,-11-12 30-16,-3-7 19 16,-6-13 38-16,-5-3 16 15,-13-8 11-15,-4 1-7 16,-15-2-17-16,-8 0-15 15,-18 0-32-15,-17-5-11 0,-21-2-39 16,-13 3-26-16,-14 11-64 16,-7 13-23-16,-3 18-13 15,-1 9 7-15,10 16 47 16,9 8 17-16,22 18-42 16,16 8-109-16,22 16 132 15</inkml:trace>
  <inkml:trace contextRef="#ctx0" brushRef="#br0" timeOffset="44417.73">25740 10823 1070 0,'-11'-8'426'16,"-3"0"-229"-16,-9-1-177 15,-4 4-21-15,-9 5-3 0,-10 10-25 16,-4 3-23-16,-7 5-18 16,2 1 3-16,7-1 26 15,7 0 25-15,17 4 27 16,3-1 1-16,12 12-4 16,2 3-2-16,10 5-5 15,12 3-1-15,17-3-1 16,8 0-7-16,10-6-11 15,2-7-6-15,7-11-8 16,2-10 4-16,3-13 12 16,2-7 9-16,-5-11 37 15,-3-6 27-15,-4-6 48 16,-6-8 17-16,-7-6-4 16,-4-2-15-16,-10 0-39 15,-4 1-15-15,-15 0-22 16,-10-2-2-16,-18-1 18 15,-10 1 9-15,-18 7-1 16,-10 9-11-16,-11 13-53 0,-12 11-32 16,-14 25-38-16,0 13-7 15,-9 26 4-15,6 9-5 16,8 12-52-16,4 6-79 16,14 24 141-16</inkml:trace>
  <inkml:trace contextRef="#ctx0" brushRef="#br0" timeOffset="54226.21">30672 15381 490 0,'-5'8'261'0,"0"-6"-22"16,2 7-201-16,0 10-46 15,2 7-1-15,0 10 7 16,1 5 1-16,0 1-1 16,0-1 0-16,1-7 0 15,0-4 0-15,2-8 1 16,-3-6-4-16,1-8-34 15,0-4-32-15,1-5-125 16,1-6 123-16</inkml:trace>
  <inkml:trace contextRef="#ctx0" brushRef="#br0" timeOffset="54801.34">30605 15330 575 0,'0'-11'262'0,"7"-5"-70"16,8 2-151-1,12 3-22-15,9 1 7 0,18 1 3 16,8 2-2-16,19 1-5 16,5 1-7-16,0 2-10 15,1-2-3-15,-6 2 5 16,-1-1 10-16,-2 2 20 16,-8 1 8-16,-8 1 8 15,-2 7-7-15,-5-1-15 16,-2 3-8-16,-6 3-14 15,-3-1-4-15,-8 7-4 16,-5 1 1-16,-6 7 0 16,-11 0 1-16,-2 5 2 15,-4-2 0-15,-10 1 1 16,5 3 0-16,0-1-2 16,-7 0-1-16,4 1-1 15,7-1 0-15,-7-7 0 16,10 1-1-16,-1-8 0 15,-6-4 0-15,-2-6 11 16,-1-3 15-16,-2-3 31 0,-10-1 8 16,-6 2 16-16,-3-2-4 15,-16 0-13-15,-1 1-2 16,-6-2-14-16,-10 0-5 16,-5 0-2-16,-4 0-1 15,-6 1-6-15,3-1-3 16,-3 0-14-16,0-2-6 15,-2-1-5-15,-1-1-2 16,4-1-1-16,7 2-2 0,9-2-2 16,3 2-1-16,10 3-18 15,0 3-18-15,5 5-66 16,2 3-48-16,10 5-134 16,3 3-156-16,7 5 286 15</inkml:trace>
  <inkml:trace contextRef="#ctx0" brushRef="#br0" timeOffset="55310.89">32325 15419 714 0,'0'0'329'0,"0"-3"-57"0,0 1-257 16,0 2-1-16,0-1 21 15,0 0 6 1,7-2 26-16,12 0 24 0,31-10 20 16,-22 8 7-16,2-4-16 15,4-1-19-15,2 3-44 16,-3-1-16-16,0 2-14 15,-1 1-4-15,0-1-2 16,1 2-2-16,-1-2 0 16,-5 2-1-16,-5 1-2 15,-6 3-3-15,-4-1-7 16,-1 1-11-16,-4 0-40 16,-2 0-33-16,-4 0-106 15,2 0-64-15,-3 0 166 16</inkml:trace>
  <inkml:trace contextRef="#ctx0" brushRef="#br0" timeOffset="55628.44">32652 15197 953 0,'3'-3'511'0,"-3"0"-56"0,4-2-244 16,-4 4-119-16,0 0-34 15,10 0-58-15,13 0-6 16,37 2 2-16,-29 2 0 0,-7 2 3 16,3 2 1-16,-1 1 0 15,0 1 0-15,0 2 1 16,-6-4 0-16,-11 3 0 16,1-1-1-16,-4 1-1 15,-3 2 1-15,-7 3 0 16,-5 5-1-16,-4 7-4 15,-10 3-12-15,-1 4-61 16,0 3-70-16,-6 9 92 16</inkml:trace>
  <inkml:trace contextRef="#ctx0" brushRef="#br0" timeOffset="56532.49">32229 16124 680 0,'0'0'237'0,"0"0"-209"15,0 0-22-15,0 0-2 16,0 0-1-16,0 0 0 16,3 3 2-16,6 1 26 15,6 1 7-15,31 5 7 16,-21-12-1-16,8-1-21 15,8 0-8-15,11-2-8 16,2 3-1-16,3 0-6 16,-5 2-4-16,-2 0-63 15,-3 0-110-15,-4 1 116 16</inkml:trace>
  <inkml:trace contextRef="#ctx0" brushRef="#br0" timeOffset="56851.09">32659 16035 1390 0,'19'-15'520'15,"2"2"-334"-15,12 6-205 16,8-1-9-16,-2 8-2 16,5 4-11-16,-10 7-26 15,-10 7 0-15,-3 4 13 16,-12 3 15-16,-5 1 39 16,-4-1 14-16,-5 4 14 15,-6 0 3-15,-12 8-5 16,-9 5-8-1,-13 9-63-15,-10 2-99 0,0 6 95 16</inkml:trace>
  <inkml:trace contextRef="#ctx0" brushRef="#br0" timeOffset="57401.78">32220 16993 1341 0,'3'0'464'0,"4"0"-414"16,0-1-36-16,10 0-1 16,3-1 0-16,8 2-7 0,4 0 1 15,7 2-2-15,5 1 2 16,3 1 1-16,-1-1-1 15,-3 1-3-15,-2-3-4 16,-4-1-10-16,0 0-17 16,-1-3-69-16,-1-1-66 15,-8-3-259-15,-5-1 269 16</inkml:trace>
  <inkml:trace contextRef="#ctx0" brushRef="#br0" timeOffset="57686.35">32648 16839 823 0,'-4'-3'380'0,"0"2"-131"15,2 1-81-15,2 0-46 16,0 0-23-16,0 0-51 16,2 0-20-16,27 0-27 15,34 2-3-15,-22-1-4 16,-6 6 3-16,5 1 2 15,-7 1 1-15,-2 3 2 16,1 3-1-16,-8-3 2 16,1 5 0-16,-8 2-1 15,-3-2-2-15,-13 6-3 16,-4 0-3-16,-14 3-13 16,-4 3-24-16,-3 2-174 15,0 2 151-15</inkml:trace>
  <inkml:trace contextRef="#ctx0" brushRef="#br0" timeOffset="69872.39">30110 15053 39 0,'1'-14'46'0,"6"2"4"15,-2-2-1-15,1-1-26 16,2-1-11-16,-2 6 3 16,-1 0 5-16,1 6 10 15,-3 3 6-15,0 6 34 16,0 3 24-16,-1 13 33 15,-1 8 5-15,0 12-34 0,2 6-30 16,1 8-44-16,-2 3-12 16,1 10-8-16,-1 10 6 15,3 12 21-15,0 6 6 16,3 8 13-16,0 9 2 16,2 8-1-16,-1 3 0 15,4 11-6-15,-2-4-8 16,1-1-20-16,5 4-5 15,-2-6 3-15,0-8 5 16,0-10 17-16,-2-14 17 0,-2-21 27 16,-4-12 13-16,-1-18 2 15,-5-10-12-15,-3-12-29 16,1-9-18-16,-1-3-17 16,1-4-6-16,1-4-7 15,-1 2-2-15,1-5-3 16,0 0-3-16,0-2-31 15,0 1-22-15,0 0-66 16,0 0-57-16,0 0-226 16,10-20 260-16</inkml:trace>
  <inkml:trace contextRef="#ctx0" brushRef="#br0" timeOffset="70471.53">30198 15001 288 0,'-5'-6'102'15,"1"0"-85"-15,3 2-11 16,0 5 4-16,1 3 32 15,-1-4 18-15,-1 0 59 16,2 21 24-16,0 35-7 16,0-23-14-16,5 10-48 15,-1 3-26-15,4 11-24 16,1 8-7-16,2 14-10 16,1 6-2-16,2 12-3 15,1 3 0-15,2 15 8 16,1 5 15-16,4 7 33 15,1 5 6-15,2 2-3 16,5-5-16-16,-1 7-31 0,3-5-4 16,2-16-5-16,-1-8 1 15,-5-28 1-15,1-14 2 16,-8-17 5-16,-6-4 1 16,-3-15-2-16,-3-6-1 15,-4-10-12-15,0-5-36 16,0-6-111-16,3-2-143 15,1-13 176-15</inkml:trace>
  <inkml:trace contextRef="#ctx0" brushRef="#br0" timeOffset="71026.71">30169 15174 609 0,'-11'-21'210'0,"0"0"-138"0,2 0-2 16,6 3 6-16,-1 2 0 16,4 3-57-16,0 4-9 15,0 3-9-15,-1 1-1 16,1 5-3-16,0 0-2 16,0 0-2-16,-1 0 0 15,0 20 5-15,-4 40 2 16,5-15 6-16,0 7 1 15,3 18 11-15,5 11 11 16,3 20 19-16,3 11 5 0,-2 21 6 16,1 10-10-16,2 12-20 15,1 8-7-15,6-6-15 16,1-9-1 0,3-5 0-16,2-9 1 0,-5-22 1 15,-3-2-1-15,-2-19 0 16,-2-7-1-16,-4-7 0 15,4-9-1-15,-9-15-1 16,0-11 0-16,-4-18-4 16,-4-8-11-16,2-12-66 15,-1-4-43-15,4-10-168 16,-1-13 176-16</inkml:trace>
  <inkml:trace contextRef="#ctx0" brushRef="#br0" timeOffset="71456.71">30291 14985 1000 0,'-11'-31'332'15,"4"8"-332"-15,6 8-10 16,3 13-4-16,6 3-3 0,3 18-1 16,1 14 4-16,1 24 6 15,-2 11 8-15,1 22 17 16,-1 10 4-16,2 24 3 16,2 9-6-16,4 23-10 15,0 4-2-15,-1 3-1 16,-2 10 2-16,0-19 17 15,-3 9 6-15,-1-1 10 16,6-9-1-16,-9-4-9 16,4-18-4-16,0-22-5 15,-4-12 2-15,-2-22 5 16,1-14 1-16,-8-23-3 16,1-10-4-16,-1-15-11 15,0-3-5-15,1-10-51 16,-1-7-50-16,2-21 58 15</inkml:trace>
  <inkml:trace contextRef="#ctx0" brushRef="#br0" timeOffset="71953.8">30170 15024 674 0,'-1'-1'246'15,"0"0"-172"-15,0 0-84 16,1 1-3-16,1 10 9 15,3 18 5-15,15 74 17 16,-10-31 15-16,3 30 20 16,1 7 1-16,1 16-10 15,5 7-13-15,1 7-23 16,0-2-3-16,3 16-1 16,-1 0-1-16,-3-6 3 15,2 10 1-15,-6-14 39 16,-1-6 7-16,0-6 16 15,-6-7 9-15,2-14-25 16,-1-6-4-16,-2-14-5 16,3-12-7-16,-2-19-12 0,-2-6-4 15,0-17-10 1,1-6-5-16,-3-12-6 16,-1-5-10-16,0-9-36 0,0-7-22 15,-2-17-125-15,1-12-216 16,0-24 273-16</inkml:trace>
  <inkml:trace contextRef="#ctx0" brushRef="#br0" timeOffset="72447.46">29709 15003 698 0,'4'-13'247'0,"9"2"-198"16,21 6-28-16,12-1 4 16,25 3 6-16,12-1-9 15,20-5-2-15,12-2-2 16,12-4-5-16,4-3-3 15,1-2-3-15,-3 0-2 16,-9-1-2-16,-6-3 1 16,-10 0 1-16,-11-2 0 15,-16 1 0-15,-6 3 0 0,-15 4-1 16,-2 3-1 0,-14 8-2-16,-6 1-1 0,-14 6-20 15,-9 0-84-15,-9 8 73 16</inkml:trace>
  <inkml:trace contextRef="#ctx0" brushRef="#br0" timeOffset="73082.02">30264 14933 561 0,'-3'0'241'0,"4"-5"-125"15,5 0-48-15,15 3 10 16,6-3-17-16,23-4 7 15,10-2 15-15,20-8 2 16,9 2-15-16,10-3-30 16,8 0-15-1,4 0-17-15,3-4-3 0,3-2 0 16,-1 1-1-16,7-1 0 16,0 1 0-16,4 2-2 15,-1 5 0-15,1 4-1 16,-1 4 0-16,0 5-1 15,-4-5 3-15,-1-2 22 16,-3-4 12-16,-7-3 13 16,-5-3 0-16,-15 1-21 15,-4 1-10-15,-9 3-13 16,-8 1-2-16,-10 4-3 16,-7 1-1-16,-10 7-11 15,-6 3-35-15,-11 5-171 0,-9 7 150 16</inkml:trace>
  <inkml:trace contextRef="#ctx0" brushRef="#br0" timeOffset="73859.58">30476 17639 1361 0,'-7'1'448'0,"1"0"-462"16,2 0-2-16,12 1 8 15,-4-1 1-15,13 1 6 16,8 3 2-16,12 0 10 16,17 5 6-16,15 0 20 15,14 3 5-15,24 1-4 16,13 1-5-16,24 1-13 15,8-2-1-15,14-2-4 16,7-1-1-16,-2-11-8 16,-12 0-2-16,2-1 0 15,-10-1 1-15,-13 1 3 16,11 0 0-16,-13 7 0 16,-9-1-1-16,-9 3-4 15,-6 3-3-15,-12-4-8 0,-3-4-11 16,-20-2-40-16,-15-2-25 15,-11-9-125-15,-4 3 134 16</inkml:trace>
  <inkml:trace contextRef="#ctx0" brushRef="#br0" timeOffset="78103.42">26349 15169 301 0,'-4'-9'138'0,"1"-2"-25"15,6 7-104-15,2 0-1 16,2 3 19-16,1 6 31 15,-2 7 66-15,-2 4 29 16,3 15 23-16,-6 4-20 16,0 15-50-16,0 8-25 15,-1 10-38-15,-2 2-17 16,0-3-13-16,-2-5-5 0,0-9-4 16,0-4 0-16,-1-10-1 15,0-3 0-15,3-10-2 16,-1-7-2-16,3-3-49 15,2-9-61-15,2-7 71 16</inkml:trace>
  <inkml:trace contextRef="#ctx0" brushRef="#br0" timeOffset="78768.46">26299 15199 549 0,'-7'-4'269'15,"4"0"-2"-15,7-2-274 16,5 1 1-16,5-2 5 16,5-1 0-16,4 5 2 15,-1-1 21-15,5-1 41 0,4 2 22 16,5-4 20-16,8 3-13 15,8-1-37-15,6 0-21 16,2 3-21-16,-4-5-6 16,-1 6-3-16,-8 1-1 15,-9 0 2-15,0 6 9 16,-12 0 21-16,-2 1 6 0,-2 2 11 16,-5-1-4-16,-2 3-11 15,-3 3-1-15,-4 2 2 16,-2 3-3-16,-7 7-8 15,-2 6-3-15,-7 10-14 16,-3 5-4-16,1 8-3 16,-2-1-1-16,6-5 0 15,3-1-1-15,4-7-1 16,2-3 0-16,3-7 0 16,1-2 0-16,5-1 0 15,-2-3 0-15,2 2-1 16,1 0 0-16,0-3 1 15,0 3 0-15,-4-6 3 16,-6-2 1-16,-5-3 4 16,-5-9 18-16,-3 3 23 15,-2-3 10-15,-7-1 12 16,-3-1-7-16,-9-4-10 16,-5 1-7-16,-14 1-13 15,-4 2-10-15,-4 4-13 0,-5-4-4 16,5 2-5-16,4-1-2 15,7-3-3-15,11 4-5 16,13-2-24-16,2 1-27 16,11-3-81-16,3-3-73 15,9-1-239-15,7 0 286 16</inkml:trace>
  <inkml:trace contextRef="#ctx0" brushRef="#br0" timeOffset="79412.73">27309 15197 835 0,'-3'-11'306'15,"2"3"-222"-15,3 4-88 16,1 2 0-16,1 4-4 16,-4-2 2-16,0 0 38 15,0 17 26-15,-4 43 46 16,-2-19 11-16,-1 20-25 16,3 3-24-16,3 10-42 15,2-1-12-15,2-11-9 16,-1-5-2-16,3-11 0 15,-2-7 0-15,1-8-1 16,1-2 0-16,-2-10-4 16,-1-3-7-16,-2-9-61 15,1-1-40-15,-2-13-117 16,0-3-99-16,0-16 212 16</inkml:trace>
  <inkml:trace contextRef="#ctx0" brushRef="#br0" timeOffset="79978.25">27176 15201 590 0,'1'-7'84'0,"1"0"-20"0,6-5 80 16,8 2-56-16,0 3 9 16,13 0 24-16,-2 3 3 15,7-1-11-15,5 2-18 0,2 2-35 16,7 2-15-16,11 1-24 15,4 3-8-15,4-9-9 16,2-1-2-16,-10-4 0 16,-4-2 0-16,-9 3 1 15,-6 3 1-15,-6 6 12 16,-2 6 8-16,-8 8 16 16,-4 5 0-16,-12 11-8 15,-2 7-8-15,-8 15-15 16,-6 4-5-16,0 6-2 15,-1-4 0-15,1-9-1 16,2-3 1-16,4-6-2 16,1 0 0-16,1-4 0 15,3-4-1-15,5-4 0 16,-3-4 1-16,5-4 0 16,0-2 0-16,-3-6 1 15,5 0 1-15,-8-3 0 16,0-3 2-16,-4 1 2 15,-5 1 1-15,-5-2 2 16,-8 1 1-16,-8 1 0 0,-5 0 1 16,-9 3-2-16,-5-1 6 15,-9-2 42-15,-2-1 15 16,0-6 41-16,1-3 9 16,1-5-39-16,3-1-19 15,6 0-51-15,7 4-23 0,15-1-55 16,5-3-33-16,7 4-120 15,4-3-103-15,4 0 204 16</inkml:trace>
  <inkml:trace contextRef="#ctx0" brushRef="#br0" timeOffset="82100.44">27961 15430 802 0,'51'31'340'0,"-49"-35"-142"15,3 0-183-15,7 0-22 16,3-2-4-16,4 3 0 16,3-2 2-16,0-1 7 15,-4 1 3-15,5 0 32 16,0 0 14-16,8 3 13 15,1 1-3-15,6 1-25 16,1 3-16-16,1 2-13 16,1 0 0-16,0 3 3 15,0 1 9-15,1 5 7 16,-9 1 3-16,-7-2-2 16,-15-7-6-1,1 1-5-15,-2 1-4 0,1 0-4 16,-2 0-4-16,-11-5-40 15,-1-2-56-15,-1-3-273 16,3 1 244-16</inkml:trace>
  <inkml:trace contextRef="#ctx0" brushRef="#br0" timeOffset="82320.96">28580 15385 368 0,'-2'-7'334'0,"6"2"84"0,-4 0-59 15,2 5-154-15,-2-1-55 16,0 1-71-16,0 0-20 15,15 6-14-15,31 22-6 16,-20-10-15-16,1 5-6 16,-4-1-11-16,2 2-2 0,-7-4-1 15,0-1-1-15,-8-2-1 16,-3 0-1-16,-5-4-2 16,-5-1-23-16,-10 0-136 15,-7-1-272-15,-9 0 280 16</inkml:trace>
  <inkml:trace contextRef="#ctx0" brushRef="#br0" timeOffset="92283.32">29535 15339 1054 0,'-4'-16'380'0,"1"-3"-303"15,3-1-21-15,2-7 4 16,-3 1-9-16,0-6-19 15,-2-3 3-15,-3-2-2 16,-1-5-3-16,-7-5-8 0,-5-1-7 16,-7-2-11-16,-2 3-3 15,-12 1 0-15,-6 2-1 16,-13 1 1-16,-8 3 0 16,-8 1-1-16,-6 2 0 15,-6 0 3-15,-7-2-1 16,-11 1 1-16,-1 4 1 15,-11 4-3-15,-5 2 0 16,-6 8 0-16,-6 1-1 0,-9 6 0 16,-5 3 0-16,-5 8-5 15,12 5-1-15,-16 12-7 16,3 6-9-16,-11 13-54 16,-10 5-35-16,14 10-52 15,5 3-11-15,12 4 43 16,5 1 34-16,14-2 60 15,7-2 19-15,15 3 16 16,6 1 0-16,20 6 1 16,32-23 0-1,1 2-2-15,-19 28 0 0,11 4-5 16,16-14-1-16,36-10-4 16,8-3 0-16,25 4-1 15,5-3 3-15,22 0 2 16,14-1 3-16,9-4 5 15,16 2 2-15,12 3 8 16,6 2 1-16,11 0 2 0,8 4-1 16,5-3 0-16,2 2-2 15,14-6 1-15,3-6 1 16,3-8 0-16,10-5 2 16,0-9-2-16,-4-2-2 15,6-6 7-15,-4-3 19 16,-6-1 34-16,2-5 14 15,-8-2 17-15,-2-3-5 16,-1-9-14-16,-3-2-10 0,-12-9-14 16,-8-7-3-16,-13-9 11 15,-7-9 12-15,-16-18 15 16,-8-5 6-16,-20-14 2 16,-12 0 4-16,-19-11 5 15,-12-5-2-15,-28-3-19 16,-11-2-19-16,-27 5-46 15,-17 6-24-15,-36 10-31 16,-15 11-14-16,-34 22-34 16,-14 13-32-16,-17 26-137 15,-27 9-260-15,-13 13 335 16</inkml:trace>
  <inkml:trace contextRef="#ctx0" brushRef="#br0" timeOffset="93365.45">23376 15115 1027 0,'-5'-15'423'16,"-5"1"-204"-1,0 2-170-15,-12-14-10 0,-18-8-12 16,-5 2-14-16,-14-1-8 15,-10-2-1-15,-19-2 1 16,-10 2 0-16,-27 5 0 16,-16 3-1-16,-19 11-2 15,-9 6 0-15,0 10 6 16,4 3 5-16,11 9 4 0,8 4 1 16,14 1-7-16,10 5-4 15,12 0-7-15,4-1 0 16,19-1-6-16,7-4-8 15,22-3-73-15,16-2-76 16,25-7 101-16</inkml:trace>
  <inkml:trace contextRef="#ctx0" brushRef="#br0" timeOffset="93708.06">21164 14687 1627 0,'-18'-6'543'0,"-4"6"-529"15,1 1-30-15,3 15-15 16,-3 0-12-16,-6 4-16 16,-6 4-2-16,-5-2 24 15,-4 2 14-15,-9 2 25 16,1 3 7-16,-3 1 4 15,4 0 4-15,14 0-1 16,7-4-2-16,16-1-7 16,8-1 0-16,19-1 2 15,9-2 0-15,21-8 4 16,13-3-2-16,28-10-5 16,15-6-1-16,17-1-5 0,5-5-25 15,-3 3-212-15,-4 3 171 16</inkml:trace>
  <inkml:trace contextRef="#ctx0" brushRef="#br0" timeOffset="94389.22">23337 16133 1462 0,'-6'-7'522'0,"-6"-8"-440"16,-6-4-58-16,-15-8-22 15,-5-2-2-15,-19-6 0 16,-10-5 0-16,-17-5 3 16,-9 1 1-16,-15 2-2 15,-14 4-1 1,-14 6-1-16,-13 4-3 0,25 16 0 31,63 6-1-31,0 0 1 0,-186-10 1 0,1 12 0 16,2 4 0-16,95 13 1 15,11 0-2-15,25 2-5 16,16 4-14-16,20 2-85 16,16 3-84-16,9 3 117 15</inkml:trace>
  <inkml:trace contextRef="#ctx0" brushRef="#br0" timeOffset="94751.21">21552 15483 1851 0,'-4'0'668'0,"-1"-9"-532"16,-3 3-131-16,-11 6-75 15,-4 4-14-15,-24 10-20 16,-12-1 15-16,-18 8 38 15,-14-2 21-15,-9 0 30 16,-4 2 11-16,-8-4 9 16,10 0 3-16,8 0-6 15,10 2-5-15,26 4-12 16,9 1-5-16,18 5-10 16,8-1-4-16,19 3-11 15,9-1-4-15,30-3 2 16,15 1 3-16,22 2 2 15,14-2-19-15,20 1-120 16,9-1-107-16,9-1 163 16</inkml:trace>
  <inkml:trace contextRef="#ctx0" brushRef="#br0" timeOffset="95112.32">23456 16757 1557 0,'1'4'626'0,"-5"-10"-337"15,-15-9-273-15,-11-9-38 0,-24-14-32 16,-12-3-8-1,-23-6 14-15,-9 0 8 0,-8 1 32 16,-9 0 9 0,-3 7 9-16,-3 3 0 0,0 5-2 15,-5 3-4-15,-4 2-4 16,-2 3-4-16,-7 9-11 16,6 2-8-16,1 8-19 15,6 2-7-15,8 3-8 16,8 6-6-16,21 5-28 15,9 2-44-15,27 9-227 16,10 3 238-16</inkml:trace>
  <inkml:trace contextRef="#ctx0" brushRef="#br0" timeOffset="95469.32">21783 16088 1760 0,'-4'-1'677'16,"-26"-5"-460"-16,-6 1-216 16,-10 11-134-16,-3 6-28 15,-10 8-59-15,-1-1-17 0,-13-1 52 16,1-1 49-16,-6-4 130 15,-5 1 50-15,6-1 36 16,7 0 3-16,25 3-36 16,2 1-23-16,19 5-26 15,6 1-10-15,9 5-10 16,14 2-1-16,12 0 6 16,11 0 5-16,16-6 9 15,10-3 2-15,18-7 1 16,11-2 0-16,14-4-159 15,9 0 119-15</inkml:trace>
  <inkml:trace contextRef="#ctx0" brushRef="#br0" timeOffset="96193.48">23691 17742 1128 0,'0'-1'539'0,"0"-4"-122"15,-5-4-296-15,-2 3-33 16,-7-7-25-16,-5-3-24 16,-8-4-25-16,-2-7-5 15,-15 0 10-15,-6-3 6 16,-14-3 6-16,-6 2-2 16,-15-2-12-16,-5 2-5 15,-17 6-10 1,2 0-2-16,-6 6 0 0,1 5-3 0,5 4 2 15,0 5 1-15,11 5 0 16,6 1 0-16,13 3-2 16,6 2-5-16,14 1-11 15,7 0-11-15,17 1-27 16,4-2-22-16,13-2-51 16,6 2-47-16,7-4-181 15,6 1-163-15,17 1 325 16</inkml:trace>
  <inkml:trace contextRef="#ctx0" brushRef="#br0" timeOffset="96561.52">22781 17084 1795 0,'-15'-2'649'15,"-4"0"-482"-15,-14 4-210 16,-7 6-24-16,-11 9-14 0,-7 0 2 16,-10 7 28-16,-5-2 20 15,-14 1 31-15,1 2 9 16,-8 0 14-16,-2 0 3 16,24-2 0-16,1-2-5 15,24-1-15-15,10 0-8 16,8-2-13-16,9 0-3 0,16-1-4 15,8 2 6-15,23 0 6 16,11-1 5 0,19-2 5-16,5 0 0 0,14-2 0 15,3 2 0-15,9 2-10 16,-2 1-27-16,0 5-159 16,-2 4-267-16,-15 16 296 15</inkml:trace>
  <inkml:trace contextRef="#ctx0" brushRef="#br0" timeOffset="113044.51">28299 2678 176 0,'-5'-29'63'0,"5"8"-55"15,1 5 0-15,3 13 1 16,2 2 1-16,1 5 6 15,0 7 8-15,2 5 27 0,0 8 15 16,-2 9 27-16,2 3 8 16,-2 11-9-16,0 3-12 15,3 17-24-15,-4 11-11 16,1 15-13 0,-1 6-3-16,-1 13-3 0,-1 5 3 15,0 11 21-15,0 4 16 16,-2 10 24-16,4-1 7 0,-1 2-6 15,-1 4-14-15,2-6-8 16,-3-1-1-16,-1 9 4 16,2-2 5-16,-1 7-10 15,2 7-10-15,5 1-12 16,1 6-5-16,8 12 0 16,-4-1-3-16,4 7-5 15,-4-6-2-15,-4-6-3 16,1 0 2-16,-6-7-1 15,-1 0-2-15,-3 0-2 16,-1-3 0-16,3 2 0 16,-2-6-2-16,0-13-5 15,2-3-3-15,-3-12-2 16,2-4 1-16,-6 2 1 16,0 1 0-16,0-2 0 15,-4-1-1-15,-1-3 3 16,0-5-1-16,-4-4 5 15,7-1 7-15,2 2 5 16,-7-1 2-16,8 3-5 0,1-2-7 16,1-2-12-16,2-4-4 15,-6-13-2-15,-5-7 0 16,4-20-1-16,4-4 0 16,-2-13 2-16,2-3-1 15,-5-10-2-15,0-4-2 16,4-11-5-16,-1-7-4 15,3-5-10-15,2-3-4 16,-2-6-21-16,1-1-18 0,-2-7-32 16,0 2-22-16,-1-19-40 15,-7-62-21-15,1-6-101 16,2-31-94-16,-2-48 238 16</inkml:trace>
  <inkml:trace contextRef="#ctx0" brushRef="#br0" timeOffset="113653.16">28322 2855 919 0,'-15'28'312'16,"-4"20"-288"-16,4 29-24 15,3 28 20-15,-3 28 6 16,6 37 9-16,-4 7 7 15,-1 42 2-15,3-1 7 0,5 12 8 16,3 2-2 0,3-4-1-16,2 1-5 0,4-9-6 15,-1 16 1-15,-1 12-6 16,2 5-3-16,-6 22-1 16,4-9-1-16,-4 7-2 15,3 4 0-15,3 3-7 16,-6 11-6-16,4 0-11 15,-3 6-2-15,-1-14 2 16,0-22 3-16,-7-27 17 16,0-17 6-16,-2-25 7 15,2-7 1-15,2-19-8 16,-4-1-5-16,2-2-11 16,3-5-5-16,-3-6-11 15,5-7-3-15,3-18-11 16,-10-11-4-16,8-25-14 15,-1-14-4-15,-1-33-7 16,7-12-13-16,-4-21-46 16,2-11-7-16,-2-30-9 0,-3-21-7 15,-1-54-37-15,-8-32-77 16,1-73 147-16</inkml:trace>
  <inkml:trace contextRef="#ctx0" brushRef="#br0" timeOffset="114179.17">28318 3269 919 0,'-15'22'307'0,"2"40"-298"15,0 23 0-15,-1 40 36 16,3 27 8-16,3 23 12 16,-2 23-5-16,1 33-8 15,-3 16 3-15,1 32 5 16,4 2 0-16,5 23-15 15,4-2-7-15,9 9-12 16,4 7-3-16,8 7-9 16,1 0-4-16,-1 9-5 15,-4 4-1-15,1-4-4 0,-6-5-4 16,-11-37 1-16,-2-18 2 16,-8-39 8-16,-5-8 5 15,1-9 2-15,-1-18 0 16,2-15 4-16,4-21 1 15,-1-36 0-15,0-13-5 16,2-35-16-16,-1-18-8 16,2-30-57-16,4-17-36 0,0-33-47 15,1-24-30-15,1-45-55 16,-1-30-57-16,1-51 188 16</inkml:trace>
  <inkml:trace contextRef="#ctx0" brushRef="#br0" timeOffset="114673.38">28601 3319 707 0,'-14'23'242'16,"-2"14"-224"-16,-9 39-18 0,7 19 15 15,-3 38 38-15,-3 22 20 16,3 27 47-16,-3 23 6 15,4 25-15-15,-3 10-11 16,-1 22-24-16,1 3-2 16,3 15 6-16,-1 12 5 15,4 14-10-15,6 10-7 16,5 15-14-16,4 0-6 0,8 19-14 16,6 7-10-16,6 25-15 15,3 1-5-15,-5-9-2 16,-3-16 0-16,-7-49-2 15,-6-25 1-15,-4-55 4 16,-4-24-1-16,-5-40-2 16,1-21-2-16,-2-27-11 15,1-18-11-15,1-36-23 16,1-17-29-16,-2-41-104 16,-4-24-55-16,-12-71 138 15</inkml:trace>
  <inkml:trace contextRef="#ctx0" brushRef="#br0" timeOffset="115250.38">28331 2920 1358 0,'-11'78'452'0,"4"55"-452"16,0 40 0-16,-2 42 2 15,-2 25 0-15,-2 39 3 16,1-2 0-16,0 19 6 16,-4-6 2-16,3-20 9 15,0 1 11-15,2-23 19 16,7 0 7-16,4-1 6 15,7 2-9-15,10 17-22 16,3 1-9-16,5 11-16 16,-1-5-4-16,-2-13-3 15,-6-4 1-15,-7-28 1 16,-7 6 0-16,-2-14 3 0,-3-6 1 16,-2-3 0-16,0-19 0 15,1-20 0-15,-1-12-2 16,0-30-13-16,-1-9-10 15,0-24-30-15,-3-16-18 16,-2-26-67-16,-1-17-104 16,-9-38 156-16</inkml:trace>
  <inkml:trace contextRef="#ctx0" brushRef="#br0" timeOffset="115978.47">26386 3890 1057 0,'2'121'354'0,"8"35"-348"16,3 20 1-16,6 34 16 16,-1 14 13-16,0 28 16 15,0 11 8-15,-3 19 2 16,3 18-5-16,-3 18 5 16,2 5 2-16,2 17 2 15,6 10-1-15,5 14-15 16,0 10-12-16,13-3-19 15,0-30-10-15,-2-30-11 16,3-27-5-16,-12-47-29 16,-8-15-15-16,-9-42-9 15,-7-16-2-15,-8-30 16 16,-7-15 6-16,-7-30-19 16,-4-15-20-16,-5-32-54 15,0-16-24-15,-6-39-52 0,-3-21-2 16,-2-55-9-16,2-30-18 15,0-56 167-15</inkml:trace>
  <inkml:trace contextRef="#ctx0" brushRef="#br0" timeOffset="116479.22">26382 4272 1303 0,'-32'230'433'0,"8"57"-432"15,7 15 3-15,3 53 3 16,9 17 1-16,9 11 4 16,4 16 5-16,13-23 14 0,5-18 13 15,2-8 14-15,8-1 3 16,1-4-6-16,1 1-9 15,8-9-19-15,1-12-7 16,-10-32-13-16,-8-17-6 16,-12-45-10-16,-11-22-2 15,-7-36 1-15,-5-23 0 16,-9-41 7-16,1-18-3 16,-1-35-28-16,-2-16-12 0,-2-36-30 15,-3-21-4-15,-6-53-3 16,-2-33-17-16,-6-71-116 15,-3-44-132-15,1-86 214 16</inkml:trace>
  <inkml:trace contextRef="#ctx0" brushRef="#br0" timeOffset="116833.54">26365 4180 883 0,'-9'127'297'0,"-2"56"-287"16,3 36-2-16,2 54 16 15,0 19 15-15,6 40 12 16,5 6 0-16,10 28-1 0,3 14-9 16,4 2 2-16,0 5 3 15,4-13-3-15,1-25-1 16,3-8-11-16,4-9-4 16,5-22-14-16,3 2-10 15,-5-43-33-15,-8-23-11 0,-14-51-67 16,-8-34-68-1,-8-40 119-15</inkml:trace>
  <inkml:trace contextRef="#ctx0" brushRef="#br0" timeOffset="117325.13">24234 4640 1209 0,'-7'127'410'15,"-16"31"-387"-15,11 47-19 0,13 57 3 16,4 28 8-1,10 58 5-15,6-4 3 0,-1 30 0 16,7 0-6-16,-9-24-1 16,-2-1 2-16,-9-36 23 15,-2-13 5-15,5-20-1 16,-2 2-4-16,13-20-26 16,2-5-19-16,3-29-89 15,4-22-71-15,-3-49-246 16,-3-32 252-16</inkml:trace>
  <inkml:trace contextRef="#ctx0" brushRef="#br0" timeOffset="117719.66">24431 4068 688 0,'-9'-8'229'15,"8"28"-223"-15,1 24 1 16,2 67 49-16,0 31 17 0,-7 81 24 15,-5 37-3-15,0 60-40 16,-2 28-6-16,1 40-14 16,10 9-8-16,3 8-5 15,7 3-5-15,8-27-3 16,-2-17 1-16,3-31 1 16,-2-11 1-16,1-11-8 15,4-1-11-15,-1-6-87 16,5-16-90-16,0-27-169 15,0-26 201-15</inkml:trace>
  <inkml:trace contextRef="#ctx0" brushRef="#br0" timeOffset="118099.19">24510 4972 876 0,'-9'135'312'16,"-4"15"-250"-16,0 87-55 16,-1 42 9-16,7 49 12 15,0 28 1-15,7 17-2 16,3 8-8-16,3-12-6 16,-1-10 3-16,-1-26 4 15,0-14 3-15,0-18-5 16,4-24-4-16,3-6-47 15,0-16-69-15,2-25 66 16</inkml:trace>
  <inkml:trace contextRef="#ctx0" brushRef="#br0" timeOffset="118639.23">22485 4753 1306 0,'-46'121'437'0,"21"72"-427"16,1 38 3-1,19 71 17-15,5 27 10 0,3 60 4 16,5 18-3-16,3 3-11 16,4 10-5-16,-6-49-5 15,2-29 0-15,-11-55 2 16,0-115 0-1,0-85-1-15,0-1-1 0,0 202-7 16,4-12-4-16,14-32-9 16,0-101-32-16,11-16-111 0,4-18-97 15,-1-34 138-15</inkml:trace>
  <inkml:trace contextRef="#ctx0" brushRef="#br0" timeOffset="119113.34">22684 4788 695 0,'4'35'316'16,"-4"7"-45"-16,11 51-281 15,6 35 6-15,-2 48 10 16,3 28 2-16,-5 43 7 16,-5 14 11-16,-6 28 11 15,-8 1 10-15,-4 8 19 16,-4-3-2-16,-2-3 10 15,3-1-3-15,3-10-14 16,3-8-6-16,11-7-22 16,2-7-6-16,7-3-10 15,6-4-5-15,4-15-3 0,1-13-3 16,2-35-16-16,-5-20-3 16,-12-50-8-16,0-21-3 15,-13-45 5-15,-4-23-14 16,-9-30-49-16,-7-25-32 15,-11-67-134-15,-7-42 157 16</inkml:trace>
  <inkml:trace contextRef="#ctx0" brushRef="#br0" timeOffset="119410.41">22381 5204 218 0,'14'94'148'0,"-8"44"43"16,-2 33 29-16,-3 49 9 15,0 18-41-15,-6 47-72 16,-2 25-23-16,-5 24-20 16,-5 12-8-16,1 3-23 0,3 0-13 15,12-1-13-15,2 2-7 16,20 3-103-16,9 1 71 16</inkml:trace>
  <inkml:trace contextRef="#ctx0" brushRef="#br0" timeOffset="120238.92">20906 5178 1147 0,'-12'24'375'16,"17"44"-388"-16,6 20 7 16,3 35 6-16,5 22 0 0,1 26 2 15,-2 28 3-15,6 37 4 16,5 16 1-16,7 44 2 16,1 12-1-16,0 30 1 15,-3 5-1-15,7 9-1 16,4-1-4-16,9-10-27 15,3-25-30-15,-8-30-119 16,-6-35-111-16,-16-74 175 16</inkml:trace>
  <inkml:trace contextRef="#ctx0" brushRef="#br0" timeOffset="120687.42">21343 4966 844 0,'-16'73'287'0,"3"32"-270"0,13 62-8 16,2 34 7 0,4 47 12-16,5 18 4 0,3 32-4 15,2 6-4-15,4 13 9 16,-3 2 7-16,1-6 13 15,-3-8 1-15,-2-16 0 16,-6-110-7 0,0-1-14-16,3 118-3 0,9 16-20 15,-9-66-10-15,1-82-51 16,2-24-37-16,-6-45-120 16,2-26-132-16,-7-55 221 15</inkml:trace>
  <inkml:trace contextRef="#ctx0" brushRef="#br0" timeOffset="121033.99">21121 5095 1312 0,'-13'-26'366'0,"4"2"-443"15,25 29-26-15,7 14 44 0,4 50 45 16,-1 31 6-16,-6 67 22 16,-2 42 10-16,1 65 24 31,-1 38 1-31,0 60-11 0,3 21-4 0,5 20-24 15,6-6-4-15,5-24-7 16,0-16-8-16,-2-40-45 16,-4-15-21-16,-6-35-92 15,-2-22-112-15,-3-34 186 16</inkml:trace>
</inkml:ink>
</file>

<file path=ppt/ink/ink56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18:55.144"/>
    </inkml:context>
    <inkml:brush xml:id="br0">
      <inkml:brushProperty name="width" value="0.05292" units="cm"/>
      <inkml:brushProperty name="height" value="0.05292" units="cm"/>
      <inkml:brushProperty name="color" value="#FF0000"/>
    </inkml:brush>
  </inkml:definitions>
  <inkml:trace contextRef="#ctx0" brushRef="#br0">11088 12180 139 0,'-6'0'71'16,"2"-3"-6"-16,3 1-54 16,1 1-9-16,0 0-2 15,0 0-2-15,0 0-1 16,-1 0 0-16,-1-8 3 0,-1-1 3 16,-2 1 6-16,-19-26 24 15,11 27 15-15,1 0 20 16,0-2 4-16,1-3-14 15,3 0-9-15,3-5-9 16,2-1 2-16,-1-3 9 16,1-4 6-16,-6-1 28 15,0 2 8-15,-4 1-3 16,0 2-11-16,1 1-41 16,-5 0-17-16,2 4-17 15,-2-1-2-15,-4 3-2 16,0 2-2-16,-5 4-2 15,0 1 0-15,-3 6 0 16,-5 2 1-16,-5 6 3 16,-3 4 4-16,-8 5 23 15,1 6 21-15,-13 5 49 16,-3 2 15-16,-2 5 8 16,-2 3-15-16,11 4-41 15,4 0-17-15,10 2-25 0,3-2-8 16,4 2-9-16,-3 4-3 15,-1 5-1-15,0 6-2 16,5 7-2-16,7 0-1 16,5 0 0-16,6-2 1 15,6 0 1-15,1-2 1 16,4 5-1-16,1-1 1 16,-2 1 0-16,0-1 1 0,3-7 0 15,-1 1 0 1,3-1 1-16,0-3 0 0,3 3 6 15,2 0 3-15,3-6 2 16,0 1 0-16,1-5-6 16,3-2-1-16,0 0-4 15,0-1 1-15,3 2 0 16,-1 1-1-16,4-4 0 16,4-1 1-16,1-7-1 15,4 0 1-15,6-1 1 16,1-1-1-16,-4-2 4 15,-2-3 0-15,-7-3 3 16,-1 0 1-16,1-1 0 16,-1-1-1-16,1 1-3 15,3 0-1-15,-3 2-2 16,5-2 0-16,1 0-1 16,2-2 0-16,-2-5 1 15,1-3 0-15,1-4 0 16,0-4 0-16,7-5-1 15,4 3 1-15,1-9 1 0,-1-1 1 16,-5-3 2-16,-7-6 1 16,-3 4-1-16,1-3 1 15,3-5 1-15,-2-1 2 16,5-3 4-16,-5-3 1 16,1-1-1-16,0-3-1 15,-2-2-2-15,0-3 2 0,-2-7 3 16,0 0 3-16,-4-6 1 15,2-3-2-15,0-3-3 16,-3-3-3-16,7-3-5 16,-4 0 0-16,-4-5-3 15,1 1 1-15,-6-4-2 16,-5-4 1-16,2 2-3 16,1-1 1-16,-5 1-1 15,1-1-1-15,-1 2 1 16,-1 2 0-16,0 6 0 15,-2 5 0-15,2 6-1 16,-2 0 1-16,-3 3-1 16,0 0 1-16,-1 0 0 15,-2-1 1-15,-4-3 0 16,1-1 1-16,-10 3-1 16,3 3 0-16,3 1 0 15,-1 3 0-15,2 5-1 16,-2-3 0-16,0 7 1 15,1 4-1-15,2 4 0 0,1 3-1 16,0 5-1-16,3-1 0 16,-3 4-1-16,1 0 0 15,-1-1 0-15,0 1-1 16,4 1 2-16,-5 0-1 16,-1 0 1-16,-3 1 0 15,-4 1-2-15,3 0 1 16,-1 3-2-16,4 3-3 15,-1 4-2-15,1 0-1 0,-2 2 1 16,0 4 1-16,-1 2 2 16,-2 1 1-16,4 2 1 15,-1 2 1-15,-3-1 0 16,2 2 1-16,-10 1 1 16,1 1-1-16,-2 0-1 15,-2 1 1-15,5 1-2 16,1 2 0-16,1 5-1 15,2 0-1-15,-2 7 0 16,1-2 1-16,1 2 0 16,-1 2 1-16,-1-6 0 15,1 3 0-15,-2 1 2 16,2 3-2-16,2 3 2 16,-1 2-1-16,4 5-1 15,-5 2 1-15,3 3-1 16,0 0 0-16,-6-1 2 15,5 0 0-15,2 5 0 16,0 2-1-16,8 5 1 16,-3 0 1-16,2 0 0 0,4-3 0 15,3-5 0-15,3-1 0 16,1 0 0-16,5 3-1 16,2 3 0-16,2 2 0 15,-1 1 1-15,0-4 0 16,-1-3 0-16,3-3 0 0,5-3 0 15,3-2 0 1,0 2 0-16,-1-2 0 0,3-4 0 16,-2-1-1-16,4-5 1 15,3-3 0-15,1-4 1 16,0-7 0-16,1-2-1 16,0-3 1-16,-3 0 0 15,1-3-1-15,-1-1 2 16,2 0-1-16,-1-3-1 15,0 0 0-15,4-3 1 16,-3-2-1-16,3-2 1 16,2-2 2-16,-2-7-1 15,0-3 2-15,3-6 0 16,-2-4-1-16,3-10 0 16,0-5 1-16,-4-8-1 15,-2-8 0-15,-3-10 0 16,0-7-1-16,-1-11 0 15,0-4 0-15,2-11-1 16,2 0-1-16,-3-2 1 16,-2 6-1-16,-7 5 0 0,0 5 0 15,-2 4 0-15,1 0 0 16,-2 5 0-16,-3 0 0 16,-8 3 1-16,-2-1-1 15,-7-4 0-15,-8-3 0 16,1-1-1-16,-6 2 0 0,-5 7-1 15,1 2 1-15,-8 9 1 16,0 3 0-16,0 9-1 16,1 9 0-16,2 7-2 15,0 7-1-15,-4 8-1 16,1 0-3-16,-4 7-1 16,3 5 1-16,2 3 1 15,-2 3-1-15,-2 4 1 16,-4 1 1-16,-2 2 0 15,-3 4 2-15,-1 4 2 16,1 5-2-16,2 2 0 16,1 3-2-16,4 8 0 15,0-3-1-15,3 11 0 16,1 1 1-16,4 5 0 16,0 5 2-16,-2 7 0 15,-3 4 1-15,0 8 1 16,2 2 1-16,11 3-1 15,4 5 0-15,8 6 0 16,7 5 0-16,0 0 0 0,4-1-1 16,5-4 1-16,-3-2 1 15,5-2 0-15,-4-5 1 16,5-11 0-16,2-5 0 16,3-8 0-16,2 0 0 15,2-7 0-15,0-1 0 16,0-8 0-16,3-7 0 15,1-5 0-15,3-6 0 0,4-6 0 16,0 0 0-16,8-4 0 16,-8-2 1-16,9-2-1 15,-2-1 1-15,1-5 0 16,6-4 0-16,3-1 1 16,0-7 0-16,0-7 0 15,1-6 1-15,-2-7 0 16,2-7 0-16,-2-7 2 15,-1-2-1-15,-4-9 0 16,-1-1 0-16,-2-1-1 16,-2-4 0-16,1 2 2 15,-5-2-1-15,-4-7 0 16,-4 0 0-16,-5-1 0 16,2-3-1-16,-3 1 0 15,0 0-1-15,-5-8 1 16,-3-5 0-16,-6-6-1 15,-2-5 1-15,-4-4-2 16,-3-4-1-16,-6-4 0 16,-3 5 0-16,-4 7 1 0,-2 6 0 15,-4 8 0-15,3 3-1 16,-7 10 0-16,-1 5-3 16,0 17-9-16,0 5-11 15,8 13-38-15,2 6-42 16,5 10-191-16,-2 7 193 15</inkml:trace>
  <inkml:trace contextRef="#ctx0" brushRef="#br0" timeOffset="34306.5">9769 14559 358 0,'1'9'190'0,"-1"-17"-25"16,5 5-124-16,13-1-43 0,4-2 1 16,15-2 2-16,2-2 0 15,11 1 1-15,-3 0 3 16,6 0 24-16,4-1 27 15,-1-2 48-15,8-1 16 16,4-4-7-16,4 3-22 16,6 1-45-16,3 3-18 15,-4 2-16-15,-4 2-2 16,-6 0-4-16,-4 1 4 0,-9 1 13 16,-3-1 9-16,-10 2 14 15,-8 0 1-15,-8-1-10 16,-5 0-9-1,-4-2-16-15,-4 3-4 0,-2 0-17 16,-5 2-44-16,-5 0-142 16,0-3-196-16,-1 3 241 15</inkml:trace>
  <inkml:trace contextRef="#ctx0" brushRef="#br0" timeOffset="34606.5">10761 14208 703 0,'-13'-3'325'16,"2"-2"-150"-16,11 8-107 15,3 3-12-15,13 3-48 16,7 4-7-16,20-5 4 16,3 1 1-16,13-3 3 0,3-1 1 15,-1 2-1-15,0 2-1 16,-8-1 4-16,-5 0 6 15,-9-2 24-15,-1 1 9 16,-11-2 5-16,-4 2-3 16,-12 4-16-16,-5 2-6 15,-14 9-11-15,-13 6-4 16,-17 14-32-16,-7 7-45 16,-11 10-141-16,0 0-139 0,7-3 206 15</inkml:trace>
  <inkml:trace contextRef="#ctx0" brushRef="#br0" timeOffset="39419.06">9376 15197 738 0,'-4'-9'258'0,"1"5"-222"15,3 0-41-15,8 4-4 16,3-2 1-16,4 1 7 16,3 1 1-16,-4 0 1 15,-1 0 0-15,-5 0 10 16,-2 0 23-16,-1 0 56 15,-2 0 20-15,-3 0 21 16,-1 0-15-16,0-1-51 16,0 0-20-16,1 1-30 15,0 0-7-15,0 0-6 16,0 0 0-16,0-1-1 0,0 0 4 16,0 0 6-16,0 0 10 15,0 0 13-15,1 0 1 16,2-3 4-16,2-1-3 15,0 0-5-15,-5 4-1 16,1-2-10-16,1-2-5 16,0-1-7-16,-1 2-2 15,-1 2 1-15,0 0 1 16,0 1 1-16,0 0 1 0,0 0 3 16,0 0 1-16,0 0 2 15,0 0-1-15,1-3-5 16,-1 1-2-16,0 1-4 15,0 0-1-15,0-1-1 16,0 2 0-16,0-3-1 16,0-1 0-16,0 4 0 15,0 0 1-15,0 0 3 16,0-1 3-16,0 1 3 16,0 0-1-16,-1 0-1 15,0 0-3-15,0 0-2 16,0 0-1-16,0 0-2 15,0 0-2-15,0 0-6 16,0-1-29-16,1 2-186 16,0 0-305-16,27 10 337 15</inkml:trace>
  <inkml:trace contextRef="#ctx0" brushRef="#br0" timeOffset="40225.19">12624 15292 1705 0,'-5'-7'548'16,"-2"0"-510"-16,11 3-186 16,7-1-57-16,6 1-128 15,4 0-80-15,-4-3 257 0</inkml:trace>
  <inkml:trace contextRef="#ctx0" brushRef="#br0" timeOffset="40403.4">12698 15233 1602 0,'26'6'550'0,"-33"-13"-519"16,6 4-180-16,9 8 94 16</inkml:trace>
  <inkml:trace contextRef="#ctx0" brushRef="#br0" timeOffset="40582.96">12703 15250 1650 0,'21'29'549'16,"-30"-36"-463"-16,11 5-403 16,9 2 211-16</inkml:trace>
  <inkml:trace contextRef="#ctx0" brushRef="#br0" timeOffset="40759.44">12708 15247 1592 0,'4'34'495'0,"-8"-38"-595"16,4 1-184-16,12 1 192 15</inkml:trace>
  <inkml:trace contextRef="#ctx0" brushRef="#br0" timeOffset="40895.48">12769 15218 696 0,'29'-29'343'0,"-31"29"-85"15,-3 0-91-15,5 2-83 16,0-2-24-16,-1 0-82 15,1 0-58-15,-1 0-237 16,-1 0 211-16</inkml:trace>
  <inkml:trace contextRef="#ctx0" brushRef="#br0" timeOffset="41442.05">9467 15111 625 0,'-21'-7'267'0,"4"3"-127"15,8 0-12-15,2 3-7 16,1-1-49-16,4 1-67 0,2 2-5 16,0-2-2-16,0 0-4 15,0 1-29-15,0 0-46 16,0 0 54-16</inkml:trace>
  <inkml:trace contextRef="#ctx0" brushRef="#br0" timeOffset="43385.33">5627 10941 646 0,'5'-9'268'0,"2"-1"-137"0,8-3-116 15,6 3-1-15,4 0-14 16,-2-2-3-16,-1 2-1 16,-2 0 1-16,-5-1 2 15,0-1 4-15,-6 0 66 16,-1-2 51-16,-7-2 75 16,-3 1 21-16,-6-3-20 15,-5 1-35-15,-5 2-54 16,-5 2-21-16,-2 7-42 15,-7 4-16-15,-8 11-23 16,1 7-5-16,-2 10-1 16,3 7-1-16,10 4 2 15,5 4 1-15,8 5 1 16,6 4 1-16,10 4 2 16,8-3 0-16,13-2 0 15,5-7 0-15,24-7-3 16,3-5 0-16,15-10-2 15,6-8-3-15,-5-15-34 16,2-8-14-16,-7-12-29 16,-4-7-7-16,-10-11 16 0,-9-5 9 15,-12-7 30-15,-7 2 11 16,-12 10 21-16,-8 10 13 16,-5 17 41-16,-4 6 14 15,1 10 3-15,0 10-5 16,1 16-34-16,4 10-8 0,4 11-5 15,4 3 0 1,12-10 2-16,1-6 2 0,7-18 8 16,5-8 4-16,0-14 10 15,3-7 0-15,-2-13-7 16,-1-10-7-16,-4-7-17 16,-2-2-4-16,-10 2-6 15,-4 6 0-15,-12 6 1 16,-5 4 0-16,-12 8-4 15,-7 5-1-15,-12 13-5 16,-5 6-3-16,0 13 1 16,0 5 2-16,19 1-1 15,8 1-2-15,12-5-18 16,10-3-17-16,12-9-37 16,6-7-15-16,16-15-17 15,1-8-1-15,3-10 31 16,-1-3 18-16,0 6 39 15,-5 4 14-15,-6 10 45 16,-4 8 30-16,-8 15 46 16,-1 8 18-16,-4 18-18 15,-1 9-25-15,-3 3-44 0,0 1-16 16,1-10-16-16,-1-11-4 16,-3-12 4-16,0-8 6 15,-3-13 15-15,1-3 2 16,5-13-4-16,2-5-6 0,-3-9-17 15,0-7-3 1,-3 8-1-16,1 0-1 0,-1 15 0 16,-2 9-2-16,0 9-1 15,-2 7 1-15,-2 14 2 16,3 10 2-16,0 10 2 16,2 3 0-16,2-1-2 15,2-5-2 1,3-14 0-16,4-7 1 0,4-11-1 15,3-5 0-15,2-5-4 16,2-4-5-16,1-5-24 16,-2-1-10-16,2-2-24 15,-3 0-12-15,-1-4 10 16,-5-8 9-16,-3-17 28 16,-4-7 17-16,-7-21 15 15,-7-4 5-15,-9-3 25 16,-4 2 25-16,-1 24 47 15,1 15 9-15,5 26-33 16,1 20-25-16,5 34-51 16,3 21-10-16,10 35 5 0,3 16 0 15,12 12-2-15,2 1-10 16,6-20-51-16,6-18-32 16,-5-41-70-16,-1-18-29 15,-6-32-71-15,-14-19-67 16,-12-25-114-16,-7-16 25 15,-27-19 139-15,-6-7 71 16,-16 0 205-16,-8 9-11 16,4 27 329-16,8 19 229 15,17 23-57-15,12 8 107 0,13 8-342 16,6 7-111-16,12 9-92 16,5 6-8-16,17 2-1 15,8-2-8-15,21-4-39 16,5-3-54-16,11-8-466 15,7-7 377-15</inkml:trace>
  <inkml:trace contextRef="#ctx0" brushRef="#br0" timeOffset="43550.33">8087 11130 2570 0,'-19'-14'770'0,"18"14"-1025"15,21 16 150-15</inkml:trace>
  <inkml:trace contextRef="#ctx0" brushRef="#br0" timeOffset="43930.85">8425 11066 2185 0,'7'-63'739'15,"12"-2"-725"-15,19 3-168 16,-4 1 4-16,-7 3-14 16,-2 4 32-16,-13 5 136 15,2 6 38-15,-7 13 66 16,-2 8 13-16,1 12-22 16,1 11-32-16,4 32-50 15,0 18-15-15,2 43 1 16,0 21-3-16,1 19-18 15,4-1-18-15,-4-15-63 16,2-11-56-16,1-15-384 16,-2-3 364-16</inkml:trace>
  <inkml:trace contextRef="#ctx0" brushRef="#br0" timeOffset="45746.02">16234 11266 1828 0,'-1'-28'619'0,"-4"-4"-584"0,2 4-26 16,-3 3-13-16,-2-2-9 15,-9 9-17-15,-5 1-1 16,-8 8 10-16,-4 8 8 16,6 6 13-16,-2 8 2 15,14 13 4-15,3 5 0 16,12 17 0-16,6 7-2 0,19 7-2 31,8 3 0-31,10-9-2 0,0-10-2 0,2-22-3 16,-3-12 0-16,1-16 0 15,0-8 1-15,-7-11 6 16,-1-4 5-16,-13-9 5 16,-5 1 2-16,-8 6 6 15,-4 7 2-15,-3 13-4 16,-1 3-2-16,-3 11-13 16,1 7-4-16,0 11-1 15,2 9 1-15,7 11 1 16,4-1 1-16,9-5 1 15,3-7 2-15,8-18 10 16,0-9 8-16,9-14 8 16,-3-10 0-16,-4-12-3 15,1-3-6-15,-8-5-3 16,-3-1-1-16,-8 4 1 16,-8 1-4-16,-11 9-1 15,-4 5-4-15,-12 10-9 0,-1 8-3 16,-2 11-6-16,-6 8-1 15,4 10-1-15,3 3 0 16,5 1-4-16,12-1-5 16,11-7-5-16,11-3 3 15,11-15 2-15,8-8 3 0,9-12 3 16,-3-10 3 0,5-2 5-16,-9-3 4 0,-4 4 5 15,-6 2 6-15,-10 8 8 16,-2 8 2-16,-9 10 7 15,-1 6-6-15,-5 14-4 16,-1 7-1-16,-2 13-6 16,-2 5-2-16,2-3-3 15,2-2-1-15,6-14 1 16,1-8 0-16,4-11 5 16,5-6 0-16,1-14-7 15,5-6-5-15,3-13-5 16,2-2 0-16,-4-4 6 15,-3 1 4-15,-2 4 6 16,-8 2 4-16,-2 12 7 16,-4 5 2-16,-4 9-9 15,2 6-4-15,-1 15-5 16,2 6-1-16,-3 19 3 16,3 5 0-16,8 4-2 15,5-1-3-15,13-10-1 0,3-7-1 16,6-19-6-16,3-12-1 15,3-14 2-15,1-9 1 16,-1-13 8-16,4-2 3 16,-7-4 0-16,2-2 3 15,-8-9-1-15,-7-2 2 16,-7-17-6-16,-11-8-4 16,-13-8-10-16,-9-1-1 0,-9 13 11 15,2 13 7-15,2 27 15 16,6 35-1-1,5 1-10-15,2 0-7 0,-11 46-4 16,4 27 1-16,10 52 4 16,9-1 0-16,13 3-4 15,3-10-1-15,3-29-9 16,-1-14-3-16,-4-30-14 16,-7-12-9-16,-6-18-18 15,-8-10-10-15,-14-23-34 16,-8-16-23-16,-16-27 4 15,-11-18 10-15,-10-20 42 16,-3-3 31-16,10 14 96 16,12 16 42-16,23 36 59 15,7 17 11-15,10 19-70 16,6 4-39-16,12 13-51 16,8 8-14-16,16 16-17 15,6 4-32-15,-5 5-120 16,4 3-493-16,-14-7 455 0</inkml:trace>
  <inkml:trace contextRef="#ctx0" brushRef="#br0" timeOffset="45905.02">18050 11499 2509 0,'9'-22'629'0,"17"9"-748"16</inkml:trace>
  <inkml:trace contextRef="#ctx0" brushRef="#br0" timeOffset="46265.11">18324 10853 2318 0,'34'-15'729'16,"11"1"-683"-16,12 14-175 16,5 4 31-16,-17 6 36 15,-6 5-8-15,-10 1 14 16,-7 1-1-16,-13 5 38 0,-14 1 14 15,-16 10 21-15,-8 6 4 16,-1 5 4-16,7 7-2 16,7 2-8-1,8 2 0-15,9-2-5 0,3-1 3 16,12-8 15-16,9-6 8 16,16-7-3-16,15-8-18 0,17-15-70 15,12-7-73 1,20-26 78-16</inkml:trace>
</inkml:ink>
</file>

<file path=ppt/ink/ink56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0:08.259"/>
    </inkml:context>
    <inkml:brush xml:id="br0">
      <inkml:brushProperty name="width" value="0.05292" units="cm"/>
      <inkml:brushProperty name="height" value="0.05292" units="cm"/>
      <inkml:brushProperty name="color" value="#FF0000"/>
    </inkml:brush>
  </inkml:definitions>
  <inkml:trace contextRef="#ctx0" brushRef="#br0">24154 3807 1407 0,'1'2'402'0,"13"4"-591"16,5 2 26-16,8 7 57 15,-1 1 30-15,-5 2 88 16,1-1 3-16,-4 1-2 16,-1-4 5-16,-5-2 14 15,-1-4 6-15,-4-4-1 16,-3 2-12-16,-2-1-28 16,-2-1-16-16,0 4-35 15,-2-3-37-15,0 0-153 16,-4-1-96-16,0-1 203 0</inkml:trace>
  <inkml:trace contextRef="#ctx0" brushRef="#br0" timeOffset="1160.75">23037 4190 1304 0,'-18'0'387'0,"3"-2"-473"16,6 3 10-16,3 1 86 16,-2 2 16-16,0-1 37 15,-4-3 14-15,3 0 6 16,-2 0-9-16,0 1-12 15,2-1-9-15,1-1-20 0,3-1-5 16,0 1-15-16,2-2-5 16,3 2-7-16,0 0-2 15,0 0 0-15,0 0-1 16,20-11 2-16,31-18 0 16,-23 14 0-16,1 1 0 15,0-3 2-15,-2 2 1 16,4-1 3-16,-1 2 0 0,8-3 1 15,4 1-2-15,8-2-2 16,-3 0-2-16,5 0 0 16,0-1-1-16,-5 1 0 15,2 2 2-15,-5 3 1 16,-2 2 0-16,4 3 1 16,7 2-1-16,-6 4-2 15,1 1-1-15,-2 3 1 16,-4 2-1-16,2 3 4 15,-4-1 1-15,-6 0 4 16,-2 2 1-16,-5 2 0 16,-2 1 2-16,-1 3-3 15,-2-3-3-15,0 1-1 16,0 1-3-16,-3 1-2 16,-2-1-1-16,-2-2-14 15,-4-2-10-15,-3-3-32 16,0 0-29-16,0-5-102 15,-2 0-86-15,-3-11 171 16</inkml:trace>
  <inkml:trace contextRef="#ctx0" brushRef="#br0" timeOffset="1796.44">24124 3683 251 0,'0'-1'-87'15,"0"0"97"-15,0 0 187 16,7 0 76-16,-2 0 14 15,4 1-30-15,3 1-94 16,26 9-23-16,-19 0-33 16,2 3-30-16,3 3-45 15,-1 4-15-15,5 3-12 16,2 1-4-16,2 0 0 16,3 1-1-16,-7 0 0 15,1-3 1-15,-6 0 0 16,-3-3 1-16,-4-5-1 15,-4-1 1-15,-5-5 1 16,1-2 2-16,-5 0 3 16,0-2 4-16,-3-3 9 0,0 3 6 15,-2-4 1-15,1 0 0 16,0 0-8-16,0 0-5 16,0 0-4-16,0 0-1 15,0 0-4-15,-7 9-3 16,2 0-1-16,-36 26-2 15,23-29-2-15,5 1-2 0,-3 0-1 16,-1 1-1-16,3 0 1 16,-4-2 1-16,4 2 3 15,-7 0 2 1,1-3 2-16,3 1-1 0,3 0-3 16,5-3-4-16,4 4-19 15,-3-2-3-15,1 0-13 16,7 3-5-16,-6-1-4 15,5-1-10-15,-4 0-44 16,2-2-44-16,2-2-198 16,2-1 221-16</inkml:trace>
</inkml:ink>
</file>

<file path=ppt/ink/ink56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0:24.724"/>
    </inkml:context>
    <inkml:brush xml:id="br0">
      <inkml:brushProperty name="width" value="0.05292" units="cm"/>
      <inkml:brushProperty name="height" value="0.05292" units="cm"/>
      <inkml:brushProperty name="color" value="#FF0000"/>
    </inkml:brush>
  </inkml:definitions>
  <inkml:trace contextRef="#ctx0" brushRef="#br0">15745 6552 1201 0,'-7'-21'327'15,"3"10"-448"-15,1 5 29 0,1 2 99 16,2 0 6-16,2-2 18 15,-2 5 8-15,0 0 10 16,-2 0-9-16,2 0-21 16,0 0-6-16,27 2-6 15,50 10 2-15,2 1 6 16,17 2 1-16,21 5-2 16,5-3-1-16,5-3-1 15,-1-4 2-15,-21-9 3 16,-6-1 0-16,-17-8 3 15,-15-1-3-15,-11-1-2 16,-7-3 1-16,-15 2-3 16,-8 2-1-16,-13 2 1 15,-4 3 3-15,-13 4-9 16,-11 1-4-16,-22 3-12 16,-17 5-17-16,-26 3-18 15,-4 5-5-15,-14 1-1 16,1-4 9-16,2-2 22 15,-1-4 9-15,13-7 14 0,11 0 6 16,16-8 13-16,6-1 10 16,19 3 15-16,-2-3 1 15,14 5-3-15,7 2-3 16,8 1 6-16,4 0 1 16,8-3-8-16,8-2-7 15,20 5-22-15,10-2-8 16,23 3-1-16,7 2-1 0,11 2-2 15,-21-1-1 1,-33-2-1-16,0 0 1 0,88 2-3 16,-9 0-3-16,-19 0-40 15,-54-1-49-15,-17 8-244 16,-8 9 223-16</inkml:trace>
  <inkml:trace contextRef="#ctx0" brushRef="#br0" timeOffset="1890.05">6101 9140 52 0,'39'-2'37'15,"7"2"5"-15,1 0-2 16,4 1-4-16,1 0-2 15,1-1 0-15,2 0 2 16,-4-1 7-16,0 0 5 16,-2-2 12-16,-6-4 4 15,-8-1 8-15,-2-1 4 0,-9 0 0 16,-1 0-3-16,-6 4-20 16,-5 2-12-16,-3 1-21 15,-4 2-7-15,1 0-6 16,-2 0-1-16,-1 0-2 15,-3 0-1-15,0 0 1 16,0 0 3-16,0 0 19 16,0 0 21-16,0 0 38 15,0 0 6-15,0 0-10 16,0 0-18-16,0 0-40 16,0 0-6-16,0 0-11 15,0-1 0-15,0 1-3 16,0-1-2-16,0 0-1 15,0 0 0-15,0 0 0 16,0 0 0-16,0 0 0 16,0-1 0-16,0 1-1 15,0 0 0-15,0 0-6 16,6 0-6-16,2 1-117 0,1 1-113 16,4 4 152-16</inkml:trace>
  <inkml:trace contextRef="#ctx0" brushRef="#br0" timeOffset="11109.63">30461 7694 732 0,'0'-1'294'15,"0"0"-216"-15,3 0 10 16,4-3-35-16,4 1-2 15,5-3 11-15,30-8 3 0,-28 9 4 16,2 0 11-16,-4 3 4 16,-2 0-10-16,0 3-24 15,-2 2-18-15,1 5-21 16,0 6-5-16,-2 5-9 16,-1 5-2-16,-6 9-2 15,-2 4 0-15,-4 9 3 16,-3 5 0-16,-3 4 3 15,2 2 0-15,-1-2 1 16,3-5 1-16,4-5 0 16,1-3 0-16,5-7 0 15,5-1 0-15,5-5-1 16,0-3 0-16,7-5 0 16,0-4-1-16,4-4-3 15,4-1-1-15,-1-5 0 16,2 5 0-16,-1 0 3 15,-4 6 0-15,-1 9 0 16,-8 1-1-16,-5 18 0 0,-3 4 1 16,-8 16 1-16,-2 4 0 15,-4 8 3-15,-3 3 4 16,-1-4 11-16,-3 0 7 16,-1-6 11-16,-5-4 0 15,3 0-7-15,-2-3-4 16,-5-11-7-16,7-1-3 15,-4-16-3-15,4-6-3 0,6-11-12 16,-2-6-17-16,5-6-71 16,-1-4-79-16,1-7 106 15</inkml:trace>
  <inkml:trace contextRef="#ctx0" brushRef="#br0" timeOffset="13148.93">22708 11010 384 0,'16'6'113'0,"-4"-6"-91"16,-1-1-141-16,3 4-21 0,-1 0 32 15,-3 3 75-15</inkml:trace>
  <inkml:trace contextRef="#ctx0" brushRef="#br0" timeOffset="13622.99">22786 11028 50 0,'0'0'57'15,"0"0"38"-15,0 0 17 16,0 0 16-16,0 0-10 0,0 0-33 16,0 0-22-16,0 0-15 15,0 0 14-15,0 0 52 16,0 0 19-16,0 0 19 15,0 0-4-15,0 0-32 16,0 0-15-16,0 0-38 16,0 0-15-16,0 0-21 15,0 0-7-15,0 0-6 16,0 0-1-16,0 0 7 16,0 0 3-16,0 0 5 15,0 0 3-15,0 0-6 16,0 0-3-16,0 0-4 15,0 0-4-15,0 0-4 16,0 0-4-16,0 0-1 16,0 0 0-16,0 0 1 15,0 0 2-15,0 0 1 16,0 0 0-16,0 0-3 16,0 0-1-16,0 0-2 0,0 0-1 15,0 0 4-15,0 0 3 16,0 0 8-16,0 0 3 15,0 0 5-15,0 0-3 16,0 0-6-16,0 0-4 16,0 0-8-16,0 0-3 15,0 0-11-15,0 0-18 16,0 0-68-16,0 0-85 0,0 0 114 16</inkml:trace>
  <inkml:trace contextRef="#ctx0" brushRef="#br0" timeOffset="14626.38">21294 10952 433 0,'-5'1'223'16,"-4"-3"-20"-16,-1 1-175 15,1 5-63-15,1 4-3 16,4 3 2-16,0 1 4 16,4-3 43-16,-2-4 36 0,2-4 71 15,-1-1 22-15,1 0 16 16,0 0-20-16,0 0-56 15,0 0-21-15,0-1-32 16,6 0-9-16,21-2-16 16,32-4-2-16,-19 5-3 15,-1-1 1-15,7 3 1 16,0-2 1-16,3-4 4 16,1 3 6-16,-4-4 23 15,0 1 14-15,-1 0 25 16,3 0 1-16,-2-1-17 15,0 2-14-15,7 0-27 16,2 0-8-16,4 4-5 16,1 1-2-16,-2 2 0 15,0 4 0-15,3 1 0 16,0-3 0-16,-1 3 1 16,3 1 0-16,-1-2 1 15,2 3 0-15,2-5 1 16,2-3 1-16,-2-2 1 0,4-1 0 15,-4-3 0-15,-1 0-1 16,4 1 1-16,-3 0-1 16,-2-2 4-16,0 2 1 15,3 0 2-15,0 3 0 16,1 1-4-16,0 1-2 16,-4 2 2-16,5-3 4 0,-4-1 12 15,3 1 3-15,-1 0 6 16,-1 0 1-16,-1 2-4 15,-5 0-2-15,0 2-6 16,-2 1-5-16,-2-2-5 16,0 1-1-16,-4-1 2 15,2-2 1-15,0 1 6 16,-5-2 3-16,-3 1 1 16,-2 1 2-16,1 0-1 15,0 3-3-15,-7-2-7 16,2-1-3-16,-1-2-6 15,0 2-2-15,2-1-1 16,-5 1-1-16,-4 1-1 16,-5-2 0-16,-6 0-2 15,-3 0-7-15,-7 1-33 16,-3-3-40-16,-8 0-306 16,-7-8 267-16</inkml:trace>
  <inkml:trace contextRef="#ctx0" brushRef="#br0" timeOffset="17628.66">23478 11481 533 0,'0'0'228'0,"0"0"-120"15,0 0-53-15,0 0-33 16,0 0-7-16,0 0-7 0,0 0 3 16,0 0 41-16,0 0 31 15,0 0 54-15,0 0 18 16,0 0-7-16,0 0-22 15,0 0-35-15,0 0-18 16,0 0-24-16,0-1-5 16,3 0-7-16,6-1 4 0,3-1 8 15,-1 1 2-15,29-6 5 16,-27 4-1-16,0-2-3 16,0-1 2-16,2 5-8 15,0-2-2-15,1 4-9 16,2-5-8-16,2 3-10 15,-1 1-6-15,-3-4-7 16,3 5-2-16,-4-2-4 16,0 3-4-16,-1-1-17 15,-7 0-17-15,-2 0-69 16,-3-1-55-16,-12 5-362 16,-5 8 350-16</inkml:trace>
</inkml:ink>
</file>

<file path=ppt/ink/ink56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1:28.106"/>
    </inkml:context>
    <inkml:brush xml:id="br0">
      <inkml:brushProperty name="width" value="0.05292" units="cm"/>
      <inkml:brushProperty name="height" value="0.05292" units="cm"/>
      <inkml:brushProperty name="color" value="#FF0000"/>
    </inkml:brush>
  </inkml:definitions>
  <inkml:trace contextRef="#ctx0" brushRef="#br0">1801 16984 20 0,'-4'50'25'0,"-3"1"6"15,2 8 10-15,0 4 0 16,-1 4-4-16,1-1 0 16,0-5-10-16,2-6-5 15,3 0-8-15,-1-3-5 16,-1 3-6-16,1 2-2 0,0-1-1 15,1 2 0-15,-2-9 0 16,2-5-1-16,-1-10-2 16,1-7 0-16,-1-7-12 15,-4-3-12-15,3-8-47 16,-1-3 47-16</inkml:trace>
  <inkml:trace contextRef="#ctx0" brushRef="#br0" timeOffset="1472.04">1865 16207 14 0,'34'-3'19'0,"4"3"7"16,7-4 2-16,-4 1 6 16,5-3 7-16,-1 1-5 15,2 0 2-15,2 1-2 16,3 0-9-16,2 0 5 16,3 0 5-16,-3 0 1 15,-3 0 12-15,-1-1-3 16,-4 2-10-16,2 0-6 15,6 0-19-15,3 1-4 16,0 1-1-16,1-1 0 0,1-1 5 16,-3 1 4-16,3-2 14 15,-1-2 5-15,0 1 1 16,6-4-2-16,1 3-4 16,2-2-2-16,0 1 1 15,-2 1 8-15,-2-3 3 16,-1-1 0-16,2 0 0 15,2 4-4-15,1-1-2 16,2 4-5-16,-2 2-5 16,-3-4-5-16,0 9-9 15,1-2 0-15,1-1 1 16,0 1 1-16,2-3 3 16,-1-1 2-16,-8 1-1 15,1-1-4-15,-4 2-3 16,2-2 3-16,4 4 5 15,-3 0 2-15,0 1-1 16,-6 1-2-16,-2 0-7 0,-1 1-1 16,-5 2-2-16,3 0-2 15,2 2 0-15,-2-1-1 16,2-4 1-16,-3-2-1 16,-4-3 0-16,0-1-2 15,-6 0 0-15,1 0 0 16,-9 1 0-16,-2 0 1 15,-10 1 0-15,-2 0 0 16,-5 0 0-16,-4 2 2 0,-4 0 0 16,2 2 2-16,-2 2 0 15,-2-6-1-15,0 0 0 16,0 0-3-16,0 7 0 16,-1 7-1-16,0 2 0 15,-5 29 0-15,2-23 0 16,-1 5 0-16,1 8 0 15,2 6 0-15,1 6 0 16,1 2-1-16,-1 8 1 16,1 1 0-16,0 9-1 15,1 5 1-15,2 9-1 16,0 2 0-16,1 3 0 16,-2-4 1-16,-2-10 0 15,0 1 0-15,-4-6 1 16,3 0-1-16,0-1 1 15,1-6 0-15,0-2-1 16,2-3 0-16,0-2-1 16,-1 0 0-16,-1 1 0 15,0-1 0-15,1-2 1 0,-1-5 0 16,0-9 1-16,1-4-1 16,-1-11 1-16,-1-1-1 15,0-3 0-15,1-3 0 16,-1-3-1-16,-2-2 0 15,0-1-3-15,-1-1-21 16,-1-3-132-16,1-3-158 0,-4-8 192 16</inkml:trace>
  <inkml:trace contextRef="#ctx0" brushRef="#br0" timeOffset="2726.79">1810 16012 19 0,'0'-1'21'0,"0"-1"29"16,0 2 16-16,3 9 27 16,3 20 8-16,5 55-10 15,-7-29-13-15,7 17-27 16,0 8-15-16,4 9-20 15,5 2-5-15,-4 0-3 16,0 3 3-16,-4 0 16 16,-4 1 9-16,0-7 14 15,-2-3 2-15,-3-3-8 16,-1-1-9-16,-3-1-13 0,1-2-6 16,1-5-8-16,0-1-1 15,2 2-3-15,0 1 0 16,4 3 0-16,0-5-2 15,2-6-1-15,0-6 0 16,2-8 0-16,1-4-1 16,3-3 0-16,-1-6 0 0,-1-10 0 15,-1-2 2-15,1-11 1 16,2 0 3-16,-2-3 8 16,3-2 4-16,0-2 3 15,3-1-1 1,2-5-5-16,1 1-3 0,4-1-2 15,4-3-1-15,8 0 2 16,1 0 3-16,7 0 11 16,4-1 4-16,0 0 5 15,4-3 2-15,5-3-5 16,8 0-3-16,9 0-7 16,9 3-6-16,5 2-8 15,-1 2-1-15,4 1-1 16,0 3-1-16,4-1-1 15,6 1-1-15,-6 2 5 16,3 0 4-16,-1 0 11 16,0 3 3-16,3 1 2 15,-5 1 0-15,2 1-6 0,-2 4-4 16,2-1 0-16,0-3-3 16,-10-5 9-16,-2-8 7 15,4-6 10-15,0-6 2 16,-1-6-9-16,-3-3-8 15,-14-5-12-15,-2 0-4 16,0 0-4-16,-4 1-2 16,-8 6-1-16,-6 4-1 15,-13 5 1-15,-5 6-1 0,-10 4 1 16,-6 0 3-16,-9 4 2 16,-4 2 3-16,-2 0 3 15,-1 1-1-15,-1 0-3 16,-2 0-2-16,1 1-5 15,-1 2-2-15,0-4-1 16,0 0-3-16,0-1-40 16,-1-1-60-16,0 1-235 15,1-2 221-15</inkml:trace>
  <inkml:trace contextRef="#ctx0" brushRef="#br0" timeOffset="5046.77">4253 17090 26 0,'-5'-1'27'0,"4"-1"0"16,0 0-1-16,1 1-20 15,0-1-5-15,-1 1-1 16,0 0 1-16,0 0 0 16,0 0 1-16,0 0 0 15,-1 0 2-15,1 0 21 16,0 0 15-16,0 0 21 0,0 0 7 15,0-1-9-15,0 1-7 16,0 0-14-16,0 0-5 16,0 1-7-16,0 0-2 15,-2 17 1-15,6 40 3 16,0-21 10 0,-2 5 10-16,-1 10 41 0,1 0 21 15,-5 5 15-15,4-4-4 16,2-3-38-16,-4 1-22 0,5 1-28 15,-3 1-8-15,0 0-11 16,6 0-2-16,-1-3-5 16,-3 0-2-16,1-8-3 15,3-3 0-15,3-6-2 16,4-5 0-16,-2-4 0 16,-4-7 0-16,2-7-3 15,-2-5-6-15,0-10-33 16,0-3-42-16,5-14-194 15,-1-9 183-15</inkml:trace>
  <inkml:trace contextRef="#ctx0" brushRef="#br0" timeOffset="5794.03">4162 17052 579 0,'-11'2'192'15,"11"-1"-192"-15,5-1-4 16,13 1-3-16,4-2 1 16,9 0 3-16,3-2-1 15,-2-3 3-15,1 2 1 16,1-3 2-16,1 1 6 15,9-3 12-15,2 0 7 0,5-1 6 16,5 1-3-16,9-4-11 31,0 1-6-31,0-1-7 0,-3 0-3 0,-9 8-1 16,-3-1 0-16,-9 7 1 16,-5 3 2-16,-8 3 2 15,-6 2 6-15,-5 1 41 16,-4 3 20-16,-7 2 26 15,-2 3 0-15,-4 4-39 16,-4 2-18-16,-3 6-29 16,-2 3-6-16,-2 12-2 15,1-1 1-15,0 6 0 16,3 3 1-16,3 1-1 16,3-2-2-16,5 4-3 15,1-1-2-15,7-3 0 16,0 5 0-16,6-6 0 15,1-1 1-15,4-5-1 16,1-5 1-16,2-6 1 0,-4-3 2 16,-9-7 9-16,0-1 10 15,-8-5 25-15,-3-5 13 16,3-5 20-16,-2 0 9 16,-5-4 0-16,0 1-8 15,-10-1-20-15,-6-3-15 16,-12 2-20-16,-10-3-6 15,-7-2-7-15,-6 2-4 0,-3 2-5 16,1 3 0-16,0 5 8 16,0 2 3-16,7 2 1 15,-1 5-1-15,2-1-9 16,2 1-5-16,7-4-3 16,6-4-2-16,10-4-10 15,3-5-19-15,9-4-81 16,4-5-75-16,4-12-348 15,2-7 347-15</inkml:trace>
  <inkml:trace contextRef="#ctx0" brushRef="#br0" timeOffset="6282.02">4541 17408 426 0,'-2'-1'143'16,"-4"-5"-139"-16,2 1-3 15,1-6 0-15,-6-5 0 16,-12-21 0-16,20 28 2 15,0 4 19-15,-1 5 14 0,2 1 18 16,0-1 5-16,0 0-11 16,4 12-14-16,6 12-18 15,17 24-6-15,-6-31-9 16,2-9 0-16,1-6-1 16,-2-5 0-1,0-9 2-15,-3-4 1 0,-3-7 7 16,-3-2 11-16,-10-5 26 15,-3 3 16-15,-3-1 19 16,-5 0 1-16,-6 4 2 16,-5 3-7-16,-4 7-16 15,0 6-9-15,1 8-34 16,4 8-15-16,2 8-30 16,5 4-37-16,6 8-156 15,2 1-131-15,4 6 212 16</inkml:trace>
  <inkml:trace contextRef="#ctx0" brushRef="#br0" timeOffset="6554.02">4560 17378 947 0,'-3'41'333'0,"-4"-23"-291"16,6 0-25-16,7 6-3 16,4 3-7-16,3 7-6 15,0 6-1-15,-2 3 0 16,0 1 1-16,-3 0 0 16,-1-6-1-16,-2-6 0 15,-3-4-3-15,-2-10-38 16,-1-2-44-16,0-5-172 15,1-5 163-15</inkml:trace>
  <inkml:trace contextRef="#ctx0" brushRef="#br0" timeOffset="6806.6">4611 17483 1117 0,'-19'2'425'0,"3"2"-275"15,5 0-138-15,3 2-6 16,1 1-46-16,1 3-44 16,-4 4-59-16,-1 3-14 15,-6 4 26-15,-4-2 36 16,1 1 60-16,-1-4 15 15,8-5-42-15,5 0-80 16,7-5 92-16</inkml:trace>
  <inkml:trace contextRef="#ctx0" brushRef="#br0" timeOffset="6955.14">4542 17554 514 0,'3'0'260'0,"8"0"-92"15,2 0-40-15,8 6-68 16,2 0-29-16,10 6-43 16,-4 1-59-16,10 7 49 15</inkml:trace>
  <inkml:trace contextRef="#ctx0" brushRef="#br0" timeOffset="7187.14">4628 17768 975 0,'-7'2'325'16,"2"4"-325"-16,5-3-41 15,6 2-102-15,-1 1-104 16,-3 0 151-16</inkml:trace>
  <inkml:trace contextRef="#ctx0" brushRef="#br0" timeOffset="7435.94">4659 17812 1153 0,'-2'7'384'0,"12"2"-378"15,6 0-20-15,13 2-74 16,8-4-101-16,2 2 122 16</inkml:trace>
  <inkml:trace contextRef="#ctx0" brushRef="#br0" timeOffset="8068.03">4580 17823 1266 0,'-32'4'519'15,"-1"3"-249"-15,9-3-232 16,5 3-4-16,4 0-26 15,3 3-31-15,-2 9-87 16,-3 1-71-16,-5 15 107 16</inkml:trace>
  <inkml:trace contextRef="#ctx0" brushRef="#br0" timeOffset="11785.21">4174 16805 49 0,'-7'-8'42'0,"3"2"5"15,-2 4-1-15,0 2 1 16,1 8 1-16,-1 3 3 16,4 9-3-16,1 7-2 15,3 8-9-15,2 1-5 16,3 2-5-16,-1-2 3 15,2 2 24-15,-1 1 11 0,-2 6 25 16,-2 4 14-16,-3 7 6 16,-1 2 0-16,-2 3-9 15,0 1-14-15,2 6-30 16,1 2-15-16,0 8-22 16,2 5-3-16,3 0-6 15,3-3 0-15,4-10 4 16,-2-6 5-16,-6-9 8 15,-4-3 5-15,-1-16 3 16,-3-6-3-16,-2-10-5 16,-1-3-2-16,-4-1-7 15,3 1-4-15,4-5-6 16,0-2-4-16,1-6-5 16,2-4-8-16,0-8-44 15,3-7-52-15,6-23-221 16,0-15 210-16</inkml:trace>
  <inkml:trace contextRef="#ctx0" brushRef="#br0" timeOffset="12879.84">3976 17084 679 0,'-28'12'251'16,"6"-8"-177"-16,7 0-74 16,14-1-7-16,7-2-4 0,11-5-2 15,5-2 4-15,12-5 5 16,0-2 2-16,4 1 1 16,0 1 1-16,2 0 0 15,4 3 4-15,2 2 18 16,-2-1 27-16,0 2 29 15,-3-2 2-15,-1-1 6 16,5 2-18-16,-3-2-20 16,3 1 8-16,-3 3-14 15,3-1-5-15,7 4-8 16,-1 1-11-16,0 1-10 16,-2 4 0-16,-4 1 0 15,-2 2 0-15,1 1 1 16,-4 1-1-16,-3 2-2 15,-3-4 1-15,-1-2-1 16,1 0 0-16,0-4 1 16,-6-1 0-16,-6-1 1 0,-2-1 0 15,-10-1 1-15,-5 2 15 16,-4-1 42-16,-2 1 15 16,0 0 8-16,0 0-11 15,0 0-43-15,0 0-14 16,-4 11-14-16,-1 7-2 15,-17 34-5-15,31-25 0 16,1 5 0-16,2 5 0 16,-3 3 0-16,-3 0 0 15,1 3 0-15,-5-2 1 0,2 1 0 16,-1 1 0-16,4 4 0 16,-3 4 0-16,-4 4 0 15,2 2 0-15,0 0 0 16,6-3 0-16,2-2 0 15,-2-7 1-15,-1-11-1 16,-1-7 0-16,2-8 0 16,-3-4 0-16,2-6 0 15,-3-3 1-15,-3-3 4 16,2-2 10-16,-4 1 16 16,1-2 6-16,0 0 4 15,0-1-7-15,-7 0-11 16,-7-2-4-16,-27-3-5 15,24 1-3-15,-2 2-3 16,-6 0-3-16,-7 2-3 16,-4 1 0-16,1 2-1 15,2 2 0-15,-4 2-2 0,0 3 0 16,-4 4 0-16,-1 0 0 16,5 0 0-16,-1 1 1 15,-7-3 0-15,-5-1 1 16,-7-1 0-16,1-3-1 15,4 0 0-15,2 0-1 16,0 3 0-16,0-1 0 16,8 4-1-16,0 1-1 0,4-1 1 15,1 0 0-15,3-3-1 16,6-4 0-16,10-1-2 16,5 1-1-16,7-3-4 15,3 3-1-15,4-2-2 16,2 0 0-16,-2-3 4 15,0 0 2-15,0 0 3 16,7 0 0-16,3 0 1 16,3 0-1-16,32-3 0 15,-29-1-2-15,6-1-45 16,1-1-32-16,-6-5-119 16,4-5-98-16,0-10 190 15</inkml:trace>
  <inkml:trace contextRef="#ctx0" brushRef="#br0" timeOffset="13284.41">4155 17039 1077 0,'-12'6'399'0,"-8"1"-275"16,20 6-126-16,5 6-2 15,13 7-1-15,4 5 0 0,7 10 1 16,-2 7 2-16,-4 11 2 16,-5 4 0-16,-8 7 1 15,-2 1 1-15,0 7 1 16,-4 5 0-16,-1 0 0 15,-2-2 0-15,-2-11 1 16,1-8 0-16,-5-12 0 16,3-4-1-16,0-10 0 15,-3-5-1-15,5-7-2 16,-1-7 0-16,-2-8-4 16,1-3-10-16,0-18-52 15,2-10-62-15,1-23-211 16,3-13 215-16</inkml:trace>
  <inkml:trace contextRef="#ctx0" brushRef="#br0" timeOffset="13884.17">4050 17022 676 0,'-8'5'222'16,"12"1"-222"-16,6 1-2 16,13 2 2-16,5-1 2 15,21-3 3-15,9-5 1 0,9-4 4 16,4-4 1-16,-2-7 3 16,-5 1 5-16,-3-3 28 15,0-1 10 1,-3 5 13-16,3 0 0 0,-4 5-21 15,-3 4-9-15,-2 4-13 16,-4 5-6-16,-3 3-3 16,-4 2-2-16,-2 5-1 15,-2-2 2-15,-7 0 5 16,-3-1 3-16,-12-5 22 16,-7 1 14-16,-8 0 14 15,-8 1 1-15,-7 7-13 16,-1 2-15-16,-5 10-18 15,0 0-5-15,3 10-8 16,5 3-4-16,6 11-5 16,3 13-3-16,8 7-3 15,3 8-1-15,7 14-1 16,5-1 1-16,0-3-1 16,-2-7 1-16,0-25 1 0,-5-5 1 15,-1-14 8-15,-4 2 5 16,-1-7 8-16,0-2 4 15,-6-6 0-15,1-5 3 16,-3-6-3-16,-2-4-1 16,-1-4-9-16,-2-4-6 15,1-1-7-15,-1-1-3 0,0-2-14 16,-2-1-25-16,0-6-111 16,-4-5-98-16,-3-17 149 15</inkml:trace>
  <inkml:trace contextRef="#ctx0" brushRef="#br0" timeOffset="14324.26">4105 17073 593 0,'-19'-4'286'15,"-2"-6"-12"-15,18 3-284 16,6-3 2-16,13 2 0 16,3 1-1-16,9 7 4 0,-2 4 1 15,-1 18 4-15,-1 10 5 16,-2 19 17-16,-5 12 9 15,-7 12 15-15,-6 5 2 16,-4 2-6-16,4 2-4 16,-2 2-10-16,5 3-2 15,-3-7-3-15,-5-6 1 16,-2-13-3-16,3-9-3 16,-2-5-4-16,3-6-4 0,4-9-6 15,-5-7-1-15,7-13-5 16,0-1-4-16,-2-12-10 15,4-5-19-15,2-18-126 16,-1-17-143-16,5-20 190 16</inkml:trace>
  <inkml:trace contextRef="#ctx0" brushRef="#br0" timeOffset="15067.88">4151 16897 781 0,'1'6'322'0,"-7"-4"-161"16,11 0-147-16,22 7-23 16,16-1 0-16,16-3 3 15,7-3 0-15,3-7 1 16,0-5 1-16,2-4 1 0,3 1 3 15,-7 6 5-15,-7 1 1 16,-3 6 8-16,-10 2 8 16,-3 5 12-16,0 8 5 15,-11 0 10-15,-3 2 0 16,-9 4-7-16,-2-2-3 16,-6 2-14-16,-1 0-7 0,-3 0-2 15,-4 2 2-15,-1 10 1 16,-4 9-1-16,-2 10-4 15,2 8-4-15,2 6-4 16,3 1-2-16,10 2-1 16,3 1-1-16,4-1-2 15,0-1 1-15,0-4 0 16,-3-3-1-16,0-8 1 16,-4-3 0-16,-7-9 1 15,-3-3 0-15,-5-13 4 16,0-2 18-16,-1-7 40 15,-4-3 15-15,-3-1 26 16,-2-4-12-16,-8-6-33 16,-2-2-14-16,-14-6-24 15,-7-2-6-15,-7-4-6 16,-3-1-4-16,-9-5-2 16,-5 3-3-16,-4 4 1 15,-8 7-1-15,-4 9 0 0,4 6 0 16,-5 10 4-16,9 2 3 15,14 3 5-15,4 3 1 16,13 0-4-16,3-3-4 16,9-3-6-16,3-6-1 15,11-6-2-15,3-2-1 16,6-2-4-16,2-2-1 16,2-2-5-16,0-2-1 0,2-1-14 15,1 0-15-15,0-1-56 16,0 0-58-16,19-1-305 15,43-9 306-15</inkml:trace>
  <inkml:trace contextRef="#ctx0" brushRef="#br0" timeOffset="15460.88">4049 17064 1089 0,'-45'70'381'15,"12"-74"-317"-15,26 1-79 0,7 2-5 16,14 6-3-16,8 5-1 15,4 15 13-15,1 13 4 16,0 18 7-16,-5 12 1 16,-1 9 3-16,-1 6-1 15,-3 10 3-15,-1 1-1 16,-5 0-1 0,-1-5 1-16,-1-18-1 0,-5-14 0 15,-2-18 0-15,-2-5 0 0,0-16-3 16,1-3-1-16,0-10-6 15,3-5-3-15,0-16-7 16,-3-12-35-16,9-23-132 16,0-13-87-16,-5-23 153 15</inkml:trace>
  <inkml:trace contextRef="#ctx0" brushRef="#br0" timeOffset="16010.41">4164 17005 257 0,'-9'-24'241'16,"-1"3"24"-16,5 11-60 16,2 3-53-16,3 7-89 15,6 0-33-15,11 2-25 16,4 1 3-16,20 3 6 16,5 3 1-16,12 0-3 15,8 1-3-15,0-1-5 16,6 0-1-16,5 0-1 15,0-4 0-15,-4-5 0 0,-5-6 2 16,-14-4 2-16,-8-1 0 16,-10-1 12-16,-5 2 19 15,-14 3 44-15,-3 0 13 16,-6 6 7-16,-2 1-10 16,-2 9-32-16,-1 5-11 15,2 9-19-15,0 7-10 0,6 9-15 16,3 9-2-1,5 10 0-15,5 6-2 0,3 6 1 16,-3-2 0-16,-1-5-1 16,-4-7 1-16,-7-6 1 15,-1-3 0-15,-7 2 1 16,-2-1 1-16,-2-3 3 16,-2-4 6-16,-3-9 10 15,2-4 3-15,-1-7 2 16,1-1-5-16,-2-5-6 15,-3-2-2-15,-3-2-5 16,0 0-1-16,6-1-5 16,-2 0-2-16,4-1-2 15,-1 0 0-15,1-3-18 16,2-3-27-16,5-3-117 16,13-4-143-16,15-13 191 15</inkml:trace>
  <inkml:trace contextRef="#ctx0" brushRef="#br0" timeOffset="18362.89">5206 17112 42 0,'0'1'30'16,"0"1"-8"-16,0 1-2 0,0-3-7 15,1 2-10-15,-1-2-3 16,0 0 1-16,0 0 3 16,0 0 13-16,0 0 38 15,0 0 21-15,0 1 40 16,0-1 5-16,1 2-9 16,-1-1-9-16,0 1-17 15,0 2-3-15,0-2-8 16,-1 0-2-16,0-1-12 15,0 1-7-15,0-1-3 16,0-1 2-16,0 0 2 16,0 0 2-16,0 0-5 15,0 0-4-15,0 0 2 16,-1 0-3-16,1 0-2 16,0 1 0-16,0-1-7 15,0 0 3-15,0 0 3 16,0 0-1-16,0 0-1 15,-3 2-4-15,0-1-6 16,-4 2-2-16,2-1-7 0,-3-1-3 16,4 0-9-16,-1-1-3 15,3 0-4-15,1 0-2 16,1 0 0-16,-2 0 0 16,2 0-1-16,0 0 1 15,0 0 3-15,0 0 3 16,0-1 3-16,0 0 1 15,0 0-2-15,-6-11-2 0,1-8-5 16,2-28 0 0,16 23 0-16,2-5-1 0,0-4 1 15,3-4-1-15,2-8-1 16,2-2 1-16,2-2-1 16,-5-3 1-16,4 2 1 15,0 0 1-15,2 3 1 16,1 1 1-16,3 4 2 15,-2-1 1-15,-1 3 4 16,-2-1 3-16,-1-2 1 16,1 3 0-16,1-1-3 15,1 4-2-15,5 2-5 16,-1 2-1-16,4 0-2 16,-3 0-1-16,-2 4-1 15,1 0 0-15,-1-5-1 16,3-3 0-16,4-4 0 15,4 0 0-15,5-1 0 16,5 3 0-16,9-2 0 16,4-2-1-16,2 1 2 15,3-4-1-15,1-2 1 0,-1-3 2 16,0-4 5-16,2 2 3 16,5-1 4-16,-1 3 0 15,10 4-1-15,2 1-2 16,-5 0-4-16,6 3-2 15,5 1-3-15,-4-2-2 16,7 5-1-16,-6 0 0 0,-2 7 0 16,4 6 1-16,-3 5-1 15,2 3 1-15,-4 2 1 16,-1 4-1-16,3 2 0 16,1 0-1-16,5 4 0 15,-1-2 0-15,-7 1 0 16,4 5 1-16,3 2-1 15,3 1 0-15,5 0 0 16,-2 2-1-16,3 2 0 16,0 4 1-16,5 4-1 15,0-1 1-15,2 0 0 16,1 1-1-16,-3-2 0 16,7-1 1-16,-3-1 0 15,1 0 0-15,2 0-1 16,-3 0 1-16,0 2-1 15,-2 0 0-15,1-2 0 16,0-1 1-16,1-2 0 16,-4-2 1-16,5 0 0 15,-4 0-1-15,0 0 0 0,-5 0 0 16,-1-1 0-16,-4 2 0 16,4-2 0-16,4 3 0 15,-2-1 1-15,8 1-1 16,-6-5 0-16,1-4 0 15,-4-4 0-15,-4-5 0 16,3-2 1-16,1-5-1 0,0-2 1 16,-3-1 1-1,1-1-2-15,-3 0 1 0,-1-5 1 16,-1-1 2-16,-11 0 4 16,1-5 2-16,0 3 3 15,-29 9 0 1,0 0 1-16,42-23 1 0,6-4 4 15,-16 3 2-15,-23 6-1 16,-1 3-2-16,-11 3-3 16,-7 0-2-16,-14 2 2 15,-5 0 1-15,-3 6 3 16,-7 2 0-16,-6 3-1 16,0 6-3-16,-4-1-5 15,-3 3-3-15,0 4-6 16,0-1-1-16,-1 7-1 15,0 0 0-15,1 2-2 16,-4 1 0-16,0 0-4 16,0 0-4-16,0 1-59 15,0 0-63-15,17 0-178 0,30 2 189 16</inkml:trace>
  <inkml:trace contextRef="#ctx0" brushRef="#br0" timeOffset="18700.47">13726 13932 1823 0,'-11'-10'605'0,"9"3"-605"16,12 1-15-16,15 3 5 15,5-1 1-15,5-1 6 16,4 2 1-16,-5-3 2 16,2 1 1-16,-6-2 2 15,-2-2 0-15,-3 2 6 16,-3 0 1-16,-2 3 0 16,-2 3 0-16,-1 2-6 15,-2 5-2-15,-3 8-2 16,-3 6 0-16,-9 8-3 15,-4 9-3-15,-11 13-50 16,-9 10-53-16,-15 21-485 16,-5 8 409-16</inkml:trace>
  <inkml:trace contextRef="#ctx0" brushRef="#br0" timeOffset="35202.11">7581 6322 57 0,'69'-76'48'15,"-1"-2"5"-15,-1-5-16 16,5 2-5-16,9 3-11 15,8-7-5-15,8-10 1 16,4-4 1-16,4-8 3 16,5-3 1-16,10-6-4 15,5-3-4-15,13 0-6 16,2-6-3-16,1 2-3 16,8-2 0-16,2-8 0 0,-1 4-1 15,9 6 1-15,-1 0-1 16,-9 3 0-16,-5 4 0 15,-6 7-1-15,-8 6 1 16,-11 7 0-16,-4 6 1 16,-16 3 17-16,-2 4 20 15,-11 12 30-15,-4 6 10 16,-15 8-1-16,-10 0-16 16,-8 5-25-16,-4 1-10 0,-6 12-12 15,-6 6-3-15,-9 12-1 16,-6 6 0-16,-10 6 0 15,-4 5-2-15,-5 2-30 16,-2 2-41-16,1 0-135 16,1 0 125-16</inkml:trace>
  <inkml:trace contextRef="#ctx0" brushRef="#br0" timeOffset="35836.9">8809 3106 27 0,'27'77'14'0,"19"3"2"16,12 4 8-16,15 19 30 16,6 3 10-16,2 16 19 15,-3 7 7-15,9 12 10 16,4 12-4-16,7 20-13 15,3 2-12-15,-2 18-2 16,8-2 5-16,3 15-3 16,4 3-5-16,-1-21-47 15,-3-1-23-15,-9-49-40 16,-13-19-15-16,-19-34-16 16,-17-15 8-16,-25-20 26 15,-5-9 15-15,-16-17 24 0,-6-6 5 16,-5-14 10-16,-3-3 2 15,-3-6 0-15,1-3-5 16,2-4-7-16,1-2-3 16,-1-2-38-16,3 0-82 15,2-2 81-15</inkml:trace>
</inkml:ink>
</file>

<file path=ppt/ink/ink56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3:25.560"/>
    </inkml:context>
    <inkml:brush xml:id="br0">
      <inkml:brushProperty name="width" value="0.05292" units="cm"/>
      <inkml:brushProperty name="height" value="0.05292" units="cm"/>
      <inkml:brushProperty name="color" value="#FF0000"/>
    </inkml:brush>
  </inkml:definitions>
  <inkml:trace contextRef="#ctx0" brushRef="#br0">20668 12004 515 0,'-76'-54'181'16,"42"35"-155"-16,-3 5-26 15,-6 1 2-15,-13-6-2 16,-5 3 0-16,-14-4 2 0,-2 2 2 16,-8 3 3-16,-2 1 3 15,-4 7-1-15,1 7-1 16,-6 7-5-16,1 6-3 15,-4 9 0-15,-1 3-1 16,4 6 1-16,0 3 0 16,9-5 0-16,30-10 1 15,1-1-1-15,-39 14 0 0,-10 3 0 16,13-2 0-16,22-3 0 16,5-1 0-16,-1-1 1 15,0 0 3-15,2 5 12 16,0 2 4-16,6 7 7 15,1 2 0-15,8-1-4 16,-2 0-2-16,12-5-5 16,-5-2-3-16,2-1-5 15,3 1 8-15,-2 3 26 16,6 0 11-16,5 6 13 16,1 1-7-16,4-3-23 15,2-2-9-15,6-5 1 16,-1-3 2-16,7 1 2 15,1-1-2-15,3 1-10 16,0 1-5-16,3 6-4 16,-1 1-1-16,5 8-2 15,0-3 1-15,2-5 6 16,5 0 3-16,1-5 0 0,4-1-1 16,4 0-9-16,2-3-2 15,3-1-1-15,0 0 1 16,4 1 1-16,0 3-1 15,2-1 0-15,5 5-1 16,5 1-2-16,-1-4 0 16,2 4 0-16,-4-4-1 15,3-2 2-15,4 1 1 0,4-5 4 16,4-4 10-16,2-3 14 16,2-3 5-16,6-2-1 15,4-4-9-15,-1 0-15 16,0-2-5-16,0 2-4 15,-2-2 0-15,0 1-2 16,1 1 0-16,1 2-1 16,4 0 0-16,4 2 3 15,1-4 2-15,1 0 0 16,4-4 2-16,8-2-4 16,6-1-1-16,2-6-1 15,1-1 0-15,-8 1-1 16,3-2 1-16,0-2-1 15,2-1 2-15,2-13 0 16,-3 1 1-16,-2-6 2 16,-6-4 1-16,-3 0 3 15,-1-1 12-15,-1-4 5 16,-4 1 0-16,-2 1-4 0,0 1-10 16,-4-1 5-16,-4 2 8 15,-1-3 17-15,0-4 9 16,-8-3 5-16,-2-4 2 15,-9-4-3-15,-3-2 0 16,-6-6-9-16,-2-4-6 16,-2-4-13-16,-3-3-7 15,-1-3-6-15,-5-3-2 16,-6-2 6-16,0-1 5 0,-7 2 13 16,0 6 4-16,-4 5-1 15,-8 1-6-15,-2-2-18 16,-6-1-7-16,-9-5-9 15,0 2 0 1,-7-3 0-16,-1-1 0 0,-6-2 0 16,-2-3 1-16,-1-4 3 15,1 0 2-15,-2 6 2 16,-4 2-2-16,3 13-3 16,0 3-3-16,-1 5-2 15,-2 1-2-15,-9 2 0 16,-4 3-1-16,-2 8 1 15,-3 6 1-15,-1 2 1 16,3 2-1-16,-6 0 2 16,-2-2 0-16,-7 3 0 15,-6 1 0-15,-3 1 0 16,3 4-1-16,-7 3-2 16,-2 1 0-16,-5 13-2 15,-7 4 0-15,-1 9 1 0,-3 1 1 16,-2 5 2-16,-3 2 0 15,8-1 2-15,-2 3-1 16,7-1-2-16,1-1 0 16,26 1 0-1,36-11-1-15,0 0 2 0,-102 37-1 16,4 10 1-16,1 4-1 0,48-9 1 16,10 0 0-16,-2-2 1 15,2 0 0-15,11 3-1 16,-2 2 1-16,20 6-2 15,9 1 0 1,11-1-1-16,3-3-1 0,9-3 2 16,2-2 0-16,5 1 0 15,0 3 0-15,6 4 0 16,0 1 1-16,3-4-1 16,1-4 2-16,-2-5-1 15,2-3 0-15,3 3 1 16,2 0-1-16,5 5 1 15,3 0 0-15,2-4 0 16,1 0 0-16,3-6 0 16,3-4 0-16,5 1-1 15,5 1 0-15,5 1 0 16,0 4-1-16,0-1 0 0,-1-5-1 16,0-9 1-16,6-1 0 15,5-6 1-15,-1-1 1 16,0 4-1-16,3-2 0 15,2-2 1-15,1 1 1 16,5-2-1-16,2 0 1 16,2-1 0-16,6 1 1 15,6-2 0-15,-2 1-1 16,20-2 1-16,0 2-1 16,2-2 1-16,8-1-1 0,3-2 1 15,0-6-1-15,-1 0 0 16,1 0 1-16,-8-7-1 15,2 3 2-15,-2-7-1 16,-3-4 2-16,-3-5 2 16,1-5 0-16,-7-9 2 15,-2-2 0-15,-9-11 2 16,-3-6 1-16,-3-4 0 16,0 0 0-16,-6-5-2 15,-4 1-1-15,-4-5 0 16,-4-2 2-16,-3-6 3 15,-5-1 3-15,-8-3 7 16,-2-1 0-16,-5-1-1 16,-2-1 0-16,-4-4-1 15,-3-2 2-15,-8 1 7 16,-5 0-1-16,-10 0-4 16,-7-1-4-16,-10-10-12 0,-5-3-3 15,-7-4-3-15,-2 1-1 16,-7 3 0-16,-1 3-1 15,-8 2 0-15,3 2-2 16,4 8 0-16,2 6-1 16,-2 7 1-16,-6-1-2 15,-5-1 1-15,-9 0 0 16,10 23 0 0,26 19-1-16,0 0-1 0,-81-53 0 15,-17 12-1-15,-4 7 1 0,25 28 1 16,5 3 0-16,-8 3 1 15,-2 4 0 1,3 8 1-16,-4-2 0 0,8 8-2 16,-2 3 1-16,1 10-3 15,-2 10-3-15,2 11-3 16,0 4-1-16,2 10 1 16,4 2 1-16,1 7 6 15,9 5 1-15,8 7 1 16,3 0 2-16,9 4-1 15,3-1 1-15,2 0-1 16,9 6 0-16,7 5 0 16,3 0 0-16,16-4 0 15,4-8-1-15,2-3 1 16,4 3 0-16,3 5 0 16,4 3 0-16,9-3 0 15,4-4 0-15,1-4-1 16,-3-2 0-16,3 0-1 0,5 0 0 15,8-5-1-15,4-2 2 16,5-5-1-16,3 1 0 16,5 2 0-16,2 6-1 15,4 1 1-15,2 3 1 16,7-7-1-16,7-3 0 16,5-10-1-16,1-4 0 15,4-5 0-15,-7-1 2 0,8-3 0 16,1-2 1-16,7-5 0 15,-3-4 0-15,5-6 2 16,-2-5 0-16,-2-1 0 16,2-1 1-16,0-2 0 15,-4 3-1-15,6-1 0 16,-2-1 1-16,-2 5-1 16,4 0 1-16,1 2-1 15,-3-2 0-15,6-7 1 16,-4-4 0-16,-1-5 1 15,2 2 0-15,-2-2-1 16,2-2 0-16,1-1-1 16,0-4 1-16,-7-5 0 15,2 0 1-15,-6-10 0 16,-4 1 0-16,-3-7 0 16,0-3 2-16,-2-6-1 15,1-6 1-15,-2-8-2 16,-5-3 0-16,-6-10 1 0,-5 0 1 15,0-5 0-15,-4-1 0 16,-9 0 1-16,-4-1 1 16,-8-4 0-16,-4-3 0 15,-1 2-3-15,-3 4 0 16,-7 11-1-16,0 5 1 16,-9-2-1-16,-6-2 1 15,-6-3 0-15,2-2 0 16,-15 2 0-16,-4 1 0 0,-13-5-2 15,-12-3 1-15,-2-5-2 16,-4-1 0-16,-4 0 0 16,-4 0 0-16,-4-4 1 15,1-2-1-15,-1 9 0 16,-1 3-3-16,7 20-1 16,-1 4-3-1,-9 13-5-15,3 9-2 0,-20 9-5 16,-4 14 1-16,-5 9-1 15,-9 7 0-15,-5 13-5 16,-1 0-6-16,-4 9-6 16,-2 3-3-16,8 3 4 15,3 4 7-15,9 4 13 16,5 5 7-16,14 4 4 16,1 0 1-16,13-2 0 15,7-2-1-15,1-5 0 16,5-2 0-16,5 4 1 15,2 1 1-15,13 3 0 16,6-1-1-16,3 0-1 0,4-4-1 16,5 0-1-16,-2-2 2 15,9 1 1-15,1 4 0 16,4 3 1-16,7 4-2 16,4 0 1-16,-1-2 0 15,9-4 2-15,-1-1-1 16,0-1 1-16,7 3 0 0,-3 1 0 15,4 0 1 1,1-2-1-16,3-2 1 16,0-5 0-16,3-1-1 0,1-4 1 15,1 0-2-15,2 3 0 16,2-1 0-16,4 5-1 16,2-1 0-16,5-2 0 15,-1-1-1-15,3-7 2 16,-6-2 0-16,-2-8 0 15,0-1 2-15,3-3-1 16,7-2 1-16,0-5 0 16,3 0 0-16,7-9 0 15,2 0 1-15,10-3-1 16,0-2 0-16,0 0 0 16,-4 0 0-16,-9-1 0 15,-6-1 0-15,-10 1 0 16,-2-1 0-16,-9 1 0 15,-3 0-1-15,-6 1 0 16,-2 2-30-16,-3 3-97 0,-1 1-83 16,-5 10 120-16</inkml:trace>
  <inkml:trace contextRef="#ctx0" brushRef="#br0" timeOffset="22245.35">21187 9818 8 0,'6'-8'6'16,"-2"1"4"-16,-2 1 7 15,3 3 38-15,-3-5 24 16,4 2 41-16,1-1 12 16,-3-3-7-16,0 2-13 0,-2 2-28 15,-2-3-15-15,-1 1-26 16,-3 2-9-16,-1-3-2 15,-1 1 10-15,-2 2 32 16,3-1 19-16,-1 1 23 16,1-4-3-16,-1 2-24 15,0 1-14-15,-4-2-26 16,-1 2-2-16,-3-3 5 16,-2 1 6-16,-2-5 12 15,-3 1 1-15,-4-1-11 16,-6 0-12-16,1 1-22 15,1 0-9-15,-1 0-12 16,5 1-1-16,-5 3 1 16,-1-1 1-16,-2 2 1 15,0-1 0-15,0 3-2 16,-1-1-3-16,-4 2-1 16,0 3 0-16,-6-2-1 15,1 3 0-15,3-1 0 0,-3 0 1 16,5 0 0-1,-4-2 0-15,0 1-1 0,5-1 1 16,-2-2 0-16,3 2-1 16,-2-1 2-16,0 0 1 15,-6 1 0-15,2-1 0 16,-3 1 0-16,-2 0-2 16,1 1 0-16,-4-1 0 15,1-2-1-15,-1 2 1 16,-1-2 0-16,1 0 1 0,-3-1 6 15,4-1 4-15,-3-3 6 16,-4 2 3-16,-2-4-3 16,-4 2-3-16,-2 0-2 15,-2-1-2-15,-3-1-2 16,-4-2-1-16,-10-1-2 16,-3 1-3-16,-9 2-2 15,-2 1 0-15,3 2-1 16,1 0 0-16,10 2 0 15,23 5 0 1,29 2 0-16,2 0 0 16,-86-3 0-16,-1 2 0 0,-4 2 0 15,39 0 0-15,-8-1 0 16,2 1 0-16,-9 0 0 16,-3 2 0-16,-3 3 0 15,-4-1-1-15,8 0 1 16,-5-1 0-16,2-2 0 15,5-2 0-15,-2-4 1 0,7 2-1 16,-4-4 1-16,5 3-1 16,-6 3 0-16,-5-1 0 15,9 2 0-15,-10 1-1 16,6 2 0-16,-1 3 0 16,-6 0 0-16,0 0 1 15,-1-4 0-15,-8-2 0 16,-4 0 0-16,0-3 0 0,-5 0 0 15,8 2 0-15,3 1-1 16,3 2 1-16,4 4 0 16,5 2-1-16,6 7 0 15,2 0-1-15,5 7-1 16,2 3 1-16,1-1-1 16,6 5 1-16,-2-2 0 15,2 1 0-15,6-3 1 16,-6 0 0-16,6-4 0 15,-1-3 1-15,1 0 0 16,2-1 0-16,-1 4 0 16,3-1 0-16,0 2 0 15,-2 1-1-15,3 3 1 16,-4 3-1-16,2 7 0 16,4 3 1-16,3 2 0 15,0-2-1-15,-4-4 1 16,1-2 0-16,-1-1 0 15,5-1 0-15,9 2 0 16,4-1-1-16,6 5 0 0,-2 0 0 16,5 0 0-16,1 0 1 15,4-5-1-15,1-2 1 16,0-1 0-16,1-1 0 16,0-3-1-16,3 2 0 15,7 1 0-15,0 1-1 16,7 1 0-16,2 2-1 0,3 1 0 15,3 0 0-15,4 1-1 16,1-3 0-16,5-1 1 16,2-1-1-16,4-1 0 15,2-1 1-15,2-2 0 16,2-2 1-16,4-1 0 16,4-1 0-16,5-2 1 15,5 0 0-15,-1-4-1 16,2 0 1-16,4 0 1 15,1-2 0-15,5 3 0 16,1-3 0-16,7 0 0 16,1 1 1-16,8-2-1 15,0 0 0-15,1-2 0 16,1-1 0-16,-3 3 0 16,5-1 0-16,5 4 0 15,-2 1 0-15,9-1 0 16,4 1 0-16,-3-2 0 15,6-2 0-15,7 2 0 16,-4-1 0-16,8-1 0 0,-3 0 1 16,-7-6-1-16,2-1 1 15,-1-1 0-15,0-1-1 16,-1-3 1-16,-6-2-1 16,-2 1 0-16,4 1 0 15,-4 4-1-15,5 0 1 16,0-2 0-16,-7 0 1 15,-14-4-1 1,-33 1 2-16,2 0-2 0,93-7 0 0,-2-1 1 16,1-5-1-16,-61 8 1 31,-32 3 0-31,0 0-1 16,96-10 0-16,-1 1 0 0,3 1 0 0,-37 8 0 15,-4-1 0-15,7-1 0 16,-2 1 0-16,-8-5 0 15,7 0 0-15,-4-2 0 16,0-1 0-16,-1-2 0 16,-7 1 1-16,-5 2-1 15,6 0 0-15,2 6 1 16,-2-1-1-16,3 3 0 16,-6 1 1-16,-3-4-1 15,6-2 1-15,-1 2 1 16,5-2 0-16,-4 2 0 15,-3-1 1-15,-3-1 0 16,1 1 2-16,-1-3 5 0,3 1 5 16,-3-2 6-16,-2-2 3 15,-4 1 0-15,-1 0-3 16,2 2-6-16,-7-2-4 16,2 4-5-16,0 2-1 15,-6-1-2-15,1 2 1 16,-2 0 2-16,-3 0 5 15,4 2 11-15,2-4 4 16,3-2 4-16,-2 2-1 0,-6-2-8 16,-2 2-3-16,0 0-5 15,2 0-4-15,3 1-1 16,4 0 0-16,-2 1-1 16,0-4 1-16,-2 1 2 15,-3-1-1-15,1 4-1 16,0-2-2-16,4 3-3 15,-6-3-1 17,-27 4 0-32,-15 1 0 0,1 1 3 0,82-12 0 0,9 0 3 15,-17-3 0-15,-34 5-2 16,0 1-1-16,-3-1-3 16,-3-2 0-16,-1 0 2 15,1-1 0-15,3-2 3 16,0-1 1-16,-8 0 1 15,-3-2-1-15,-3 0-1 16,3 2-1-16,-2-1-2 16,-3 0 1-16,-5-2 4 15,-6-2 2-15,-2-2 9 0,-3-1 2 16,0-1 0-16,2-4-2 16,0 0-9-16,-1-2-2 15,0 0-3-15,-1 2 3 16,-5 2 5-16,0 2 0 15,-1 1-1-15,-3 2-3 16,-1 2-2-16,-2-1 0 16,-5-1-3-16,0-1-1 0,0-4-1 15,0 0-1-15,2-2-2 16,0 1 0-16,-1-6 0 16,1 3 0-16,-1-3 0 15,0 7 0-15,-2 7-1 16,1 1-1-16,-2 9 0 15,0-1-2-15,-2 5 1 16,2 1-1-16,-1 2 1 16,0 0-1-16,1-1 0 15,-1 3 2-15,1 1-1 16,0 0 2-16,0-11-2 16,1 0-1-16,8-26-3 15,-5 29-5-15,-2 4-16 16,1 0-11-16,0 4-19 15,-3 0-4-15,0 0-16 16,0 0-13-16,-1 1-57 16,0 0-74-16,0 0 143 15</inkml:trace>
  <inkml:trace contextRef="#ctx0" brushRef="#br0" timeOffset="26961.89">7588 10038 148 0,'-2'-8'131'0,"2"10"17"15,-3 5 1-15,-1 11-22 16,-3 7-23-16,0 13-20 15,3 6-12-15,-2 7-31 16,-3 4-8-16,0 6-13 0,-2 3-4 16,3 2-7-16,1-4-1 15,2-8-3-15,-2-12 0 16,4-16 0-16,-1-9 0 16,-1-13 2-16,2-4 0 15,-3-8-21-15,0-8-34 16,1-12-111-16,1-7-63 15,0-13 129-15</inkml:trace>
  <inkml:trace contextRef="#ctx0" brushRef="#br0" timeOffset="27190.01">7437 10120 167 0,'4'-12'147'0,"3"4"23"0,2 7-1 15,8 7-13-15,4 11-7 16,6 7-15-16,9 14-41 15,-1 4-12-15,6 6-36 16,0 0-9-16,-1-11-17 16,0-4-5-16,0-13-6 15,-5-3-2-15,-1-6-2 16,-4-5-1-16,-3-5-2 16,-6-1-6-16,-4-2-135 15,-8-2-165-15,-13 1 193 16</inkml:trace>
  <inkml:trace contextRef="#ctx0" brushRef="#br0" timeOffset="27387.01">7399 10513 882 0,'-4'-4'360'16,"3"-23"-163"-16,9 2-134 15,22 0-25-15,10-3-3 16,16 2-31-16,2-1-4 0,8 3-44 16,0 4-75-16,-9 5 79 15</inkml:trace>
  <inkml:trace contextRef="#ctx0" brushRef="#br0" timeOffset="27663.07">8002 9957 1171 0,'-6'2'433'0,"-11"0"-322"15,8 7-98-15,14 16-19 16,10 8 1-16,8 11 2 15,9 6 0-15,0 0-9 16,2-1-8-16,0-15-12 16,-9-8-4-16,-1-11-6 15,-2-5-10-15,-8-5-57 0,3-4-60 16,-1-1-202-16,0-1 231 16</inkml:trace>
  <inkml:trace contextRef="#ctx0" brushRef="#br0" timeOffset="27922.07">8215 10435 923 0,'-24'3'324'0,"7"-5"-267"15,13 2-50-15,10 0-1 16,4-1-3-16,13-4-6 15,-2-4 1-15,12-4 2 16,1-4 2-16,3-8 0 16,-3 1 2-16,-2-5-2 15,1 0 0-15,-2 4-2 16,-3-3-1-16,-6 5-109 16,-7 3-180-16,-17 0 190 15</inkml:trace>
  <inkml:trace contextRef="#ctx0" brushRef="#br0" timeOffset="28151.59">7750 9995 1242 0,'-7'-16'413'15,"18"-3"-408"-15,14 3-11 16,20-5 0-16,7-1 0 16,11 1-26-16,1 3-48 15,-2-1-119-15,-6 0-81 0,-10 1 163 16</inkml:trace>
  <inkml:trace contextRef="#ctx0" brushRef="#br0" timeOffset="29684.93">7356 11041 591 0,'-17'-3'229'16,"4"-1"-140"-16,8 5-95 15,10 6-8-15,6 5 0 16,7-3 5-16,0-3 3 0,4-2 5 16,0-4 1-16,1-1 3 15,3-4 4-15,6-7 34 16,5 0 16-16,5-4 18 15,0-4 2-15,11 5-32 16,0-4-17 0,11 4-20-16,5 0-3 0,5 0-4 15,2 1 1-15,7-4-2 16,3 0 0-16,-3-7 0 16,-1-5 2-16,0-4 2 15,-7-9 1-15,-5-4 4 16,-3-9 19-16,-11-8 38 15,0-2 12-15,-4-4 16 16,-5 1-16-16,-2-4-37 16,-1-5-12-16,-5-6-19 15,0-1-3-15,-11 3-1 16,-9 2-1-16,-11 4 13 16,-10-2 11-16,-12 5 21 15,-4 5 8-15,-14 7 2 0,-3 8-7 16,-8 2-17-16,-1 4-8 15,-5 8-14-15,-2 1-7 16,-1 7-6-16,-8 7-1 16,-3 3-1-16,-7 5-1 15,-3 11-1-15,-5 4 0 16,-6 9 1-16,5 2 0 0,-10 6 0 16,2 2 0-16,3 6 0 15,-3 6 0-15,1 1-2 16,3 3 1-16,-5 1-2 15,1-1 2-15,-4 5 0 16,-2 4 0-16,-1 12 1 16,-5 5 1-16,1 11 1 15,-2 5-1-15,6-1 1 16,8 1-2-16,15-4 0 16,10 2 0-16,16-3 0 15,8 2 0-15,16-3 0 16,5-1 0-16,10 2 0 15,6 0 0-15,4 3 0 16,4-2 0-16,9-10 0 16,2-2 0-16,10-10-1 15,1-3 1-15,5-3-1 16,5-4 1-16,6-2-1 16,4-6-1-16,8-5 1 15,4-2-1-15,13-5 1 0,1-1 1 16,9-3 0-16,3-4 1 15,-6-9 0-15,8-2 1 16,5-13-1-16,3-9 0 16,7-16 0-16,-1-5 0 15,5-8-1-15,-3-1 0 16,-2 1-13-16,-4 1-49 0,-9 3-256 16,2 4 222-1</inkml:trace>
  <inkml:trace contextRef="#ctx0" brushRef="#br0" timeOffset="63467.56">6372 16451 133 0,'-40'4'76'0,"30"-3"-16"16,2 4-20-16,4-3-27 15,4 2-7-15,3-2-6 16,-3-2-1-16,0 0 0 15,0-1 1-15,17-5 0 16,28-22 5-16,-27 1 1 16,1-6 2-16,-3-7 5 15,1 0 3-15,-4-3 6 16,-2 5 5-16,-3-2 25 16,-3 0 19-16,-5 3 28 15,-5-2 13-15,-8 1 13 16,-3 1-9-16,-9-10-3 15,-4 4-2-15,-5 4-31 16,-2 0-8-16,-3 11-32 16,-1 2-16-16,2 6-15 15,-2 3-3-15,-1 8-5 16,1 3-1-16,-3 6-1 16,4 3 0-16,2 3 0 15,0 4 0-15,0 4-1 0,-4 4 1 16,1 4-1-16,3 1 1 15,0 3-1-15,1 3 1 16,1 8-1-16,-1-2 1 16,3 3 0-16,6-1-1 15,6-5 2-15,5 3-2 16,0-2 1-16,5 3 0 0,2 4-2 16,1 3 0-16,2 5 1 15,1-2 1-15,3 3 1 16,0-5 0-16,3-1 0 15,3-1 0-15,4-5 0 16,0 2-1-16,4-3 0 16,1 3-1-16,3 2 1 15,4 3 1-15,4 1 0 16,1-3 1-16,12-4-1 16,-3-5 0-16,4-6-1 15,4 0 1-15,-3-7 0 16,5 1 0-16,0-3 1 15,-2-4 0-15,-4-4 1 16,-1-2-1-16,-1-4 2 16,2-2-1-16,2-2 0 15,1-1 2-15,0 0 0 16,0-3 2-16,-2 1-1 16,1-2 0-16,-2-3 1 15,0-2 1-15,-6-2 11 0,0-2 1 16,-5-4 5-16,-1 1-1 15,1-7-6-15,-4-2 0 16,3-9-1-16,-2-2 0 16,-4-9-1-16,3 0-2 15,-7-5 1-15,-1-5-1 16,-3-2 1-16,-3-3 3 0,-7-7 6 16,-2-1 5-16,-7-3 10 15,-3 2 6-15,-1 6-1 16,-1 3-1-16,-5 4-11 15,-2-1-8-15,-2 1-11 16,0-1-4-16,3 0-5 16,2 2-3-16,3 1 0 15,-6 2 0-15,-1 2-1 16,-3 1 1-16,-6-3-1 16,0 3 0-16,-5 2 0 15,-7 3 1-15,1 12 0 16,-2 7 0-16,-2 9-2 15,5 5-2-15,-6 9-2 16,0 3-1-16,2 11 0 16,1 3-2-16,3 10 2 15,2 5 1-15,1 7 1 16,1 3 2-16,5 4-1 16,2 1 2-16,4-2 0 15,-2 0 0-15,-3 0 1 0,-4-2 0 16,-1 3 0-16,1 1 1 15,3-2 0-15,5 5-1 16,2-3 0-16,1 1 1 16,4-2 0-16,2-6 0 15,0 2 0-15,4-2-1 16,1-2 0-16,2 2 1 16,1 1 0-16,0 2 1 15,3 3-1-15,2 1-1 0,1 2 1 16,4 1 0-16,2-3-1 15,1-1 1-15,3-4-1 16,2-2 0-16,1 1-1 16,1 1 2-16,7 0 0 15,-2 3-1-15,6 0 1 16,2-1 0-16,7-3 0 16,3-5 1-16,8-5 1 15,-1-4-1-15,3-2-1 16,1 0 0-16,4-4 0 15,2 1 1-15,2-3 1 16,2-3-1-16,2-4-1 16,1 0 1-16,1-6-1 15,0 1 1-15,-2-7 0 16,-2-1 0-16,2-5 0 16,0-4 0-16,-3-6 1 15,8-2 0-15,-6-7-1 16,-5 0 3-16,-5-5-2 0,-9-2 1 15,-5-6 3 1,-1-2 0-16,-11 0 2 0,-3-1 1 16,-6 1 3-16,-4 1 2 15,-6-4 7-15,-3-5 5 16,-7-6 2-16,-4-6-1 16,-9-10-7-16,-5-3-6 15,-15-5-5-15,-2 0-3 16,-9-3-2-16,-1-2 0 0,-5 3-1 15,0 6 0-15,-1 17-3 16,-1 8-1-16,7 10-1 16,-4 6 0-16,4 2-2 15,-7 3 1-15,-3 9-3 16,0 0 1-16,-8 14 0 16,4 4-1-16,3 6 3 15,0 5-2-15,0 9-2 16,-1 4 0-16,0 19-1 15,5 7-1-15,10 15 1 16,3 9 2-16,4 15 1 16,5 10 0-16,7-1 2 15,7 0 0-15,6-5 2 16,0-4 0-16,9 4 1 16,2-5 0-16,5-11 0 15,6-4 0-15,2-7 0 16,0-2 0-16,6 3 0 0,2-5-1 15,6-5 1-15,4-5 0 16,6-10 0-16,-1 1-1 16,5-6 1-16,4-2 0 15,5-3 0-15,6-1 0 16,8-4 0-16,5-1 0 16,7-7 0-16,1 0 0 15,4-6 1-15,-2-3-1 16,12-6 1-16,-3-2-1 0,1-8 0 15,1-2 0-15,-17-8-1 16,1-3 1-16,-2-5 1 16,-5-5 0-16,-4-3 2 15,-3-5-1-15,-14-2 3 16,-5 1-1-16,-10-4 3 16,-8-2 0-16,-4-7 1 15,-4-4 0-15,-8-7-1 16,-7-2 0-16,-6-5-1 15,-1-4-1-15,-7-5-2 16,-3 1-1-16,-5-2-1 16,-4 2-1-16,-8 2 0 15,-1-3 0-15,-7 3 0 16,-1 3-2-16,-1 11 0 16,-1 6 0-16,-3 5 0 15,-5 1 0-15,4 4 0 16,-2 0 0-16,7 7 0 0,6 5-2 15,8 9-1-15,4 5-1 16,3 9-5-16,1 7-2 16,-2 7-8-16,0 4-4 15,4 17-5-15,-7 5-2 16,1 19 6-16,1 12 1 16,-10 9 10-16,4 4 3 15,1 6 4-15,0 2 4 16,9 9 0-16,5 2 2 0,3-4 2 15,2-9-1 1,4-9 1-16,0-7 0 0,1 2 0 16,1-1 0-16,3-1 0 15,1-3 0-15,5-6 0 16,2-4-1-16,6-2 0 16,4 3 0-16,8 4 0 15,4 5 0-15,10 7 0 16,4-2 0-16,11-1 0 15,6-1 0-15,0-8 0 16,2-3 0-16,-1-9 1 16,-1-6 1-16,6-10 0 15,2-6 1-15,10-8-1 16,-1-3 0-16,10-12 1 16,1-10-2-16,-3-10 1 15,3-8 0-15,-4-6-1 16,1-3 2-16,-5-4 0 15,-5-2-1-15,-10-7 1 0,-7-1-1 16,-9-7 3-16,-6-3-1 16,-11-1 3-16,-6-2 4 15,-7 0 8-15,-6-5 4 16,-13-8 4-16,-4-2-3 16,-11-4-7-16,-5 1-4 15,-11 1-4-15,-7-7-2 16,-12 0-1-16,-6 1 1 0,-15 6 2 15,-5 10 2-15,-11 9-1 16,3 7-3-16,-2 17-6 16,3 14-3-16,3 23-8 15,-1 12-1-15,7 23-3 16,6 9-3-16,0 14-11 16,1 2-12-16,12 5-51 15,4 1-39-15,20 15-164 16,12 11 186-16</inkml:trace>
  <inkml:trace contextRef="#ctx0" brushRef="#br0" timeOffset="67029.17">4347 17563 42 0,'0'0'37'0,"0"0"18"15,1 5 2-15,1 7-2 16,0 0-1-16,4 25-10 0,-2-25-8 16,-2 1-12-16,2-1-7 15,-2 0-7-15,-2-2-1 16,0-3 0-16,2-1 0 15,-1-2 6-15,0-4 4 16,-1 0 17-16,0 0 6 16,-1 0-1-16,0 0-2 15,1 0-18-15,-1 0-4 0,0 0-2 16,0 0 1-16,0 3 2 16,0 4-2-16,-1 1-5 15,2 2-1-15,0-1-6 16,2 2 0-16,4 26-2 15,-2-28-1-15,0 1 0 16,-2-2 1-16,1-1-1 16,-4 0 2-16,1-1 1 15,-1-1 7-15,-3 3 16 16,3 0 4-16,-2-1 3 16,3 0-5-16,1-1-14 15,-1 0-6-15,-1-1-3 16,-1 1-3-16,0-1-1 15,2 2 0-15,-1 0 0 16,1-2-1-16,1 3 0 16,2-2-1-16,2 4-3 15,1-1-4-15,6-4-122 16,1 3-98-16,6-7 139 16</inkml:trace>
  <inkml:trace contextRef="#ctx0" brushRef="#br0" timeOffset="67596.75">4388 17139 103 0,'-24'-4'72'0,"6"8"-13"15,-1 3-3-15,4 11-38 16,2 3-11-16,-1 7-7 15,6 5 1-15,-2 1-1 16,0 0 1-16,3-1 3 16,-4 2 4-16,6-1 7 15,-2-2 4-15,10-2-2 16,3-3-2-16,5-3-8 16,7-3-3-16,-5-7 1 15,4-1 1-15,2-5 2 16,1-6 2-16,-3-3 11 0,0-9 7 15,-6-6 14-15,-2-1 7 16,0-2 7-16,-6-3 4 16,-3 2 10-16,-1-1 3 15,-6-2-2-15,-1 3-6 16,-5-2-21-16,-1 0-11 16,-4 5-16-16,-2 2-4 0,2 8-10 15,-1 5-4-15,5 13-34 16,5 11-42-16,-2 10-184 15,5 4 172-15</inkml:trace>
  <inkml:trace contextRef="#ctx0" brushRef="#br0" timeOffset="67915.78">4406 17779 191 0,'-18'0'143'0,"7"-3"-9"16,3-1-4-16,0 1-50 15,1 1-41-15,-1 2-32 16,1 0-3-16,-3 5-2 0,0 2-1 15,-2 6-1-15,-3 1 1 16,-5 5 0-16,2-2 0 16,-2 1-1-16,2-3 0 15,10-3-4-15,4-1-7 16,13-6-95-16,11-3-74 16,5-10 109-16</inkml:trace>
  <inkml:trace contextRef="#ctx0" brushRef="#br0" timeOffset="68150.32">4453 17666 413 0,'-22'20'232'0,"7"1"-70"16,5 0-36-16,8 1-69 15,6 0-38-15,13 1-21 16,3 1-1-16,8 0-3 15,1-1-6-15,4-5-34 16,-3-3-12-16,-2-4-33 16,-4-4-21-16,-7 0-11 15,-2 0-4-15,-5 3-8 16,-2 3 81-16</inkml:trace>
  <inkml:trace contextRef="#ctx0" brushRef="#br0" timeOffset="68410.92">4578 17945 98 0,'-64'-3'71'16,"50"8"15"-16,1 1-10 15,-2 2-2-15,-1 0-3 16,1 3-9-16,-3 0-8 0,1 2-22 15,2 2-9-15,-3-1-13 16,-1 6-4-16,4-1-5 16,0 2-1-16,7 5-3 15,0-4-6-15,1 0-79 16,4-3-70-16,-1-10 97 16</inkml:trace>
  <inkml:trace contextRef="#ctx0" brushRef="#br0" timeOffset="68665.91">4452 17951 365 0,'-18'8'167'0,"3"-2"-65"16,5 3-35-16,12 2-17 15,8-1-23-15,9 3-27 16,6 0 0-16,5 4 0 0,0 3 0 16,3 3-2-16,-1 1-1 15,3-1-10-15,-1-1-16 16,5-8-78-16,0-1-52 16,-12-3 94-16</inkml:trace>
  <inkml:trace contextRef="#ctx0" brushRef="#br0" timeOffset="70179.75">5805 17343 290 0,'-21'-10'166'0,"2"3"-30"16,0 1-51-16,11 4-63 15,0 3-12-15,5 6-10 16,3 0-3-16,0 9-1 15,4 1 2-15,1 4 1 16,0 2 0-16,0 1 1 16,1 1-1-16,7 0 0 15,0-2-1-15,2-6-1 16,0-5 1-16,-2-9 2 16,0-5 2-16,1-7 2 15,0-5 1-15,-4-3 11 16,-1 1 9-16,-6-4 23 15,-3 2 11-15,-2-3 10 16,-3-2-4-16,-4 2-19 16,-2 2-11-16,-4 2-22 0,1 4-6 15,0 5-8-15,1 3-11 16,1 9-74-16,3 7-73 16,6 10 98-16</inkml:trace>
  <inkml:trace contextRef="#ctx0" brushRef="#br0" timeOffset="70633.32">5831 17459 104 0,'-4'1'107'0,"-2"1"3"16,2-2-15-16,3 0-73 15,0 0-19-15,0 0-3 16,-3 11-1-16,-1 7 2 15,0 30 7-15,6-14 32 16,1 3 20-16,2 12 10 16,3 5-5-16,4 1-29 15,-2-4-18-15,1-6-9 16,-2-6-1-16,-1-10-2 0,4 0-2 16,-1-9-1-16,0-1 0 15,-2-6-1-15,-1-1-1 16,-3-5 0-16,2-3-1 15,-1-2-4-15,0-1-18 16,0-1-92-16,1-2-54 16,0-8 96-16</inkml:trace>
  <inkml:trace contextRef="#ctx0" brushRef="#br0" timeOffset="71070.44">5896 17574 127 0,'-9'1'58'16,"4"-1"-17"-16,-3 1-21 15,-2 0 4-15,2-1 8 16,-6 1 40-16,-30 6 26 15,26-1 11-15,-1 0-6 16,0 4-35-16,-1 3-26 16,-1 7-23-16,-5 4-5 0,-4 3-10 15,4-2-2-15,2-4-1 16,6 0-1-16,9-7-2 16,3-2-6-16,8-5-87 15,5-3-70-15,10-4 101 16</inkml:trace>
  <inkml:trace contextRef="#ctx0" brushRef="#br0" timeOffset="71278.52">5857 17772 8 0,'23'21'4'0,"3"-6"-3"0,5-1-1 16,-1-4 0-16</inkml:trace>
  <inkml:trace contextRef="#ctx0" brushRef="#br0" timeOffset="71689.03">5965 17936 356 0,'-51'50'185'16,"28"-47"-75"-16,11 0-37 15,1 0 0-15,6-3-52 16,2 0-14-16,-5 2-4 15,0-1 0-15,-5 4 1 16,-4 3 1-16,-2 5 12 16,0 7 5-16,-4 5 4 15,-3 0-1-15,2 5-13 16,0-3-6-16,6-4-7 0,9-3-7 16,9-9-70-1,0-4-70-15,9-8 92 0</inkml:trace>
  <inkml:trace contextRef="#ctx0" brushRef="#br0" timeOffset="71919.59">5841 17931 144 0,'-12'3'130'15,"4"1"-4"-15,8 2-57 16,6 2-7-16,11 2-59 15,2 3-4-15,8 7 1 16,2 4-1-16,2 6 0 16,2 2-1-16,-4 2-9 15,-1-3-9-15,0-7-8 16,0-3-11-16,2-11-81 16,2 1 86-16</inkml:trace>
  <inkml:trace contextRef="#ctx0" brushRef="#br0" timeOffset="85686.74">22551 6364 646 0,'-2'-5'153'0,"4"8"-227"16,2 6-24-16,2 10 109 16,-2 0 17-16,-4 3 14 15,0 5 6-15,0 4 12 16,-2 6-5-16,2 7-4 0,0 1-2 15,0 6-4-15,0-3-3 16,2 1-6-16,1 2-6 16,1 1-13-16,2 4-4 15,0 4-5-15,2 4 1 16,2-3 1-16,0 0 1 16,0-2 12-16,0 0 5 0,-3 9 11 15,0 5 2-15,2 8-11 16,-3 3-7-16,4-4-14 15,0-3-4-15,-2-6-3 16,-1-6 0-16,0-9 0 16,0-3 0-16,-2-13 0 15,2-6 0-15,-3-4 0 16,-1-5 0-16,-2-2-1 16,-1 0 0-16,-2-4 0 15,-3 0-1-15,-6-3 3 16,2-2 2-16,-5-2 6 15,-1-3 3-15,-3-1 11 16,-3 0 3-16,-5 0 0 16,-2-2-3-16,-6 2-11 15,-1-3-4-15,-5 2-4 16,-2 0 0-16,1-1 2 16,-3 0 2-16,-5 0 0 15,-2 1 1-15,2 2-3 0,-1 1-2 16,0-1-2-16,1 0-1 15,-3-4 2-15,0-7 3 16,0-1 2-16,-2-5 3 16,-2 2 4-16,-1 1 3 15,12 2 0 1,22 2-1-16,1 0-7 0,-67-3-4 16,-3 1-8-16,0 4 0 15,32 4-3-15,-1 2-1 0,2 6-1 16,-2-4 0-16,2 2 3 15,-1-1 0-15,-1-2 0 16,1 3-1-16,-4 3-7 16,-1-2-6-16,-2 1-28 15,2-3-13-15,1-1-6 16,-2 0 7-16,-2-5 27 16,2 0 15-16,-4 0 14 15,4-2 0-15,2 3 4 16,0 1 0-16,-1-1 5 15,1 1 1-15,0 0 6 16,0 1 1-16,2 2-2 16,-2-1 0-16,0-1-3 15,-2 1-2-15,-3-5 3 16,0 1 4-16,-2 0 3 16,0-1 4-16,1-1 3 15,-1-1 0-15,-2 0-2 0,0-1-2 16,0 0-7-16,-1 0-2 15,-1 1 1-15,2 0 1 16,-2 1 4-16,-2-1-3 16,-4 2-4-16,-2 1-2 15,-6 1-4-15,2 0 3 16,-2 1 7-16,-2-2 4 16,2 0 7-16,-3 2-1 15,5-1-1-15,-2-1-3 16,-2 0-4-16,4 0-1 0,-5 1-1 15,-5 1 0-15,7-4 5 16,-8 1 3-16,4-1 5 16,2-1 1-16,-3 2-5 15,-4 3-4-15,-3-3-6 16,9 0-3-16,-3 2-2 16,6-2-2-16,13 1-2 15,1 1-2-15,4-1-1 16,4-2-1-16,-2 2-2 15,-2-1 1-15,7-3 0 16,1 1-1-16,2-1 0 16,-2-4 0-16,4 0 0 15,1-2 1-15,2-2 0 16,3-1 3-16,-1-3 6 16,-2 0 1-16,5 0 4 15,3 2-4-15,0 2-2 16,-1-2-1-16,0 2 0 15,-2-1 2-15,7 4-2 0,-4 0-1 16,3 2-2-16,3 0-1 16,-1-2 0-16,-1 2-1 15,-9 1-1-15,-1 1-1 16,-3 1-1-16,2 0 1 16,3 3-1-16,-4 2 1 15,1-3-1-15,1 2 0 16,-2 1 1-16,-1-1-1 15,0 2 1-15,-3 0 1 0,2-1 2 16,3 1 0 0,2-3 3-16,-2-1-1 0,0-1 1 15,-4 1 0-15,-2-2 0 16,1 0-1-16,0 0-3 16,-1 0-1-16,1-2-2 15,4 1 0-15,-2 1 0 16,0 0-1-16,0 3 0 15,-4-1 0-15,3 0 1 16,2 0-1-16,1-1 0 16,-1 1 0-16,0-1 0 15,0 2 0-15,-2-1 0 16,2 0 0-16,2 1 0 16,0 1 0-16,2 0 0 15,3 0 0-15,-4 2 0 16,0-1 0-16,1 2 0 15,-2-1 0-15,7 2 0 0,1-1 0 16,6-1 0-16,-2 0 0 16,5-2 0-16,-2-1 0 15,9 1 0-15,1-3 0 16,0-1 0-16,3 0 0 16,-4-3 0-16,1-1 0 15,3 1 0-15,-1-1 0 16,2 0 2-16,2 0-1 15,-2 1 0-15,2-3 0 0,-2 1 0 16,-1-1 0 0,-3 1 0-16,1-1-1 0,2 0 0 15,0 1 0-15,2-1 0 16,0 0 0-16,-2 1 0 16,-2-2 0-16,-1 3 0 15,1 1 0-15,0-2 0 16,1 2-1-16,3 2 0 15,0-1 1-15,-2 2 0 16,3-1 1-16,-3 1-1 16,1-2-1-16,0 2 1 15,-1-1 0-15,6 0 0 16,-6 0 0-16,4 1-1 16,2-1 1-16,-7 1 0 15,2-1 0-15,0 0 0 16,1 1 0-16,1 0 0 15,3 0 1-15,0 0-1 16,1 0 0-16,-1 0 0 16,-1 0 0-16,0 0 0 0,0-1 0 15,2 1 0-15,-2-1 0 16,3 1 0-16,-2 0 0 16,2 0 0-16,3 0 0 15,-4 0 0-15,0 1 0 16,-1-1 0-16,-7-1 0 15,4 0 0-15,-2-1 0 0,1 1 0 16,3 1 0-16,2-1 1 16,2 0-1-16,1 0 0 15,-1 1 1-15,0 0-1 16,0 0 1-16,-1 0-1 16,-1 1 0-16,1 0-1 15,3 0 1-15,-1 0 0 16,3-1 0-16,0 0 0 15,-2 0 0-15,2-1-1 16,-4 1 1-16,1-1-1 16,0 0-1-16,0 1 2 15,-1-1-1-15,-2 1 1 16,-5 0 0-16,3 0 0 16,1 1 0-16,4 2 0 15,1-1-1-15,1 0 1 16,-1 1 0-16,-1 0 0 15,1 2 0-15,-2-1-1 16,2 0 1-16,-2-1 0 16,2-1 0-16,-1 0-1 0,2 0 0 15,-2 0 0-15,5 2-2 16,8-2-23-16,-1 1-33 16,7 4-145-16,-1 0-136 15,12 8 209-15</inkml:trace>
  <inkml:trace contextRef="#ctx0" brushRef="#br0" timeOffset="87681.9">22488 5799 153 0,'0'-2'151'0,"-2"-2"32"16,2 4-25-16,-1 0-75 16,0 0-37-16,0 2-34 15,0 21-1-15,-4 34 4 0,3-23 4 16,0 10 2-16,-3 3-1 15,1 14-2-15,4 4-4 16,5 1-5-16,6-4-2 16,4-16 0-1,5-9 7-15,0-18 63 0,6-5 23 16,3-16 19-16,3-8 1 0,8-13-27 16,5-8-10-16,7-9 3 15,0-10 3-15,3-7-19 16,1-5-8-16,-1 0-22 15,-3 4-12-15,2 4-17 16,-3 4-6-16,1 5-4 16,1 1 0-16,-10 10-1 15,-6 1-1-15,-13 9-21 16,-1 8-29-16,-15 7-120 16,0 8-98-16,-9 10 163 15</inkml:trace>
  <inkml:trace contextRef="#ctx0" brushRef="#br0" timeOffset="88110.42">22803 5974 37 0,'12'14'30'0,"0"2"8"0,2 7 52 16,-1 0 33-16,-6 1 35 16,2 4 3-1,-2-3-21-15,-4-1-20 0,4 0-27 16,-5-2-10-16,5-2-17 15,0-2-1-15,5-2 4 16,4-6 5-16,3-2 12 16,4-4-3-16,3-4-20 15,3 1-14-15,2-8-25 16,5 1-8-16,7-9 2 16,3 0 3-16,5-6 4 15,4-1 2-15,5-7-8 16,1-8-5-16,4-5-9 15,-2-4-4-15,1-1-42 16,-2 0-74-16,-5 5 76 16</inkml:trace>
</inkml:ink>
</file>

<file path=ppt/ink/ink56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5:09.588"/>
    </inkml:context>
    <inkml:brush xml:id="br0">
      <inkml:brushProperty name="width" value="0.05292" units="cm"/>
      <inkml:brushProperty name="height" value="0.05292" units="cm"/>
      <inkml:brushProperty name="color" value="#FF0000"/>
    </inkml:brush>
  </inkml:definitions>
  <inkml:trace contextRef="#ctx0" brushRef="#br0">6599 3307 13 0,'-70'-5'1'0,"-1"2"-8"15,3 0 4-15,-2-4 13 16,-4-2 10-16,-3-4 30 16,-2-2 19-16,-5-2 12 15,-1 0-8-15,4-1-29 16,-2 2-19-16,3-3-17 16,5 0 1-16,3 2 0 0,7 0 0 15,1 2-3-15,1 2-4 16,-5-3 19-16,0 3 11 15,0-1 8-15,1-1 2 16,2 3-15-16,0 0-9 16,0 1-2-16,2 1 3 15,-5 1 11-15,1 0 7 0,0 0 13 16,-1-1 5-16,4-1 8 16,-1-2-7-16,4 1-15 15,-3 1-11-15,3 2-21 16,0 3-3-16,-4-1-4 15,2 1 0-15,-3 0 0 16,4 1 0-16,-4 1 7 16,0 2 2-16,-1 1 0 15,-3 1 1-15,0 3-7 16,1 1-2-16,-2 3-1 16,-2-1 0-16,-5-1 5 15,4 3 1-15,-6 0 0 16,2 4-1-16,2 2-3 15,-9 1-1-15,6 3-2 16,0-1 0-16,-3 2 0 16,6 2-1-16,-4 1 1 15,-5 2-1-15,-1 0 1 16,-2 2 1-16,0 0-1 16,0 1 1-16,-1-2 1 0,-1-2 1 15,3 1 2-15,-1 2 0 16,4 3-1-16,2 0-1 15,-7 5-1-15,2 1-1 16,-3 8 0-16,-3 3-1 16,2 5-1-16,7 4 0 15,-1 3 0-15,5-4-1 16,7 2 0-16,-5 0 0 0,11 6-1 16,3 6 1-1,11 2-1-15,5-2 0 0,2-6 0 16,0-2 1-16,0-1-1 15,2 3 0-15,6 2 0 16,3 5 0-16,-3-4 0 16,3-5 0-16,-3-1-1 15,3-3 1-15,11 2-1 16,2 1 1-16</inkml:trace>
  <inkml:trace contextRef="#ctx0" brushRef="#br0" timeOffset="1095.16">64 5142 1103 0,'40'58'-4'15,"-6"-1"-1"-15,-3 0 2 16,3 1-2-16,-2-7 2 16,2 0 0-16,7-2 0 15,-2-6 0-15,2 5 0 16,-9 1 0-16,-4 0-2 16,5-1-2-16,4-4-3 0,11-2-1 15,6-1-1-15,-2-2 1 16,6-6 2-16,4 3 0 15,-3-6 3-15,8 4-1 16,5 4 1-16,4-7 1 16,6 0 0-16,-4-1 0 15,5-4 1-15,0 4-1 16,6 0 2-16,-2-3 0 16,2-2 0-16,3-3-1 0,8-2 1 15,7-4-2-15,3-2 2 16,1-1-1-16,7-5 1 15,3 0 0-15,1 1 1 16,7-3 1-16,-1 1 0 16,0 0 1-16,9-3 0 15,-1 0 0-15,3 1 0 16,7-4 0-16,2-1-1 16,4 0 1-16,4-1 0 15,10-1 1-15,-12-3 0 16,9 0 0-16,13-3 0 15,-9-1-1-15,20 2 0 16,-4-1 0-16,-10 0-1 16,9 1 0-16,-10 0 1 15,2 2 0-15,13 1 1 16,-16 0-1-16,19 3 0 16,-5-3 1-16,-12 2 0 15,17 2 1-15,-22 0-1 0,7 1 1 16,10-1 0-16,-7 0 0 15,13-3-1-15,-1-3-1 16,-8-2 0-16,3-1 1 16,-10-1 0-16,-2 2 1 15,4 0 1-15,-4 1-1 16,0 4 0-16,4 0-1 16,-10 4 0-16,8-1-1 15,-3-1 0-15,-4 1 0 0,5-2 0 16,-6-1 0-16,-2 3 2 15,2-2 1-15,-14-2 5 16,4 0 6-16,5-3 5 16,-3-4-1-16,5 0-3 15,-3-3-5-15,-9-2-4 16,-2 1 3-16,-1-6 4 16,-1 0 5-16,-9-2 7 15,-1-1-1-15,-6 1-5 16,-2 1-4-16,-9-1-9 15,-5-1-1-15,-5-1 2 16,-2-3 1-16,-1-2 17 16,-5-2 8-16,-3-2 9 15,-10-2-1-15,3-1-15 16,-3 0-10-16,-16-5-12 16,1 2 1-16,-20-6 22 15,-8 0 21-15,-10-2 38 16,-8-4 14-16,-11-5 2 0,-9-6-14 15,-15-11-23-15,-6-3-11 16,-14-9-17-16,-9-5-7 16,-10-9-13-16,-5-5-1 15,-12-5 0-15,0 2 2 16,-3-8-3-16,-4-2-2 16,-2-4-9-16,-2-5-3 15,-9 2-1-15,-5 6-2 0,1 4-4 16,-4 4-10-16,-5 19-32 15,-4 8-21-15,-14 26-86 16,-5 12-61-16,-19 32-249 16,-6 15 293-16</inkml:trace>
  <inkml:trace contextRef="#ctx0" brushRef="#br0" timeOffset="4382.08">22191 4107 7 0,'-2'-24'7'0,"-5"-21"15"0,2 26 6 16,0 4 11-16,-2 0 8 16,-1-6 25-16,0-2 18 15,-4-6 23-15,-1-2 2 16,-5-5-15-16,-3-1-13 15,-4 0-14-15,-2-1-9 0,-2 0-18 16,-2-3-7-16,-5-1-20 16,0-1-6-16,-11-3-8 15,-2 1-2-15,-7 1-2 16,-6-1-1-16,-2 7 0 16,-1 4-1-16,-2 5-1 15,-4 3 0-15,-4 1 0 16,0 0 1-16,-7 2-1 15,-1 0 2-15,-2-2-1 16,-4-1 0-16,4-4 1 16,-4-1-1-16,-2 7 0 15,2 1 0-15,-7 5-1 16,4 2 1-16,3 1 1 16,-4-2 0-16,3 3 0 15,0-2 0-15,1-2 0 16,5 3 0-16,-1-2 0 15,-3 0 1-15,0-2-1 16,-6 1 0-16,-3 1-2 16,-3 3-1-16,-4 5-1 0,0 0 1 15,-4 6 2-15,-4 1-1 16,-1 1 1-16,-3 1 0 16,-4 4 0-16,-7 2 0 15,-6 2 0-15,-2 3 0 16,3 0 0-16,7 1 0 15,5 0 1-15,4 4-1 0,3 0 0 16,1 0 0-16,1 0 0 16,3 3 0-16,1 2 0 15,1 7-1-15,4 6 0 16,4 3 0-16,-4 4-2 16,4-1 0-16,2 1-5 15,3-1-2-15,7 2-10 16,3-2-5-16,3 4-10 15,1 1-2-15,6 3-1 16,2 10 3-16,3 1 3 16,5 1 2-16,-2-4 2 15,3-4 2-15,3-7 6 16,5 1 3-16,3 5 7 16,4 2 3-16,1 4 1 15,-4 1 3-15,7-7 2 16,1-6 1-16,-1-5 0 15,5-3 1-15,-4 0 0 16,5 1 0-16,3 4 0 16,2 0 0-16,2 4 0 0,0 4 0 15,0-4 0-15,1 0 0 16,1-4 0-16,1-3 0 16,-3 1 0-16,0 0 0 15,1 8 0-15,-3 3 0 16,3 4 0-16,0 4 0 15,-5-3 0-15,6 0 0 16,3-3 0-16,2 2 0 16,7 1 0-16,4 2 0 0,3 4 0 15,4-1 0-15,1 1 0 16,3-3 0-16,2 1 1 16,1 0-1-16,8 1 1 15,4 3 0-15,6-6 1 16,5 0 0-16,8-8 1 15,4-8-1-15,4 1 0 16,1-2 0-16,8-2 0 16,-1 3 0-16,6-6 1 15,0-1 0-15,5 0-1 16,1-3-1-16,7-1 0 16,2-1 0-16,4-5 0 15,1 1 1-15,-4-1-1 16,3-1-1-16,3-5 0 15,1-2 0-15,7-4 0 16,-2-1 1-16,5-1 1 16,3-2-2-16,3-3 0 15,8 0 1-15,0-2-1 16,3 2 1-16,6-2 1 0,1 1 0 16,0 0 0-16,-1-2 0 15,0 1-1-15,1 0 0 16,-1 1 0-16,1 1 0 15,4 0-1-15,2 0 2 16,-2-4 1-16,10-2 0 16,2-1 0-16,2-1-1 0,8-1 0 15,-6 1 0-15,-2-4 0 16,0 0 0 0,-7 0 0-16,2-1 0 0,-2-1 0 15,-4 4 1-15,3 0 0 16,-2 0-1-16,5 2-1 15,-1 2-1-15,-4-2 0 16,-1-1 0-16,-7-1-1 16,3-1 0-16,-3 1 1 15,-3 0 0-15,3 2 0 16,-6-2-1-16,1 1-1 16,-5-2 0-16,-3-2 0 15,-3 0 1-15,-2-4 1 16,-1 0 1-16,-8-4 2 15,-3-2 0-15,-3-1 1 16,-5-1-1-16,2-1 1 16,-4-3 1-16,-12-4 4 15,0-4 6-15,-11-3 15 0,-6-3 16 16,-1-5 10-16,-3 0-2 16,-4-10-13-16,0 2-13 15,-13-7-13-15,-1-5-4 16,-11-11-2-16,-10-6-1 15,3-3-4-15,-3 0 0 16,-3 7-4-16,5 2-3 16,0 1 0-16,-2-1 1 0,11 7 2 15,-4 1 0-15,2 9 0 16,4 3 0-16,-10-4 3 16,7-2 8-16,-6-6 11 15,2 1 7-15,0 4 2 16,-3 0-7-16,-2 2-12 15,-1-2-6-15,-3-6-8 16,1 1-4-16,-2 0-26 16,-6 3-20-16,-7 7-65 15,-2 2-23-15,-8 4-92 16,-2 3 139-16</inkml:trace>
  <inkml:trace contextRef="#ctx0" brushRef="#br0" timeOffset="8957.03">21276 5962 223 0,'0'-1'173'0,"0"-1"-29"16,0 1 10-16,0 0 7 16,0 0-76-16,0-1-25 15,0-1-33-15,0 2-14 16,0 0-6-16,0-1 6 15,0 0 21-15,1-1 7 16,0 0 4-16,-1 2-7 0,4-3-25 16,5 0-11-16,3 2-10 15,26 6-1-15,-25 13-1 16,-1 0 2-16,2 4 1 16,-1 0 2-16,-2-3 1 15,-1-1 2-15,-9-9 2 16,2-1 3-16,-5-5 2 15,2 0-1-15,0-2 0 16,-1 0-2-16,0 0-2 16,0 0 1-16,0 0 1 15,0 0-1-15,1 0 3 16,-1 0 0-16,0 0 3 16,0 0 0-16,1 0 2 15,0 0 0-15,0 0-4 16,0 0 0-16,0 0-4 15,0 0 0-15,-1 0 2 16,-1 0 1-16,1 0 3 16,0 0 3-16,0 0-1 0,0 0 0 15,0 0-5-15,0 0-2 16,0 0-2-16,0 0 0 16,0 0 1-16,0 0 0 15,-1 0 0-15,1 0 0 16,0 0 5-16,0 0-1 15,0 0 3-15,0 0 1 16,0 0-3-16,0 0-1 16,0 0 0-16,0 0-1 0,0 0 4 15,-1 0 5-15,1 0 11 16,0 0 3-16,0 0-3 16,0 0-4-16,1 0-9 15,-1 0-2-15,0 0-3 16,0 0-1-16,0 0-5 15,1 0-9-15,0 0-114 16,0 0-242-16,0 0 244 16</inkml:trace>
  <inkml:trace contextRef="#ctx0" brushRef="#br0" timeOffset="11718.71">25714 3986 639 0,'-10'-44'208'0,"-5"1"-207"15,-2 11-20-15,3 5 12 0,-4-3 5 16,0-3 2-16,0-4 20 16,-3-2 17-16,-4-6 33 15,1-6 9-15,-3-4-2 16,0-3-15-16,-3-3-31 15,-3 4-9-15,-5 8-11 16,-3 0-3-16,-5 4-6 16,-3 1-1-16,-7-2-1 15,-2 4 0-15,-7 1-1 16,-2 3 0-16,-2 8-1 16,1 1 0-16,1 4 1 15,0 6-1-15,5 2 0 16,-3 8-1-16,0 3 0 15,-1 3 1-15,-6 6-1 16,-5 4 0-16,-4 10 1 16,-2 5-1-16,2 8 0 15,2 2 1-15,6 9 0 16,-1 3 0-16,4 0 1 16,2-2 0-16,3-1-1 0,5-2 0 15,1 3 0-15,-1 2 0 16,4 3-1-16,3 5 2 15,2 7-2-15,4 2 1 16,-3 1 0-16,-2-1 0 16,4-1 1-16,3 0-1 15,4 4 0-15,-2 3 0 16,5 3-1-16,2-1 0 16,-2-2-1-16,7-5 0 0,-2 1 0 15,-2 1 0-15,2 3 2 16,1 1 1-16,4-3 1 15,-1-3 0-15,3 0-1 16,2 5 0-16,2 4 0 16,4 4-1-16,7-3 1 15,3-2 0-15,1-6 1 16,4-2 0-16,4 3 3 16,5 0 0-16,10 6 1 15,1-3-1-15,3-5 0 16,0-3-1-16,1-3 0 15,0-2 0-15,8 3-1 16,2-4 0-16,7-2-1 16,5-1-1-16,8-7 1 15,5 0 2-15,4-2 0 16,0-4 2-16,7 3-2 16,3 1 0-16,7 3 0 15,6-1 0-15,-4-5-1 0,-1-2 0 16,-3-4-1-1,3 0 0-15,1-7 0 0,4 1 1 16,0-7 0-16,-3-3-2 16,-4-2-2-16,-1-4-1 15,0-4 2-15,3-3 1 16,0-2 1-16,-2-2 1 16,-3 0-1-16,-5-2 1 0,1-2 1 15,-1-2-1-15,1-3 2 16,1-1 0-16,-5-8 15 15,-2-2 9-15,-6-7 32 16,-3-4 11-16,0-7 8 16,3-5 1-16,-4-1-15 15,-1 0-11-15,-2 0-17 16,-5 0-12-16,-3-3-12 16,-2-2 1-16,-6-9 6 15,-4-4 6-15,0-10 7 16,-8-5 2-16,0-1-6 15,0-5-4-15,-3 1-11 16,4-1-4-16,-7-4-4 16,-3 3-1-16,-1 2 3 15,-8-1-1-15,0 4 1 16,5-2-1-16,-3 3-2 16,7 4-2-16,-1 4 0 15,-1 1 0-15,1 0 4 16,-8-3 4-16,2 0 5 0,-7 3 3 15,0 3 0-15,2 2-1 16,-5 1 0-16,2-2-3 16,-9-1-2-16,0 1-1 15,-2 1-6-15,-4 2 0 16,-4 4-3-16,-7 2-1 16,-8-1 0-16,-2 0-1 15,-8 0 0-15,0 1 0 0,1 5-1 16,0 4-1-16,0 7-5 15,0 9-11-15,3 8-101 16,-10 4-100-16,-9 11 135 16</inkml:trace>
  <inkml:trace contextRef="#ctx0" brushRef="#br0" timeOffset="15519.71">33120 3727 546 0,'-8'-30'199'16,"0"0"-152"-16,-7 5-47 16,-1 2 0-16,-7-3-3 15,-6 1 0-15,-1-7 3 16,1-1 2-16,-7-6-1 15,2 0 1-15,-6 2 0 16,-6 0-1-16,-2 4-1 16,-9 2 0-16,-9 3-2 15,-7 2 0-15,-15 2-2 16,-4-1 0-16,-10 0-2 16,-3-2 0-16,-3-3 2 15,-5-1 0-15,-4 1 3 16,-2-2 1-16,0 3 0 15,1 1 0-15,3 2 1 16,0 1 3-16,7 2 3 16,-3 4 0-16,-2 0 2 15,-7 2 0-15,-14 5-3 0,-4 2 0 16,-14 3-2-16,-1 6-1 16,-7 0-2-16,-3 2 0 15,3 6-1-15,3-2 0 16,5 8 0-16,-1 3 0 15,6 1 0-15,4 3 0 16,4 4 0-16,10 3 0 16,2 6 0-16,3 5 0 0,2 8 0 15,-7 3 0-15,3 1-1 16,-2 1 1-16,-2-4-1 16,3 1 1-16,1 1 0 15,2-3 0-15,8 3 1 16,2 3 0-16,9-2-1 15,7-2 0-15,12 1 0 16,1-2-1-16,12 3-1 16,1 2 1-16,2 10 0 15,9 5 0-15,-1 8 1 16,5 2 0-16,8-1 2 16,-1 0 2-16,6 3 2 15,3-1 1-15,10 3 1 16,-1-2 0-16,7-1 1 15,3 1 0-15,2 2 6 16,9 3 5-16,11-1 9 16,1-5 5-16,15-3-2 15,-1-3-3-15,6 2-8 16,7 3-3-16,4 0-3 0,4-6-1 16,7-2-1-16,1 0-1 15,5-3 2-15,9 6 3 16,12-6 12-16,3-2 6 15,5-10 4-15,2-5-4 16,-3-9-6-16,2 2-5 16,5 2-5-16,1 0-1 0,5-2-2 15,1-4 2-15,1-1 3 16,4-3 1-16,4-1-3 16,1-2-2-16,0-4 1 15,2-7 4-15,5-1 11 16,2-2 1-16,1-4 1 15,-4 0-5-15,-1-3-5 16,3-2-3-16,1-2-5 16,2-3-3-16,6-1-8 15,-1-1-3-15,2-1-2 16,0 0 0-16,-3 0 0 16,4 0 1-16,1 0-1 15,-2 0 1-15,2 1 0 16,-1 3 0-16,-1-1-1 15,-1 1 1-15,-2-3-1 16,-1 1 1-16,1-2-1 16,3-5 0-16,6 2 0 15,-2-4-1-15,-5-1 1 0,0-2-1 16,-6-3 0-16,2-1 1 16,2 1-1-16,-4 0 0 15,0-2-1-15,-6-3 0 16,0-1 1-16,0 1 1 15,-7-1 0-15,2 1 1 16,-6-3 0-16,2-1 0 16,-3-5 3-16,-4 1 1 15,-3-5 5-15,-5-2 2 0,-7-3 5 16,-1-4 5-16,-5-2 4 16,-3-3 3-16,1-3 0 15,0-5-2-15,2-5-5 16,-6-2-2-16,-8 0-4 15,-6 2-2-15,-6 2-1 16,3 0-1-16,1-3 1 16,-5-7 1-16,-8-5 3 15,-2-3 0-15,4-1 2 16,6 4-1-16,-3 0-4 16,-3-3-4-16,-16-3-5 15,-11-1-2-15,-9 0-1 16,0 5 2-16,-3 1 1 15,-23 4 0-15,-13-4-2 16,-5 2-3-16,-10 4-2 16,19-2-2-16,4 5-1 15,-3 3 0-15,-7 1 1 16,1-1 0-16,-2-4-1 16,1 3 2-16,-10 4-3 0,-9 4 1 15,-15 11-2-15,8 15 0 31,33 14-1-31,0 1 1 0,-120-33 2 0,0 6 0 16,-17 7 2-16,48 10-1 16,5 2 0-16,-11-1-2 15,-2-2-6-15,-7 5-37 0,-20 9-188 16,2 4 164-16</inkml:trace>
  <inkml:trace contextRef="#ctx0" brushRef="#br0" timeOffset="17280.66">28156 1406 844 0,'6'-29'283'16,"2"11"-283"-16,2 5 1 16,-4 6-1-16,-1 2 0 0,-5 3 5 15,-9 1 0-15,-6 0 13 16,-6 1 6-16,-18 1 29 15,1 3 11-15,-16 1 4 16,-6 1-1-16,-1 5-22 16,4 1-12-16,9 6-16 15,8 1-7-15,19-3-10 16,4 3-4-16,17-3-3 16,10-1 2-16,17-3 3 15,11-6 0-15,18-5 2 16,6-1 0-16,9 0 1 15,3-1 0-15,0 0 0 16,-3 2 0-16,-11 5 3 16,-4 3 0-16,-13 6 1 15,-6 1-1-15,-8 5-1 16,-8 3-2-16,-11 4 2 16,-9 3 2-16,-11 2 9 15,-9-1 9-15,-14-1 16 0,-7 3 6 16,-13-7 1-16,-4 1-5 15,-1-5-13-15,-1-4-9 16,3-2-7-16,1-6-3 16,6-3-5-16,2-4 0 15,12-4-4-15,4-4-5 16,10-7-38-16,7-5-37 16,11-10-116-16,6 0-107 15,11-8 189-15</inkml:trace>
  <inkml:trace contextRef="#ctx0" brushRef="#br0" timeOffset="18867.98">28983 1242 125 0,'-1'-20'90'16,"1"6"1"-16,0-2-33 16,0 6-54-16,-2 3-3 15,2 0-1-15,-4 4-2 16,-3-1-1-16,1 4 1 16,-5 0 2-16,1 0 0 15,2 2 1-15,2-2 1 16,3 1-1-16,0 0-1 15,3-1 1-15,0 0-1 0,0 0 2 16,0 0 0-16,0 0 2 16,0 0 2-16,0 0 5 15,0 0 4-15,3-1 4 16,6 0 3-16,-3 0 6 16,-2 0 5-16,-1-1 7 15,-2 1 0-15,4 0-6 16,-1 0-5-16,-4 0-7 15,2 0 0-15,2 0-1 16,-4 0 0-16,0 0-5 16,4 1-2-16,-3 0 11 15,1-1 13-15,2 1 26 16,-2-1 9-16,-2-1-3 16,2 1-11-16,1 1-25 15,-3 0-11-15,0 0-14 16,0 0-3-16,0 0-4 15,0 0 0-15,0 0 0 0,1-1 1 16,1 0 2-16,1 0 0 16,-1 0 2-16,-1 0-1 15,3 0-2-15,-1 0-1 16,3 1-2-16,-3 0-1 16,0 0 0-16,-3 0 1 15,2 0-1-15,0 0 1 16,0 0-1-16,0 0 1 15,-2 0 0-15,0 0-1 16,0 0 0-16,5 0 0 0,-3 0 0 16,-1 0 1-16,0 0-1 15,0 0 0-15,-1 0 1 16,6 2-1-16,-5-2 5 16,-1 0 3-16,0 0 8 15,0 0 2-15,0 0 1 16,0 0 0-16,0 0-6 15,0 0 0-15,0 0-6 16,0 0-2-16,0 0-2 16,0 0-2-16,0 0 1 15,0 0 0-15,0 0-1 16,0 0 0-16,0 1-1 16,0-1 0-16,0 1 0 15,0 0 1-15,1-1-1 16,6 1 1-16,-3 0-1 15,2 0 0-15,-5 4 1 16,1-2-1-16,0 5 0 0,-1 2 0 16,2 7 0-16,28 32 5 15,-31-12 16-15,-1 5 5 16,-4 12 36-16,0 8 2 16,-6 11-4-16,0 10 4 15,-3 10-30-15,2-2-7 16,7-14-11-16,5-12-7 15,1-24-5-15,3-9 0 16,0-14-1-16,-3-4-2 0,2-12-21 16,3-4-47-16,-1-13-177 15,3-10-191-15,-3-17 265 16</inkml:trace>
  <inkml:trace contextRef="#ctx0" brushRef="#br0" timeOffset="19274.98">28732 1195 980 0,'-4'-23'329'0,"11"7"-325"16,7 5-2-16,9 2 1 15,3 1-2-15,8 1 2 16,6 2 0-16,9 5-2 15,6-1 0-15,6 1 0 16,9 3 0-16,-2 6-1 16,1 5 2-16,-3 12 3 15,-7 9 5-15,-7 11 10 0,-7 7 2 16,-10 10 20-16,-8 2 0 16,-10 6-4-16,-5 0 2 15,-9-2-21-15,1-1 3 16,-17-13 36-16,-2-4 18 15,-18-12 21-15,-11-7 4 16,-5-2-33-16,-6-6-19 0,-7-2-23 16,0-2-12-16,-2-3-11 15,5 2-8-15,-2-3-50 16,5-3-43-16,3-1-164 16,2-3-203-16,13-6 300 15</inkml:trace>
  <inkml:trace contextRef="#ctx0" brushRef="#br0" timeOffset="19846.98">26820 2746 1259 0,'-20'-20'438'15,"21"4"-381"-15,16 8-79 16,20 2 1-16,14 1 2 0,18 3 8 16,7-6 8-16,18 2 2 15,3-2 0-15,7-9 3 16,9 2 1-16,4-8 10 16,4 2 5-16,1 0 15 15,1-6 5-15,7 4 1 16,1 2-5-16,12 1-15 15,7 3-5-15,-4 5-10 16,7 1-1-16,-6 5-2 16,-7-1-1-16,-12 0 1 15,-8-2 1-15,-18-4 0 16,-3 0 0-16,-10 1 1 16,-11 1-1-16,-8 2 0 15,-8-2-1-15,-11 3-1 16,-3 2 0-16,-15-1-2 15,-9 3-7-15,-16-2-41 16,-7 2-35-16,-16-5-132 16,-8 0-144-16,-23-1 230 0</inkml:trace>
  <inkml:trace contextRef="#ctx0" brushRef="#br0" timeOffset="20309.5">26455 1020 764 0,'-5'-29'261'0,"4"9"-239"16,1 6-12-16,2 13-4 16,2 10 1-16,-2 12 3 15,-2 12 11-15,2 16 19 16,-1 13 5-16,1 31-4 15,0 10-5-15,1 22-7 16,2 7 0-16,-2 6 7 16,4 1-2-16,-2 4-11 15,0-7-4-15,1-12-12 0,0-6-2 16,0-21-1-16,1-11-2 16,-4-21 0-16,0-10-2 15,-1-25-16-15,2-11-34 16,1-19-129-16,1-10-156 15,-3-26 207-15</inkml:trace>
  <inkml:trace contextRef="#ctx0" brushRef="#br0" timeOffset="21088.25">25970 1119 949 0,'16'-22'293'0,"19"5"-325"15,14 1-2-15,27 2 29 16,10 0 4-16,16-4 1 16,14 0 1-16,15-11 1 15,3-6 0-15,17-4 5 16,2-5 4-16,-3-1 9 15,9 1 3-15,12 2-3 16,-4 0-3-16,19 9-9 16,4 4-4-16,-8 2-2 15,8 4-1-15,-10 5 1 16,2 2-2-16,-4 4 0 0,-12 1 1 16,-7 9-1-16,-14-3 1 15,-18 0 0-15,-7-1-1 16,-20 0 0-16,-8 2 1 15,-19 8-1-15,-8 8 1 16,-12 0 0-16,-5 10 0 16,-8 9 0-16,-4 6 0 15,-10 22 1-15,-6 10 0 0,-6 22 1 16,-4 8 0-16,-3 5 0 16,-1 0 1-16,1 1 1 15,0-3 0-15,1-9 2 16,3-4 2-16,1-5 1 15,-1-1 0-15,4-1-2 16,0-2-2-16,-2-13-2 16,2-3-1-16,-4-9 0 15,1-4-1-15,-5-9 1 16,0-5-1-16,5-7 1 16,-4-8-1-16,-1-5 1 15,-4-4 0-15,-11-5 32 16,-2 1 16-16,-8-1 19 15,-5 2 8-15,-11 1-18 16,-5 1-13-16,-10 3-14 16,-8 0-9-16,-9 5-10 15,-5-2 2-15,-16 3 2 16,-9-1 7-16,7-6 12 16,44-6-1-1,1-1 1-15,-162 26-4 0,-19 2-10 0,-22 1-4 16,38-5-8-16,-5 3-4 15,-32 5-5-15,-19 5-4 16,-23 4-54-16,-3 2-93 16,-23 4 98-16</inkml:trace>
  <inkml:trace contextRef="#ctx0" brushRef="#br0" timeOffset="25616">6716 3351 101 0,'0'-1'82'15,"0"0"-1"-15,0 0-27 16,0 0-17-16,1 0-19 16,10-6 3-16,3 3 22 15,27 0 12-15,-24 7 22 16,4 1 9-16,4-4 5 15,3-1-1-15,7-3-11 16,4-4-10-16,8-2-22 16,8-1-7-16,0-3-5 15,0-1-1-15,-4-3 3 16,2 4 0-16,0-3-4 16,3 2-6-16,13 3-12 15,4-3-5-15,11-3-6 16,5-5 0-16,1-7-1 15,3-6-1-15,8-2 0 16,-5-2 0-16,2 5 0 16,-9 3-1-16,-5 5 2 15,6 5 2-15,6 1 1 16,10 4 1-16,6-1-1 0,4-1-3 16,8-1-1-16,-1-3 0 15,3-4 0-15,0-1 0 16,-4-1 1-16,-5-1 0 15,-3 2 1-15,-1 2-1 16,-5 1 0-16,4 5-1 16,-2 3-1-16,-1 0 0 0,-3 5-1 15,3-2 1-15,-5 3-1 16,-3 3 1-16,-1 5 0 16,-6 3 1-16,5 4 1 15,-3 3 6-15,-4 3 13 16,2 2 6-16,-4 3 10 15,3 2 0-15,-7 1 8 16,-6-2 1-16,-9 1 1 16,-1 5 0-16,-5-2-10 15,0 6-4-15,-2-1-8 16,-4-2-5-16,-4 3-1 16,-6-3 1-16,-6 4 10 15,-3 0 5-15,0 3 0 16,6 5-4-16,1 1-13 15,-2 0-5-15,1 0-6 16,-2-4 5-16,-4-5 15 16,3-3 8-16,-9-1 12 15,-2-1-1-15,-4-1-12 16,-1 2-6-16,4 4-11 0,1 2-4 16,-2 1-5-16,9 0 0 15,-1-4 4-15,0-2 4 16,5-1 5-16,-7-3 0 15,6 0-6-15,-2-3-4 16,-4-2-8-16,-3-3-3 16,-5-1-5-16,-4 2-17 15,0 1-61-15,-3 1 56 16</inkml:trace>
  <inkml:trace contextRef="#ctx0" brushRef="#br0" timeOffset="43659.9">5015 7339 50 0,'-25'-22'51'0,"-5"0"17"15,-5-1-1-15,-3-2-15 16,-2 2-7-16,-1-6-5 15,-7-5 2-15,-2-1 0 16,-1-3-1-16,-3 5-8 16,1 4-5-16,3 5-10 15,-5 3-2-15,-2 2-3 16,-3 2 0-16,-4-1-1 16,0 1 1-16,1-1 6 15,2 3 2-15,0 3-1 0,2 1-2 16,-3 4-9-16,-3 3-3 15,-4 5-5-15,-1 4 0 16,-4 8-1-16,2 4 0 16,4 7-1-16,-7 3 0 15,-1 0 1-15,2-2 0 16,2-2 1-16,6-2 0 0,5-5-1 16,0-3 0-16,0 1 0 15,-3 1 0-15,-6 1 0 16,1 8 0-1,-3 4 0-15,1 1-1 0,1 8 0 16,-5-1 0-16,-4 5 0 16,-4 5 0-16,2 13 0 15,-1 9-1-15,8 7 1 16,0-2-1-16,3-6 0 16,6-3 0-16,8 8 0 15,7 2 1-15,16 7-1 16,6-2 0-16,9-11 1 15,2-3 0-15,8-3 0 16,4 0-1-16,6 2-2 16,5-1 0-16,9-5-2 15,3-3-1-15,11-5-1 16,6 0-1-16,16 1 0 16,6 1-1-16,10 0 2 15,5-2 2-15,-3-4 2 16,4-1 2-16,11-2 2 0,2-1 0 15,12-2 0-15,3-3 0 16,-1-10 0-16,7-3 0 16,4-9 0-16,2-1 1 15,4 2 0-15,3 2 0 16,5 3-1-16,1-1 1 16,8-6 1-16,-2-7 0 0,8-11 1 15,-3-7 0-15,8-8 0 16,-4-5 0-16,-6-9 0 15,-1-3 1-15,-8-12 1 16,-3-2 0-16,-13-16 1 16,-9-6 1-16,-20-17 4 15,-8-5 23-15,-18-9 32 16,-2-10 5-16,-19-16 1 16,-10-4-22-16,-17-19-33 15,-7 4-4-15,-14 10-4 16,-4 2 1-16,-15 22-2 15,-12 8-1-15,-7 21-3 16,-5 12-1-16,-4 23-1 16,2 8-1-16,-4 14 0 15,-6 4-1-15,-2 13-2 16,4 7-2-16,1 10-20 16,5 9-30-16,12 11-127 15,5 4 119-15</inkml:trace>
  <inkml:trace contextRef="#ctx0" brushRef="#br0" timeOffset="46044.17">13130 5976 53 0,'-1'0'24'0,"1"0"-10"0,-1 0-3 15,1 0 16-15,0 0 13 16,0 0 16-16,0 0 3 16,0 0-16-16,0 0-13 15,0 0-19-15,0 0-6 16,0 0-4-16,0 0 0 15,0 0 0-15,0 0 0 16,0 0 1-16,0 0-1 16,0 0 0-16,0 0-1 0,0 0 0 15,0 0 0-15,0 0 1 16,0 0 0-16,0 0 1 16,0 0 1-16,0 0 7 15,0 0 1-15,0 0-1 16,0 0-1-16,0 0-8 15,0 0 0-15,0 0 0 16,0 0 0-16,0 0 0 16,0 0 2-16,0 0 4 15,0 0 2-15,0 0 2 16,0 0-2-16,0 0-3 16,0 0-4-16,0 0-2 15,0 0-1-15,0 0-71 16,0 0 54-16</inkml:trace>
  <inkml:trace contextRef="#ctx0" brushRef="#br0" timeOffset="53214.49">33432 13918 398 0,'0'-6'204'0,"0"-2"15"16,2-1-135-16,5 0-24 16,-4 2-8-16,6-6-45 15,-3 1-3-15,-3-3 1 16,6-3 20-16,-1-1 38 16,-1-1 13-16,-3-3 18 15,-3-1-7-15,-3-5-25 16,0-3-10-16,2-6-14 15,-4-1-9-15,0-2-9 16,-1 0 0-16,-7-1-1 16,5-4 2-16,-5-3 1 15,-1-3 0-15,1-3-1 16,-5 0-3-16,-1-2-4 16,3 3-2-16,-2 3-1 15,-2 3-2-15,-1 4-2 16,-10 0 2-16,-4-2 2 0,-2 2 1 15,2 0 0-15,1 0-3 16,-2 6-6-16,-3 2-2 16,-10 5-1-16,2 5-1 15,-6 6 0-15,-2 0 0 16,0 1 0-16,-6 0 1 16,0 2 0-16,-1 1 0 15,-2 6 0-15,-3 4 0 16,1 6 0-16,1 1-1 0,-3 3-1 15,4 5 0-15,-4 2 0 16,-2 3 1-16,5 4 0 16,-2 0 0-16,2 3 1 15,-2 0-1-15,0 2 0 16,1 3 1-16,-1 4-1 16,5-1 0-16,2 3 1 15,4-2 0-15,-3 0 0 16,1 0 0-16,4 0 0 15,1 2 0-15,7-1-1 16,1 1 0-16,1-2 1 16,2 0 0-16,-1-4 0 15,3-1 0-15,6 1 0 16,0-1 0-16,0 2 1 16,-2 2-1-16,-3 1 0 15,3 6 0-15,6-1 0 16,4 4-1-16,4 3-1 15,4 2-3-15,2 9 0 0,0 3-2 16,4 10 2-16,3 1 1 16,3 2 1-16,3-1 1 15,5-7 1-15,3-2-1 16,4-1-1-16,2 1 1 16,1-4 0-16,1-1 0 15,5-4 2-15,1-4-1 16,3-4 1-16,6 4 2 0,6-4 2 15,1-2 2-15,6 2 1 16,6 1 1-16,-9 5-1 16,6-2-2-16,-1 0-1 15,-6-6-1-15,10-2 0 16,2 0 0-16,6-4 2 16,5-2 0-16,5-1 5 15,3 0 0-15,-2-1 1 16,0-1-2-16,1 4-6 15,0-3-1-15,-2 0-1 16,1-1 1-16,3-2 0 16,-5-3 0-16,5-3 0 15,-1-1 0-15,2-4 1 16,1-3 2-16,0-7 3 16,1-4 7-16,-5-8 5 15,1-5 0-15,-3-3 2 16,-2-5-8-16,7-3-3 15,-5-5-1-15,-1-5-2 0,-2 0 0 16,-10-4 3-16,2 2 4 16,-6 0 10-16,-3-2 4 15,4 0 0-15,1-4-3 16,-9-2-9-16,-2-3-6 16,-13-7-4-16,-8 0-2 15,6-6 1-15,-2-1 2 16,-3 0 6-16,3-4 3 15,-12-1 0-15,1-3-3 16,-5-5-7-16,-2 0-5 0,-5-1-4 16,0 2-3-16,-5 3-1 15,1 0 2-15,1 2 2 16,-2-1 0-16,4 3 1 16,-2 5 1-16,2 6-1 15,-2 0 1-15,-6 3 3 16,2-1 3-16,-5 0 5 15,-1-3 5-15,-2 0-2 16,-5 2-4-16,-4 4-9 16,-5 2-4-16,-13 4-5 15,-9 1 2-15,-7 1 1 16,-1 3 3-16,3 6 1 16,1 3 0-16,1-1 0 15,-3 3 0-15,3 2 1 16,2 0 0-16,-10 6-1 15,5 3 0-15,-4 4-2 16,-2 2 0-16,-1 5-1 16,0 2 0-16,-4 0 1 0,1 2 0 15,1 0 3-15,-5 0-1 16,0 2 0-16,4 2 1 16,5 1-1-16,6 1 0 15,9 1 0-15,1 1-1 16,4 3 0-16,5 0-2 15,8 1 0-15,3-3 1 0,6 1 2 16,4-1 1-16,1-3 0 16,2-1 0-16,3-4 1 15,2 1 0-15,1-2-1 16,4 1 0-16,1-1 1 16,1 0 0-16,0 0 0 15,1-1 2-15,0 0-1 16,0 0 1-16,0 0-1 15,0 0-2-15,0-1 0 16,0 1 0-16,0 0 0 16,0 0 0-16,0 1 0 15,-1 0 0-15,1 0 0 16,0 0 0-16,0-1 0 16,0 1 0-16,0 0 0 15,0 0-1-15,-1 0 0 16,1 0-1-16,0 0 0 15,-1-1 0-15,-1 1 1 16,1 0 0-16,0 0 0 16,0 0 0-16,0 0-1 0,0 0 1 15,0 0 0-15,0 0 1 16,0 0 0-16,0 0 1 16,-1 0-1-16,1 0 0 15,0 0 0-15,0 1-1 16,0-1 1-16,0 1 0 15,0-1 0-15,0 0 1 16,-1 3-1-16,1-1 0 0,-1-2 2 16,1 0 0-16,0 0-1 15,-2 1 1-15,-3 2-2 16,2-1 1-16,1-1 0 16,1-1 0-1,1 0-1-15,-1 0 0 0,1 0 0 16,0 0-1-16,0 0 1 15,0 0-1-15,0 0-2 16,0 0 2-16,0 0-2 16,0 0-2-16,0 0 1 15,0 0 0-15,-1 0 2 16,1 0 1-16,0 0 1 16,0 0 1-16,0 0 0 15,0 0 0-15,0 0 1 16,0 0 1-16,0 0-2 15,0 0 0-15,-1 0-1 16,1 0 0-16,0 0 1 16,0 0 0-16,0 0 0 0,0 0 0 15,0 0 0-15,0 0 0 16,0 0 0-16,0 0 0 16,1 0-1-16,0 0 0 15,0 0 0-15,0 0-2 16,0 0 0-16,0 0-1 15,0 0 2-15,0 0 0 16,0 0 1-16,0 0 0 16,2 0 1-16,1 0 0 0,-2 0-1 15,2 0 1-15,0 0-1 16,-2 0 0-16,1 0 0 16,0 0-1-16,1 0 0 15,1 0 1-15,-1 0-1 16,-1 0 1-16,1 0-1 15,0 0 1-15,-1 0 0 16,1 1 0-16,0 0 0 16,2 1 0-16,-1-1 0 15,1 0 0-15,-1-1 0 16,0 1 0-16,0-1 0 16,-1 1 0-16,-1-1 1 15,0 0-1-15,-1 0 0 16,2 0 0-16,-1 0 0 15,-1 0 1-15,2 0-1 16,-2 0 0-16,0 0 0 16,1 0 0-16,1 0-1 15,-1 0 1-15,-1 0 0 0,1 0 0 16,0 0 0 0,1 1 0-16,-1-1 0 0,-1 0 0 15,0 0 0-15,0 0 1 16,0 0-1-16,-1 0 0 15,0 0-1-15,0 0 1 16,0 0 0-16,0 0 0 16,0 0 1-16,0 0-1 15,1 0 0-15,-1 0 0 0,0 0 0 16,0 0 0-16,0 0 0 16,0 0 0-16,0 0 0 15,0 0 0-15,0 0 0 16,0 0 0-16,0 0 0 15,0 0 0-15,0 0 1 16,0 0-1-16,0 0 0 16,1 0 0-16,-1 0 0 15,0 0 0-15,0 0 0 16,0 0 0-16,0 0 0 16,0 0 0-16,0 0 0 15,0 0 0-15,0 0 0 16,0 0 0-16,0 0 0 15,0 0 0-15,0 0 0 16,0 0 1-16,0 0-1 16,1 0 0-16,-1 0 0 15,0 0 0-15,0 0 0 0,0 0 0 16,0 0 0-16,0 0 0 16,0 0 1-16,0 0 0 15,0 0 0-15,0 0 0 16,0 0 0-16,0 0 0 15,0 0-1-15,1 0 0 16,-1 0 0-16,0 0 0 16,0 0 0-16,0 0 2 0,0 0 1 15,0 0 0-15,0 0 0 16,0 0 0-16,0 0-1 16,0 0 1-16,0 0-1 15,0 0-1-15,0 0 0 16,0 0-1-16,0 0 0 15,0 0 0-15,0 0 0 16,0 0-1-16,0 0 1 16,0 0 0-16,0 0 0 15,0 0 0-15,0 0-1 16,0 0 0-16,0 0 0 16,4 1 1-16,-2 0 0 15,-1-1 0-15,0 0 0 16,-1 0 0-16,1 0 0 15,0 0 0-15,-1 0 0 16,0 0 0-16,0 0 0 16,0 0 0-16,0 0-1 15,0 0 1-15,1 0-1 0,2 1 0 16,0 0 0-16,1 2 1 16,-2-2 0-16,2 0 0 15,-2 0 0-15,1 0-1 16,-1 0 1-16,2 0 0 15,-1 0 0-15,-2-1 0 16,1 1 0-16,0 0 0 16,0-1 0-16,0 2 0 15,0-1 1-15,0 0-1 16,1 0 0-16,0-1 0 0,0 1 0 16,1 0 0-16,1 0-1 15,-1 0 0-15,-3-1-1 16,1 1 1-16,-1-1 1 15,2 1 0-15,-2-1 0 16,-1 0 0-16,0 0 1 16,0 0-1-16,0 0 0 15,0 0 0-15,0 0 0 16,0 0 0-16,0 0-1 16,1 0 1-16,0 0 0 15,0 0 0-15,0 0 0 16,-1 0 0-16,2 1 0 15,-1-1 0-15,3 3 0 16,-1-1 0-16,-1-1 0 16,1 0 0-16,3 1 0 15,-3-1 0-15,3 2 1 16,-2-2-1-16,-1 0 0 0,5 0 1 16,-3 0 0-16,1 0-1 15,-4-1 0-15,0 0 0 16,-1 0 0-16,-1 0 1 15,0 0 0-15,0 0 0 16,0 0 0-16,0 0 1 16,1 0-2-16,-1 0 0 15,0 0 0-15,0 0 0 16,0 0 0-16,0 0 0 0,0 0 0 16,0 0 0-16,0 0 0 15,2 0 1-15,-2 0-1 16,0 0 0-16,0 0-1 15,0 0 0-15,0 0 1 16,0 0-1-16,0 0 0 16,0 0 1-16,0 0 0 15,1 0 0-15,1 0 0 16,1 0-1-16,-2 0 1 16,4 1 0-16,-5-1-1 15,0 0 1-15,0 0 0 16,0 0 1-16,0 0-1 15,1 0 0-15,1 0 1 16,2 1-1-16,-3-1 0 16,-1 0 1-16,0 0-1 15,0 0 0-15,1 0 0 16,5 1 0-16,-5-1-1 16,3 1 1-16,-2-1 0 0,2 0 0 15,0 0 0-15,-4 0 0 16,0 0 0-16,0 0 0 15,0 0 0-15,0 0 0 16,0 0 0-16,0 0 0 16,0 0 0-16,0 0 0 15,0 0 0-15,0 0 0 16,0 0 0-16,0 0 0 16,0 0 0-16,0 0-1 0,0 0 0 15,0 0 0-15,0 0 1 16,0 0 0-16,0 0 0 15,0 0 0-15,0 0-1 16,0 0 1-16,0 0 0 16,0 0 1-16,0 0 0 15,0 0-1-15,2 0 1 16,1 0-1-16,-3 0 0 16,0 0-1-16,0 0 1 15,0 0 0-15,6 1-1 16,-5-1 1-16,0 0-1 15,4 2-1-15,-5-2-4 16,0 0-40-16,5 1-157 16,-5-1 141-16</inkml:trace>
  <inkml:trace contextRef="#ctx0" brushRef="#br0" timeOffset="57771.65">9126 10345 520 0,'-9'-10'202'16,"3"1"-133"-16,0 1-50 15,-2-2 14-15,1-1 11 16,-3-4 13-16,1-3 43 16,-1-3 8-16,-2-3 34 15,-2-5 1-15,-2 3-24 16,-1 1-18-16,-2 1-45 16,0 2-15-16,-2 0-15 15,-1-2-5-15,2-3-4 16,-1 4 4-16,0-3 9 0,-2 0 5 15,-6-1 1 1,-2-2-5-16,-7 2-9 0,-1-2-3 16,-1-1-5-16,-3-1-4 15,-3 5-3-15,-1-1-2 16,-5 7-4-16,2 0 0 16,-4-1-1-16,3 2 0 15,-2 1 0-15,2 0 0 16,-7 0 0-16,1 0-1 0,-9 1 1 15,0 1 0-15,-3 1 0 16,-3 1 1-16,3 2 4 16,2 1 0-16,-3 0 2 15,-1 2 0-15,-2 1-1 16,-4 1 1-16,4 2 2 16,1 2 1-16,-4 0 0 15,2-1 1-15,-4 0-4 16,-1 2-2-16,-2 2-3 15,4 0-2-15,-4 0 0 16,-3 0 0-16,1 5 0 16,-5 1-1-16,2 3 1 15,9 0-1-15,-3 0 1 16,1 3-1-16,4 4-1 16,-3 0 0-16,6 5 1 15,5 0 0-15,7 3-1 16,4 1 1-16,-1-2-1 15,2 4 2-15,0 3-1 0,3 0 1 16,8 4-1-16,4 0-1 16,5-2 0-16,3 0 0 15,7-1 1-15,4-4-2 16,3-2 2-16,2-1-1 16,7-1 0-16,6 1 0 15,-3-1 0-15,4 4 1 16,4-1 0-16,-5 1 0 15,12 6 0-15,-4-3-1 0,7-1 1 16,4 1-1-16,-5-6 1 16,5 1 0-16,-2-3 0 15,5-2 0-15,5-2 1 16,0 2-1 0,-1-1 1-16,-1-2-1 0,3 2 1 15,1-1 0-15,5 1-1 16,3 1 0-16,8-1 0 15,0-1 0-15,3 2 0 16,0-3 1-16,-1-2-1 16,1-1 1-16,3-4 0 15,5-3 0-15,-3 1-1 16,4-1 1-16,4-1 1 16,1 1 0-16,2 0-1 15,-3-1 1-15,0-1 0 16,-1 2-1-16,1-4 0 15,3 2 0-15,4-1 0 16,-2 2 0-16,5 0 1 16,-1-3 0-16,-8 1-1 0,3-4 1 15,-2 3-1-15,2 0 1 16,2-3 0-16,0 2-1 16,2-2 1-16,-4 0-1 15,2 0 0-15,-2-3 2 16,4 2 0-16,3-2-1 15,1 0 1-15,0-3-1 16,-4-1 0-16,-5-5 1 0,-2 3-1 16,2 4 1-16,-1-4 1 15,4 5 1-15,0-2 0 16,-5-4 0-16,-3 0 1 16,-5-1 0-16,-1-3 3 15,1 1 0-15,-2-2 2 16,4-3-1-16,-8 2-1 15,-4-4 0-15,2 1-3 16,-5 1 0-16,6 0 0 16,-1 1-1-16,-9-2 1 15,-5 1 1-15,-3-6 1 16,-5 2 2-16,-4 1 11 16,-4-1 4-16,-8 4 12 15,0 0 3-15,-5-2-6 16,-2 3-4-16,-3-4-12 15,-2-1-5-15,-3 0-4 16,1-2 1-16,-4 1 0 16,3 0 3-16,-2 0-2 0,-1 1-1 15,1-1-3-15,-1 0-3 16,-2 0-2-16,1 1 0 16,2 0-1-16,-1 1 1 15,0 1-1-15,-1-1 1 16,-4 0-1-16,-2 2 1 15,5 3-1-15,-1-2 0 16,-1 3 0-16,1-3-1 0,-3-1 1 16,2 1-1-16,-1 0 1 15,2 1-1-15,-5 3 0 16,0 3 0 0,-2-1-1-16,0 1-1 0,0 1 0 15,0 0 0-15,0 2 1 16,-2 0 0-16,-2 3 1 15,-2-1 1-15,1 2 0 16,-3-3-1-16,0 3 0 16,0-1 0-16,-6-1 0 15,4 0 0-15,-4 2 0 16,0-2 0-16,-1 3-1 16,-5 0 1-16,-2 0-1 15,-2 2 1-15,-8-1-2 16,3 2 0-16,-6-1 0 15,-5 1 0-15,0 0-2 16,-6 0-1-16,-9 0-5 16,4-1-1-16,1-2 1 15,-4 2 2-15,1-1 4 0,2 2 1 16,1 0 1-16,8 1 0 16,3 2-2-16,8 0 0 15,-4 3-1-15,1-1 0 16,3 0-1-16,-3-2 1 15,1-3 0-15,-1 0 1 16,-1 0 1-16,1 1 1 16,2 1 0-16,-1 0 0 0,2 3-3 15,2-2 0-15,1 3-1 16,8 0 1-16,6 3 1 16,1 2-2-16,3 0 1 15,2 1 0-15,-1 0 2 16,0 1 1-16,2 1 0 15,-1 3 0-15,-8 3-2 16,-4 0 0-16,-4 5-3 16,-1 2 0-16,5 0 0 15,4-1-1-15,5-1 6 16,3-2-1-16,5-5 3 16,2-2 1-16,8-1-1 15,3-1-1-15,0 0 1 16,0 0 0-16,3 1 0 15,-1-1-1-15,4 1 1 16,7 2 0-16,-3 0 0 16,-4 1 1-16,2 1 0 15,3 4-2-15,2 1-1 0,7 3 1 16,3 0 0-16,1-2 0 16,1 2 2-16,3-2-2 15,4-2 2-15,-1-1-1 16,2-1 1-16,2 4-1 15,-1-1 1-15,1-1 0 16,2 2 0-16,2-1 0 16,7 3 0-16,7 4 0 0,2-3 0 15,3 1 0-15,0-5-1 16,-4-5 1-16,0-3 0 16,1-2 0-16,1-2 0 15,0-3 0-15,2-1 0 16,3-3 0-16,9 1 0 15,1 2 1-15,4-3-1 16,-1 0 1-16,-3-1 0 16,-1-2 0-16,2 1-1 15,1-3 0-15,6 0 0 16,2-2 0-16,3-4 0 16,-3 1 1-16,-2-3 0 15,-2 2-1-15,2-2 1 16,6 4 0-16,-3 4-1 15,0 0 0-15,-1 3 0 16,-4-1 0-16,1-3 1 16,2 0 0-16,2-7 0 15,1 2 1-15,-2-1-1 0,1 2 0 16,-7-4 0-16,-3-3 1 16,3-1 0-16,-2-5 0 15,1 0-1-15,-3-2 1 16,0 0-1-16,-3 3 0 15,-5-2 0-15,2 4 1 16,-7-2 0-16,1 2 0 16,-5 2-1-16,2-1 1 15,0-1-1-15,0 2 0 0,-11 0 2 16,-1-1 0-16,-4-2 1 16,-5 1 2-16,2-2 5 15,-4-2 4-15,-9 0 2 16,0 3 3-16,-7 0 0 15,-1-4-1-15,-8-2-1 16,-4-3 0-16,-5-7-1 16,-3 1 2-16,-4 0-1 15,2-1-1-15,-6 1-5 16,-2 1-4-16,-2-1-6 16,-9-1 0-16,0-2-1 15,-3 0-1-15,-3 0-1 16,1 0 0-16,-2 6 0 15,0-4 0-15,-3 3-1 16,-3-2-1-16,-5-1 0 16,-3 5 0-16,-5-1 2 15,0 5 0-15,0 5 1 16,2 3-1-16,4 2 0 0,1 5 0 16,-1 0-2-16,-3 1 1 15,-2 5 0-15,-9 0 0 16,-3 3 0-16,2 1 0 15,-10 1 0-15,1 1 1 16,1 3-1-16,-4 1-1 16,-1 8-1-16,4 1 1 15,4 6-2-15,2 3 1 16,7 2 0-16,0 1-1 16,3 0 3-16,7-2 0 0,4-2 2 15,3-2 0-15,3-2 0 16,0-3 0-16,2-3 0 15,2-1 1-15,5-3-1 16,7-3 0-16,4-3 1 16,8-1-1-16,4-2-3 15,4 0-1-15,7 1-31 16,0-3-25-16,7 2-79 16,8 3-82-16,8 1 141 15</inkml:trace>
  <inkml:trace contextRef="#ctx0" brushRef="#br0" timeOffset="63936.84">16631 16048 75 0,'25'-6'98'16,"-27"3"57"-16,0 0 3 15,-3 2-11-15,4 0-21 16,0-1-35-16,0 1-7 16,0 0-3-16,0 0 3 15,-1 0 5-15,1 0-2 16,-3-1-21-16,3 1-18 0,0 0-30 16,-3-2-8-16,3 2-13 15,-2-1-6-15,2 1-86 16,0 0-151-16,0 0 162 15</inkml:trace>
  <inkml:trace contextRef="#ctx0" brushRef="#br0" timeOffset="64662.03">16569 5103 45 0,'8'-12'10'0,"4"8"-10"16</inkml:trace>
  <inkml:trace contextRef="#ctx0" brushRef="#br0" timeOffset="66173.6">16415 16120 35 0,'0'0'13'0,"0"0"-12"15,0-1-3-15,0 0-3 16,0 0-3-16,0 0 1 15,2-4 6-15,1-1 2 0,0 1 23 16,-1 0 21-16,-2 4 48 16,0 0 25-16,0 0 35 15,0 0 1-15,0-1-20 16,0 1-19-16,0-1-44 16,0 1-21-16,0 0-27 15,0-1-9-15,1-2-10 16,0 0 1-16,-1 1 9 15,0 1 12-15,0 1 21 16,0-3 10-16,0 3 7 16,0-2-8-16,0 1-13 15,0 1-8-15,0-1-8 16,0 1 2-16,0 0 7 16,0 0 1-16,0 0-6 15,0 0-6-15,0 0-13 16,0 0-5-16,0 0-1 15,0 0-1-15,0 0 1 16,0-1 1-16,0 1-2 16,0 0 0-16,0 0-3 0,0 0-1 15,0 0 0-15,0 0-1 16,0 0 0-16,0 0-3 16,0 0-5-16,0-1-7 15,0 1-64-15,0 0-62 16,11 0 87-16</inkml:trace>
  <inkml:trace contextRef="#ctx0" brushRef="#br0" timeOffset="68032.64">21443 15829 1147 0,'0'-8'1'0,"0"-2"-1"16,0-7 0-16,-2 0 0 16,2 4 6-16,-8 0 32 15,2 1 14-15,-2 2 24 16,-3-1 6-16,2 1-4 15,-4-2-2-15,-4-3-13 16,-2 0-10-16,-5-4-21 16,-2 2-9-16,-1-3-10 15,-3-2 1-15,0 3 2 16,-2-1 2-16,-1-1 1 16,-3 3-3-16,-7-6-6 15,1 2-2-15,-2-1-1 16,2 0 0-16,-4 4 0 15,-1-1-1-15,1 1 1 16,-6 3 1-16,-1-1 1 16,-4-1 0-16,-9 4 10 15,1-2 3-15,-9 2 17 16,-1 1 12-16,-14-1 13 0,-7-1 0 16,-1 2-13-16,-8 1-12 15,-2 0-22-15,-2 0-5 16,-9 2-9-16,-3-2-1 15,-9 2-1-15,-3 0 0 16,-10 2-1-16,-2 1 1 16,-5-1-1-16,-3 3 0 0,-10 6-1 15,1 1-1-15,-9 13-2 16,-3 4-2-16,7 9 0 16,-8 3-1-16,2 7 1 15,3 0 0-15,8 7-1 16,9 3 1-16,15 3-6 15,6 5-8-15,7 4-17 16,8 0-8-16,10 1-3 16,11-1 4-16,15-2 14 15,9 5 3-15,18 0 0 16,7-3-1-16,18 1-6 16,8-6-2-16,14-4 5 15,9 0 3-15,13-2 6 16,5-4 3-16,12-1 2 15,9-3 0-15,8-11 3 16,9-1 3-16,10-7 7 16,2-5-1-16,18 0 4 15,10-3-2-15,13-4 2 0,7-2-1 16,9-3 1-16,3-1 1 16,9-4 0-16,-2 1 1 15,8-1-1-15,-2 0 1 16,-1 3 0-16,8 1-1 15,2 1 2-15,-10 2 0 16,13 1 4-16,-4-2 5 0,-4 3 5 16,4-2 4-16,-7 1 12 15,-3-1 3-15,-4-1 9 16,1 0 1-16,-5-5-2 16,1 0-6-16,-6-1-9 15,-3-4-4-15,-7-3-4 16,-3-2 3-16,-2-7 5 15,-2-5 2-15,-6-6-3 16,-4-7-2-16,-5-1-6 16,-9-1-2-16,-31 4 3 31,-28 17 0-31,1-1 3 0,78-45 1 0,-11-4-2 16,-7 0 1-16,-46 23 11 15,-7-3 4-15,-13-7 7 16,-6-4 1-16,-9-6-6 15,-5 1-3-15,-7 2-7 16,-5 1-6-16,-11 2-11 16,-7 0-3-16,-10 3-10 15,-4 2-3-15,-9 3-14 0,-3 3-13 16,-6 10-49-16,-3 6-42 16,-2 11-123-16,-3 10 149 15</inkml:trace>
  <inkml:trace contextRef="#ctx0" brushRef="#br0" timeOffset="70658.53">24731 16730 742 0,'-2'-7'413'0,"-9"-11"-45"16,-5-4-287-16,2-7-123 0,0-5 3 15,-3-4 25-15,0-1 16 16,-7-5 41-16,-4 0 22 15,-4-3 45-15,-6 1 7 16,-8-3-6-16,-4 4-17 16,-11 3-43-16,-4 3-18 15,-12 5-24-15,-6-1-7 16,-13 4-3-16,1 2-3 0,-7 5-1 16,-2 1 0-1,0 7-1-15,-11-2 2 0,-1 5-1 16,-5 2 2-16,-10 3-1 15,5 5 1-15,-12 2 1 16,-1 1-1-16,2 2 0 16,-11 1-2-1,-3 6-3-15,0 3 1 0,-3-1-2 16,7 5 1-16,8 1 2 16,5 0 0-16,6 4 1 15,0 2 1-15,10 2 0 16,4 2 0-16,12 3 1 15,7 1 1-15,13 2 0 16,1 3 0-16,9 4-2 16,4 1 0-16,6 4 0 15,4-2 0-15,5 0 1 16,2 1-1-16,10-3 0 16,1 1 0-16,13-1 0 15,0-3 0-15,8-1 1 0,1-2 0 16,7-2-2-16,5 1-1 15,6-2-1-15,1 2-2 16,8-5 0-16,2 1 1 16,6-3-1-16,5-2 0 15,4 1 2-15,6-1-2 16,9 1 2-16,6 0 1 16,7 3 1-16,8 1 3 15,6-1 2-15,-3 0 2 0,12 2 1 16,2 0-1-16,4 4 0 15,6-4-1-15,-4 1-1 16,3-1 2-16,6-2 2 16,-2 0 2-16,11-3 3 15,-4-2 0-15,-2-3-4 16,6 0-1-16,-4-4-2 16,6-1 0-16,-2-4 2 15,0-3 0-15,1-7 1 16,5 0 0-16,2-2-2 15,2 0 0-15,1-3 8 16,2-1 2-16,-1-3 3 16,2-3 1-16,0-1-9 15,-3-2-1-15,1-3-3 16,-3 1 0-16,1-2-1 16,-4-2-1-16,4-3 1 15,-3-2-1-15,-5-6-1 0,0 0 3 16,-13-6 4-16,-5-5 5 15,-8 0 11-15,-7-3 5 16,-5-3 6-16,-5 1 2 16,-3-6 3-16,-6 0 0 15,-6-3 3-15,-4-3-3 16,-9-7-6-16,-5 1-4 16,-8 1-6-16,-4 3 0 0,-11 10-2 15,-1 2 1-15,-6 7-3 16,-4 6-1-16,-1 6-3 15,-5 4-4-15,-2 5-5 16,3 3-5-16,-2 5-3 16,1 4-1-16,1 0-2 15,-2 1 0-15,3 0 0 16,1 0 2-16,-2 1 2 16,6 1 0-16,4 0 0 15,0 4 1-15,4-1 0 16,-4 1 0-16,-1 0-1 15,0 0 1-15,0 0 0 16,1 0 0-16,0 0 1 16,0 0 0-16,0-1 1 15,0 1 1-15,0 0 3 16,0 0 0-16,0 0 0 16,0 0 0-16,0 0-4 15,0 0 0-15,0 0-2 0,0 0 1 16,0-1 5-16,0 1 2 15,0 0 4-15,0 0-1 16,0 0-3-16,0 0-3 16,0 0-3-16,0 0-1 15,0 0-2-15,0 0 0 16,0 0 0-16,0-1 0 16,0 1 0-16,0 0 0 15,0 0 0-15,0 0 0 0,0 0 0 16,0 0 0-16,0 1 0 15,0 0 1-15,0 0-1 16,0 0 1-16,0 0 0 16,0 0 2-1,0 0 3-15,0 0 0 0,0 0 3 16,0 0-1-16,0 0-2 16,0-1 1-16,0 0-3 15,0 0-1-15,0-1-1 16,0 2-1-16,0 0 2 15,0 0 0-15,0 0 1 16,0 0-1-16,0 0 2 16,0 0 0-16,0 0-1 15,0-1 2-15,0 0-3 16,0 0-1-16,0 0-1 16,0 0 0-16,0 1 2 15,0 0 1-15,0 0 1 0,0 0 2 16,0 0 0-1,0 0 0-15,0 0-1 0,0 0-1 16,0 0-4-16,1-1 0 16,1 1-1-16,-2 0 0 15,0-1 0-15,0 1 0 16,2 0 0-16,0 0 0 16,-1 0 0-16,2 0 0 15,-2 0 0-15,0 0 1 0,-1 0-1 16,1 0 0-16,-1 0 1 15,0 0-1 1,0 0 0-16,0 0 1 0,0 0 0 16,0 0 1-16,0 0 0 15,0 0 0-15,5 0-2 16,-5 0 1-16,0 0-1 16,0 0 0-16,0 0 0 15,0 0 0-15,0 0 0 16,0 0 1-16,0 0-1 15,0 0 0-15,0 0 0 16,0 0 0-16,0 0 0 16,4 0 0-16,-4 0 0 15,2 0-2-15,1 0 0 16,-3 0-1-16,5 1-2 16,-4-1-3-16,4 0-58 15,1 1-74-15,3 0 89 16</inkml:trace>
  <inkml:trace contextRef="#ctx0" brushRef="#br0" timeOffset="71503.8">20777 5542 1547 0,'-8'-35'519'0,"0"7"-547"0,4 15-121 16,11 29 98-16</inkml:trace>
  <inkml:trace contextRef="#ctx0" brushRef="#br0" timeOffset="75469.48">24778 16477 864 0,'5'1'317'16,"2"3"-211"-16,7 9-113 16,-1 5 7-16,3 11 9 15,-5 2 0-15,-3 8 4 16,0 0 6-16,-6-2 17 15,1-3 9-15,-6-6 15 16,-1-8-2-16,-5-5-14 16,1-1-8-16,-3-8-6 15,-2-4-4-15,1-4-1 16,-4-5 5-16,3-7 13 16,-5-5 2-16,5-12-7 15,-3-6-8-15,-3-5-27 0,5-1-4 16,2 2-3-16,4 8 1 15,3 10 4-15,0 6 1 16,3 12-4-16,2 3-6 16,4 11-1-16,4 12-1 15,0 11 6-15,-2 6 4 16,2 6 0-16,3-4 0 16,-1-10 2-16,1-8 0 15,-5-15 3-15,-7-3 1 0,-3-9 7 16,4-1 4-16,1-11 2 15,3-7 1-15,3-8-5 16,-9-5-4-16,-5-3-5 16,0-2-2-16,4 3-2 15,-2 2-1-15,5 13 2 16,-1 8-3-16,1 16-4 16,4 2-1-16,-2 12-2 15,6 7 1-15,-1 9 4 16,0 4-1-16,-1 4-60 15,-5 1-85-15,-10-9 96 16</inkml:trace>
  <inkml:trace contextRef="#ctx0" brushRef="#br0" timeOffset="76083.52">25504 15411 1251 0,'-4'-5'420'16,"1"12"-409"-16,1 6-9 16,0 20 0-16,-1 14-1 15,-4 14-1-15,-3 5 0 16,-3 4 3-16,0-3 2 16,-1-4 3-16,-1-5 0 15,0-14-1-15,0-8 0 0,-1-15-5 16,2-4-4-16,4-9-70 15,3-5-66-15,2-18-271 16,3-14 257-16</inkml:trace>
  <inkml:trace contextRef="#ctx0" brushRef="#br0" timeOffset="76238.5">25340 15535 798 0,'3'-39'402'0,"6"15"-145"15,-1 11-97-15,4 16-99 16,6 8-4-16,2 23 6 15,1 11 2-15,2 17-17 16,-1 14-19-16,-1 7-22 16,0 5-9-16,-4-14-125 15,-3-8-183-15,-14-19 201 16</inkml:trace>
  <inkml:trace contextRef="#ctx0" brushRef="#br0" timeOffset="76458.91">25329 15913 1751 0,'3'-5'586'16,"14"-11"-579"-16,12-3-13 15,15-7-42-15,8 3-49 16,8 3-136-16,-6-2-57 15,-1 4-41-15,-8 2-21 16,-7 0 39-16,-4 4 190 16</inkml:trace>
  <inkml:trace contextRef="#ctx0" brushRef="#br0" timeOffset="76627.42">25844 15542 780 0,'-10'-11'499'16,"3"4"-71"-16,2 0-198 15,1 7-93-15,4 9-110 16,0 9-20-16,4 17-8 16,0 8 1-16,3 12 0 15,1 2-1-15,1 7-30 16,2 2-55-16,-4-5 57 16</inkml:trace>
  <inkml:trace contextRef="#ctx0" brushRef="#br0" timeOffset="76903.42">25724 16117 1414 0,'11'-10'470'0,"10"-9"-442"16,11-5-62-16,20-3 2 16,0-4 6-16,4 2-2 15,-3 0 11-15,-8 3 14 16,0 4-6-16,-13 0-86 16,4 7-83-16,-11-2 109 15</inkml:trace>
  <inkml:trace contextRef="#ctx0" brushRef="#br0" timeOffset="77079.42">25663 15378 1801 0,'0'2'676'0,"-21"-22"-478"15,19-1-218-15,25 9-138 16,13 0-47-16,19 2 117 0</inkml:trace>
  <inkml:trace contextRef="#ctx0" brushRef="#br0" timeOffset="78431.47">26626 15466 1937 0,'-15'-6'644'0,"-4"6"-682"16,3 2-38-16,-5 7-64 15,-9 4-42-15,0 8 12 16,-2 2 34-16,2-1 83 15,4-5 57-15,10-5 40 16,5-1 2-16,11 1-16 16,10 2-16-16,11 3-14 15,12 3-1-15,15-2-2 16,4-1 0 0,3 0 1-16,-4-3-1 0,-11 2 2 15,-5-1 1-15,-12-1 2 16,-7 2 2-16,-9 1 3 15,-9 0 1-15,-8 5 5 16,-5 1-1-16,-4-1-3 16,-1 2-3-16,2-4-4 0,-1-4-2 15,4-8-1-15,4-1-6 16,8-7-19-16,3-1-15 16,5-6-11-16,1 0 1 15,5-4 16-15,3-3 14 16,7 3 14-16,0-3 4 15,8 2 3-15,1 0 0 16,7-1 0-16,-2 3 0 0,-2-4 1 16,1 1 0-16,-7-3-1 15,-1-2 3-15,-4-4 27 16,-3 1 13-16,-3-4 18 16,-3-1 2-16,-9-3-23 15,-4 0-15-15,-14 0-17 16,-4 5-6-16,-7 9-3 15,-1 6-2-15,2 14-1 16,2 9 1-16,8 13-1 16,3 7 1-16,6 11-1 15,5 5 0-15,10 6-1 16,6 1-2-16,8-4-32 16,3-7-25-16,6-11-68 15,4-12-27-15,-2-19 10 16,-2-11 25-16,-5-18 77 15,-9-8 44-15,1-12 68 16,-4 1 28-16,1-8 28 16,-1 5-4-16,-1 1-44 15,1 1-28-15,3 12-37 0,0 6-11 16,0 17-8-16,0 8-3 16,1 14 3-16,0 9 4 15,-1 8 8-15,-2 7 4 16,-2 4 1-16,-2-2 0 15,0-3-1-15,-2-4-2 16,-4-9 1-16,0-5 1 0,-6-7 4 16,-1-1 16-16,0-9 31 15,-4-2 9-15,1-4 13 16,2 5-11-16,0-3-29 16,0-19-12-16,1-40-20 15,6 26-6-15,5-2-4 16,4-1-2-16,3 4 1 15,0 2-1-15,5 5-2 16,2 2-1-16,-1 7-1 16,-1 1 1-16,-4 6 5 15,2 6 0-15,5 8 0 16,1 11 0-16,0 12-1 16,-3 4 1-16,-3 5-1 15,-3-2 2-15,-3 1 0 16,-2-4 2-16,-4-3 1 15,-2-1 0-15,-3-3 0 16,-2 1 1-16,-2-4-1 16,0-1 1-16,0-1 0 15,0-3 0-15,3 0-1 0,0 0 0 16,1-6-1-16,1 0-1 16,1-6 2-16,1-2 3 15,-1-8 6-15,2-5 5 16,2-9 14-16,1-7 12 15,-2-4 19-15,2-5 6 16,-1-7-10-16,2 3-11 16,0 2-19-16,-1 2-9 15,0 12-7-15,2 1-2 0,-4 13-10 16,-1 5-7-16,2 4-20 16,-3 4-24-16,3 5-49 15,-2 5-41-15,-1 6-169 16,-4-1-191-16,1 2 322 15</inkml:trace>
  <inkml:trace contextRef="#ctx0" brushRef="#br0" timeOffset="78655.53">28294 15381 1485 0,'-5'3'622'16,"0"-4"-295"-16,0 10-306 16,3 10-18-16,1 19-31 15,0 12-5-15,4 15-6 16,1 2-10-16,0 4-29 16,0 0-21-16,0-6-72 0,1-8-81 15,-1-15 164 1</inkml:trace>
  <inkml:trace contextRef="#ctx0" brushRef="#br0" timeOffset="79310.23">28728 15482 1934 0,'2'-6'663'15,"-2"0"-623"-15,3 1-195 16,-3 4-72-16,-14 0-222 16,-10 0 18-16,-12 3 218 15,-6 3 159-15,-2 2 326 16,5 6 22-16,3 4-78 16,3 3-86-16,8 13-103 15,4 5-18-15,12 7-12 16,8 3-4-16,11 1-10 15,9 0-7-15,14-4 1 16,6-5 2-16,2-15 11 16,7-7 10-16,1-13 4 15,1-6 3-15,0-11 4 16,-2-8 3-16,3-5 5 0,-1-2 0 16,4-2 7-16,-5 2 9 15,-5 0 22-15,-4 2 7 16,-5 6-6-16,-2 2-11 15,-2 3-28-15,-8 3-10 16,-8 3-8-16,-4 0-1 16,-9 2 1-16,-3-2-1 15,-11-3-3-15,-7-1-2 16,-13-1-4-16,-2 1 1 0,-1 8 2 16,3 4 3-16,3 7 3 15,1 6 0-15,7 12 1 16,0 2-1-16,14 9-1 15,5 5 0-15,8 3 1 16,6 0 4-16,9 2 11 16,1-3 6-16,6-7 10 15,4 0-1-15,5-13-8 16,6-2-6-16,2-9-11 16,0-6-5-16,-6-6-30 15,-2-3-27-15,-4-14-92 16,-2-5-92-16,-13-24 152 15</inkml:trace>
  <inkml:trace contextRef="#ctx0" brushRef="#br0" timeOffset="79469.75">28236 15212 2319 0,'-37'-30'777'16,"14"-1"-832"-16,11 7-122 16,13 12 112-16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1.872"/>
    </inkml:context>
    <inkml:brush xml:id="br0">
      <inkml:brushProperty name="width" value="0.025" units="cm"/>
      <inkml:brushProperty name="height" value="0.025" units="cm"/>
    </inkml:brush>
  </inkml:definitions>
  <inkml:trace contextRef="#ctx0" brushRef="#br0">9 75 8834,'-1'0'77,"1"-1"0,-1 1 0,1 0-1,-1 0 1,1 0 0,0-1 0,-1 1 0,1 0 0,-1-1 0,1 1 0,0 0 0,-1-1 0,1 1-1,0-1 1,0 1 0,-1 0 0,1-1 0,0 1 0,0-1 0,0 1 0,-1-1 0,1 1 0,0-1-1,0 1 1,0-1 0,0 1 0,0-1 0,0 1 0,0-1 0,0 1 0,0 0 0,0-1 0,0 1-1,1-2 1,-1 1-38,1 0-1,0-1 1,0 1-1,1 0 1,-1 0-1,0 0 1,0 0-1,0 0 1,1 0-1,2-2 0,42-17-342,-27 14 303,1 1 1,0 0-1,0 1 0,1 1 1,-1 1-1,1 1 0,-1 1 1,1 1-1,-1 1 1,1 0-1,-1 1 0,0 2 1,0 0-1,-1 1 0,1 1 1,27 14-1,-15-6 16,-19-9-15,0 0 0,0 1 0,-1 0 0,1 1 0,19 18 0,-30-25 6,-1 1 0,1-1 1,-1 1-1,0 0 0,1 0 0,-1 0 1,0 0-1,0 0 0,-1 0 1,1 0-1,0 0 0,-1 0 0,1 0 1,-1 0-1,1 1 0,-1-1 0,0 0 1,0 0-1,0 0 0,0 1 0,-1-1 1,1 0-1,-1 0 0,1 0 1,-1 0-1,0 0 0,1 0 0,-1 0 1,0 0-1,-1 0 0,-1 3 0,-4 5 22,-1 0 0,0-1-1,0 1 1,-14 10-1,14-12-22,-154 150 96,126-119-127,2 2-1,-37 57 0,46-56-1023,2 0 0,-34 85 0,35-65-74</inkml:trace>
</inkml:ink>
</file>

<file path=ppt/ink/ink57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3-18T09:27:47.248"/>
    </inkml:context>
    <inkml:brush xml:id="br0">
      <inkml:brushProperty name="width" value="0.05292" units="cm"/>
      <inkml:brushProperty name="height" value="0.05292" units="cm"/>
      <inkml:brushProperty name="color" value="#FF0000"/>
    </inkml:brush>
  </inkml:definitions>
  <inkml:trace contextRef="#ctx0" brushRef="#br0">28621 631 465 0,'-10'-5'156'16,"-2"13"-151"-16,-1 7-5 15,-2 13-1-15,-2 2 1 16,-9 6 33-16,-6 4 26 15,-8 3 49-15,-7 1 14 0,-9 6-18 16,-8 2-22-16,-9 1-48 16,-3 3-14-16,2-3-13 15,-1 1-2-15,14 1-2 16,4-3-2-16,17-10-31 16,8-6-50-16,15-15-194 15,10-9 179-15</inkml:trace>
  <inkml:trace contextRef="#ctx0" brushRef="#br0" timeOffset="346.08">28849 648 572 0,'4'-3'187'15,"-12"4"-177"-15,-3 12-30 16,-4 14 17-16,-6 7 3 16,-14 10 19-16,-4-2 31 15,-14 5 61-15,-5-1 23 16,-6-4 8-16,-3 0-24 0,0 0-60 15,0 1-23-15,4 6-25 16,-2 3-4-16,5 5-4 16,2 1-2-16,9-8-7 15,7-6-46-15,9-15-144 16,10-10-129-16,13-13 189 16</inkml:trace>
  <inkml:trace contextRef="#ctx0" brushRef="#br0" timeOffset="732.11">27971 644 872 0,'0'0'287'15,"0"2"-290"-15,4 12-1 16,24 9 2-16,47 32 2 15,-16-24 4-15,9-3 1 0,12-4 3 16,10-2 2-16,8-9-1 16,0-4-1-1,-5-5-4-15,-10-3-1 0,-19-1-3 16,-9 0-14-16,-18-1-153 16,-8 0 120-16</inkml:trace>
  <inkml:trace contextRef="#ctx0" brushRef="#br0" timeOffset="1042.1">27755 1108 808 0,'31'-1'254'16,"20"4"-272"-16,14 9-3 15,16 5 23-15,14 0 2 16,10-8 4-16,3-4 3 16,5-5 3-16,-6-5 3 15,-10-6-2-15,-7-1-1 16,-23-6-5-16,-8 1-4 15,-11 3-11-15,-5 1-54 16,-9 6 43-16</inkml:trace>
  <inkml:trace contextRef="#ctx0" brushRef="#br0" timeOffset="2619.94">27746 956 154 0,'-5'4'85'0,"8"5"17"0,8 1 21 15,11-4 37-15,8 0-11 16,9-2-42-16,5 3-24 15,10 3-34-15,7 1-12 16,14 2-13-16,8-1-6 16,8-2-8-16,-14-5-3 31,-39-3-5-31,2 2 1 0,108 2-2 0,2-1-2 0,-4-5-50 16,-67-2-73-16,-13 5 80 15</inkml:trace>
  <inkml:trace contextRef="#ctx0" brushRef="#br0" timeOffset="3239.87">28918 715 68 0,'-10'7'30'15,"-3"7"-18"-15,-7 13 44 16,-2 5 34-16,-6 0 40 15,-3-1 20-15,-6 8-12 16,-8-1-22-16,-10 10-38 16,-5 4-21-16,-3 4-36 15,1 5-9-15,9 9-9 16,5 1-1-16,10-4-2 16,5-7-12-16,9-10-196 0,7-8 152 15</inkml:trace>
  <inkml:trace contextRef="#ctx0" brushRef="#br0" timeOffset="3743.9">27464 1330 152 0,'41'16'106'15,"18"-2"25"-15,17-1 1 16,19 2-22-16,10 1-21 16,17 0-48-16,-2 3-19 15,-5-3-18-15,-7 3-3 16,-20-2-60-16,-8 2 43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2.437"/>
    </inkml:context>
    <inkml:brush xml:id="br0">
      <inkml:brushProperty name="width" value="0.025" units="cm"/>
      <inkml:brushProperty name="height" value="0.025" units="cm"/>
    </inkml:brush>
  </inkml:definitions>
  <inkml:trace contextRef="#ctx0" brushRef="#br0">306 24 1096,'-1'-2'367,"0"0"0,0 0 1,0 0-1,-1 0 0,1 0 0,-1 0 0,0 1 0,1-1 0,-1 0 0,-2-1 0,3 3-296,0 0 0,0-1 0,0 1 0,0 0 0,0 0 1,0 0-1,0 0 0,0 0 0,0 0 0,0 0 0,0 0 0,0 0 0,0 1 0,0-1 0,0 0 0,0 1 0,0-1 0,0 0 0,0 1 0,0-1 0,0 1 0,1 0 0,-1-1 0,0 1 0,0 0 0,0 0 0,-16 15 72,1 1 1,1 1-1,-17 24 0,6-7-66,4-7-37,2 1 1,1 1-1,2 0 1,-18 42-1,27-51 46,0 1 1,1 0-1,1 0 1,2 0-1,0 1 0,1-1 1,0 38-1,3-57-74,1-1 0,-1 0 0,0 1 0,1-1-1,-1 0 1,1 1 0,0-1 0,0 0 0,0 0 0,0 1-1,0-1 1,0 0 0,1 0 0,-1 0 0,1-1-1,-1 1 1,1 0 0,0 0 0,0-1 0,0 1 0,0-1-1,0 0 1,0 0 0,0 1 0,0-1 0,0-1 0,0 1-1,1 0 1,-1 0 0,5 0 0,4 1 7,0-1 0,0 0 0,1-1 0,-1 0 1,15-2-1,94-13-48,79-6-1973,-77 18 1197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2.942"/>
    </inkml:context>
    <inkml:brush xml:id="br0">
      <inkml:brushProperty name="width" value="0.025" units="cm"/>
      <inkml:brushProperty name="height" value="0.025" units="cm"/>
    </inkml:brush>
  </inkml:definitions>
  <inkml:trace contextRef="#ctx0" brushRef="#br0">39 9 8354,'-1'-1'157,"0"0"1,0 0 0,1 0-1,-1 1 1,0-1-1,0 1 1,0-1 0,0 1-1,0-1 1,-1 1-1,1-1 1,0 1 0,0 0-1,0 0 1,0-1-1,0 1 1,0 0 0,-1 0-1,1 0 1,0 0-1,-2 1 1,2-1-120,0 1 0,0 0 0,1-1 0,-1 1 1,0 0-1,0 0 0,1-1 0,-1 1 0,1 0 0,-1 0 0,0 0 0,1 0 0,0 0 0,-1 0 1,1 0-1,0 0 0,-1 0 0,1 0 0,0 1 0,-1 9-161,0-1 0,1 1 0,1 19 0,0-25 292,58 677-170,-30-192 41,36 431-179,-38-708-1369,-19-148 962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19.796"/>
    </inkml:context>
    <inkml:brush xml:id="br0">
      <inkml:brushProperty name="width" value="0.025" units="cm"/>
      <inkml:brushProperty name="height" value="0.025" units="cm"/>
    </inkml:brush>
  </inkml:definitions>
  <inkml:trace contextRef="#ctx0" brushRef="#br0">283 156 8642,'0'0'92,"0"0"1,0 0-1,0 0 1,-1-1-1,1 1 1,0 0-1,-1 0 1,1 0-1,0 0 1,0 0-1,-1 0 1,1 0-1,0 0 1,-1 0-1,1 0 1,0 0-1,0 0 1,-1 0-1,1 0 1,0 0-1,-1 0 1,1 0-1,0 0 1,0 0-1,-1 1 1,1-1-1,0 0 1,0 0-1,-1 0 1,1 0-1,0 1 1,0-1-1,0 0 1,-1 0-1,-5 15 1228,0 30-1401,3-19 437,-11 30 23,-2 0 1,-3-2 0,-38 79 0,-12 29 600,68-158-969,-73 232 497,72-230-537,0 1 0,0 0 1,1-1-1,0 1 0,1 0 0,-1 0 1,1 0-1,1 0 0,-1-1 1,1 1-1,3 11 0,-4-17 13,0-1 0,1 0-1,-1 1 1,0-1-1,0 0 1,0 1 0,0-1-1,1 0 1,-1 0-1,0 1 1,0-1 0,0 0-1,1 0 1,-1 1-1,0-1 1,0 0-1,1 0 1,-1 0 0,0 1-1,1-1 1,-1 0-1,0 0 1,1 0 0,-1 0-1,0 0 1,1 0-1,-1 1 1,0-1 0,1 0-1,-1 0 1,0 0-1,1 0 1,-1 0 0,0-1-1,1 1 1,-1 0-1,1 0 1,11-11-710,-6 0 393,0 0 1,-1 0-1,0-1 0,6-22 1,-3 9 37,89-319-860,3-6 2175,-88 316-614,23-47 0,-29 68-240,1 1 1,1 0-1,0 1 1,0-1-1,1 2 0,16-16 1,-23 24-130,0 0 1,1 0-1,-1 0 0,1 0 1,-1 1-1,1-1 1,0 1-1,-1-1 0,1 1 1,0 0-1,0 0 1,0 1-1,0-1 0,0 1 1,0-1-1,0 1 1,0 0-1,0 0 0,0 0 1,0 0-1,0 1 1,0-1-1,0 1 0,0 0 1,0 0-1,0 0 1,-1 0-1,6 3 0,-1 1 24,0 0-1,0 0 0,0 1 0,-1 0 1,1 1-1,-1 0 0,-1-1 1,9 15-1,2 5 20,-2 1 0,-1 1 1,-1 0-1,-1 1 0,8 36 0,27 161 115,-32-143-162,40 293-165,-53-359-183,0 1-1,-3 22 1,1-35-9,1 0 1,-1 0-1,0 0 1,-1 0-1,1 0 1,-1 0-1,0 0 1,0-1-1,-1 1 1,1-1-1,-1 1 1,-5 4 0,5-6 51,0 0 1,-1 0-1,1 0 1,-1-1 0,-7 4-1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5.383"/>
    </inkml:context>
    <inkml:brush xml:id="br0">
      <inkml:brushProperty name="width" value="0.025" units="cm"/>
      <inkml:brushProperty name="height" value="0.025" units="cm"/>
    </inkml:brush>
  </inkml:definitions>
  <inkml:trace contextRef="#ctx0" brushRef="#br0">1 137 512,'0'-8'162,"2"0"1,-1 0-1,1 1 1,0-1-1,1 0 0,0 1 1,0 0-1,1-1 0,7-9 1,-7 9-61,-2 5-97,-1 0 0,1 0 0,0 1-1,0-1 1,0 1 0,1-1 0,-1 1 0,1 0 0,-1 0 0,1 0 0,0 0 0,-1 0 0,1 1 0,0-1 0,0 1-1,0 0 1,0-1 0,1 2 0,-1-1 0,0 0 0,0 1 0,5-1 0,-5 1-1,-1 0 1,1 0-1,0 1 0,-1-1 1,1 1-1,-1-1 0,1 1 1,0 0-1,-1 0 1,1 0-1,-1 0 0,0 1 1,0-1-1,1 0 0,-1 1 1,0 0-1,0 0 1,0-1-1,0 1 0,-1 0 1,1 0-1,0 1 0,-1-1 1,0 0-1,2 4 1,1 3 81,-1 0 0,-1 0-1,1 0 1,-2 1 0,1-1 0,-1 1 0,-1-1 0,1 1 0,-2 0 0,-1 13 0,-3 7 749,-18 57 0,21-74-587,1-2 2,1-11-232,0 0 0,0 0 0,-1 0 0,1 0 0,0 0 0,0 0 0,0 0 0,0 0 0,0 0 0,0 0 0,-1 0 0,1 0 0,0 0 0,0 0 0,0 0 0,0 0 0,0 0 0,-1 0 0,1 0 0,0 0 0,0 0 0,0 0 0,0 0 0,0 0 0,0 0 0,-1 0 0,1 0 0,0 0 0,0 0 0,0-1 0,0 1 0,0 0 0,0 0 0,0 0 0,0 0 0,-1 0 0,1 0 0,0 0 0,0-1 0,0 1 0,0 0 0,0 0 0,0 0 0,0 0 0,0 0 1,0 0-1,0-1 0,0 1 0,0 0 0,0 0 0,0 0 0,0 0 0,0 0 0,0-1 0,0 1 0,0 0 0,0 0 0,-3-8 406,-6-7 279,8 11-675,0 0 0,0 0 1,1-1-1,-1 1 1,1 0-1,0 0 1,1 0-1,-1 0 0,1 0 1,0-5-1,0 7-18,3-16-7,0 0 0,1 1-1,1 0 1,1 0 0,0 0-1,11-16 1,-13 24-1,20-35 20,-24 42-21,0 0 0,1 0 0,0 0 0,-1 0 0,1 0-1,0 0 1,0 0 0,0 1 0,0-1 0,0 1 0,0 0 0,1-1 0,-1 1 0,0 0 0,5-1 0,-6 2 6,-1 0 1,1 0-1,-1 0 0,1 0 1,-1 0-1,1 0 1,-1 0-1,1 0 0,-1 0 1,1 0-1,-1 0 1,1 0-1,-1 1 0,1-1 1,-1 0-1,1 0 1,-1 0-1,1 1 1,-1-1-1,0 0 0,1 1 1,-1-1-1,0 0 1,1 1-1,-1-1 0,0 1 1,1-1-1,-1 1 1,7 18 377,-5-8-393,6 14 130,-2 1-1,-1-1 1,2 40 0,-5-13-49,0 5-6,-6 69 1,-4-80 269,13-60-262,1 0 0,11-19 0,-11 23-47,-1 0 0,0 0 0,-1-1-1,0 1 1,4-21 0,-5 18-3,0 0 0,0 1 0,2-1-1,-1 1 1,2 0 0,-1 0 0,2 0-1,-1 1 1,2 0 0,-1 1 0,15-16 0,1-2-5,-20 23 31,0 0 0,1 0 0,-1 1 0,1-1 0,1 1 0,-1 0 0,0 0 1,1 0-1,0 1 0,0-1 0,8-3 0,-12 7 125,1 4-93,8 19-14,-1 0 0,-1 0 0,9 43 1,6 77 159,-23-140-220,9 97 8,-5-48-18,-4-44-80,0 0 1,0-1-1,1 1 0,0 0 1,0-1-1,1 1 0,0-1 1,0 1-1,1-1 0,5 11 1,2-4-266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5.917"/>
    </inkml:context>
    <inkml:brush xml:id="br0">
      <inkml:brushProperty name="width" value="0.025" units="cm"/>
      <inkml:brushProperty name="height" value="0.025" units="cm"/>
    </inkml:brush>
  </inkml:definitions>
  <inkml:trace contextRef="#ctx0" brushRef="#br0">250 30 9338,'-3'-4'1438,"2"3"-1349,1 0 0,-1 1 1,0-1-1,1 0 1,-1 0-1,1 0 0,-1 0 1,1 0-1,-1 1 1,1-1-1,-1 0 1,1 0-1,0 0 0,0 0 1,-1 0-1,1 0 1,0 0-1,0 0 1,0 0-1,0-2 0,-1-1-391,-9 4-277,-25 6 624,0 2-1,1 2 1,-34 14 0,63-22-30,0 0 0,1 0 0,0 0 0,-1 1 0,1 0 0,0 0 0,0 0 0,0 0 0,-6 7 0,10-9-18,-1 0 0,0 0 0,0 0 0,1 1 0,-1-1 0,1 0 0,-1 0 0,1 1 0,-1-1 0,1 0 0,0 0 0,0 1 0,0-1 0,-1 0 0,1 1 0,0-1 0,1 0 0,-1 1 0,0-1 0,0 0 0,1 1 0,-1-1 0,0 0 0,1 0 0,-1 1 0,1-1 0,0 0 0,-1 0 0,1 0 0,0 0 0,0 0 0,0 0 0,0 0 0,0 0 0,0 0 0,0 0 0,0 0 0,2 1 0,0 0-8,1 0 0,-1 0 0,1 0 0,-1 0 0,1 0 0,0-1 0,0 1 0,0-1 0,0 0 0,0 0 0,0-1 0,0 1 0,0-1 0,1 0 0,-1 0 0,5-1 0,7-1 109,0-1 0,-1-1 0,16-6 0,-18 5 44,0 2 0,0-1 0,23-2 0,-35 6-127,0 0 0,0 0-1,1 0 1,-1 0 0,0 0-1,0 0 1,0 0 0,0 0-1,0 1 1,1-1-1,-1 0 1,0 1 0,0-1-1,0 1 1,0-1 0,0 1-1,0 0 1,0-1 0,0 1-1,0 0 1,-1 0 0,2 1-1,-1 0 12,0 0 0,0-1-1,0 1 1,-1 0 0,1 0-1,-1 0 1,1-1-1,-1 1 1,0 0 0,0 0-1,0 0 1,0 3 0,-1 4 43,-1-1 0,0 0 0,0 0 1,-1 0-1,-4 10 0,-4 5 36,-2-1 1,0 0-1,-28 35 0,-55 52-41,89-102-68,2-1-80,-15 15 11,19-20-34,0 0 1,0-1 0,0 1-1,0 0 1,0 0 0,0-1-1,-1 1 1,1-1-1,0 1 1,0-1 0,-1 1-1,1-1 1,0 0 0,0 0-1,-1 0 1,-1 1 0,-9-7-627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16.304"/>
    </inkml:context>
    <inkml:brush xml:id="br0">
      <inkml:brushProperty name="width" value="0.025" units="cm"/>
      <inkml:brushProperty name="height" value="0.025" units="cm"/>
    </inkml:brush>
  </inkml:definitions>
  <inkml:trace contextRef="#ctx0" brushRef="#br0">107 36 3129,'-43'-13'4781,"-5"-8"-3212,48 21-1558,-1 0 0,1-1 0,0 1-1,-1 0 1,1 0 0,-1 0 0,1 0-1,-1 0 1,1 0 0,0-1 0,-1 1-1,1 0 1,-1 0 0,1 0 0,-1 0 0,1 1-1,-1-1 1,1 0 0,0 0 0,-1 0-1,1 0 1,-1 0 0,1 0 0,0 1-1,-1-1 1,1 0 0,-1 0 0,1 1-1,0-1 1,-1 0 0,1 1 0,0-1-1,0 0 1,-1 1 0,1-1 0,0 0-1,0 1 1,-1-1 0,1 1 0,0-1 0,0 0-1,0 1 1,0-1 0,-1 1 0,1-1-1,0 1 1,0-1 0,0 0 0,0 1-1,0-1 1,0 2 0,1 33-109,0-22 146,15 222 53,20 11-47,-26-208-271,3-12 100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0.025"/>
    </inkml:context>
    <inkml:brush xml:id="br0">
      <inkml:brushProperty name="width" value="0.025" units="cm"/>
      <inkml:brushProperty name="height" value="0.025" units="cm"/>
    </inkml:brush>
  </inkml:definitions>
  <inkml:trace contextRef="#ctx0" brushRef="#br0">5 12 1664,'-2'-11'5236,"1"29"-4785,0 25-184,0-26-198,2 0 0,-1 0 0,7 31 0,16 106 487,5 175 1,-21-101 638,13 225 395,-14-300-1080,-17 203 0,-1-261 26,8-69-414,0 1-1,2-1 0,1 1 1,3 40-1,4-2-50,3 27-29,-6-80-38,-1-1-1,1 1 1,1-1 0,0 0 0,9 17 0,-12-26-3,-1-1 0,1 0 0,0 0 0,0 0 0,0 1 0,0-1 0,0 0 0,0 0 0,0 0 0,0 0 0,0-1 0,0 1 0,2 1 0,-2-2-28,0 1-1,-1-1 0,1 0 1,0 0-1,-1 0 1,1 0-1,0 0 1,0 0-1,-1 0 1,1 0-1,0 0 1,-1 0-1,1 0 1,0-1-1,-1 1 1,1 0-1,0 0 0,-1-1 1,2 0-1,1-1-179,-1 0 0,1 0 0,-1-1 0,0 1-1,0-1 1,0 0 0,0 1 0,0-1 0,2-5-1,12-23-640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0.561"/>
    </inkml:context>
    <inkml:brush xml:id="br0">
      <inkml:brushProperty name="width" value="0.025" units="cm"/>
      <inkml:brushProperty name="height" value="0.025" units="cm"/>
    </inkml:brush>
  </inkml:definitions>
  <inkml:trace contextRef="#ctx0" brushRef="#br0">52 31 1912,'-23'-14'1347,"1"-1"356,15 14-1106,7 5-375,9 24-105,0 0 0,-3 0-1,0 1 1,2 31 0,-2-13 221,11 188 1280,-11-118-1101,0-28-237,8 403 1576,-22-184-764,6-161-789,-12 56-66,1 74-31,15-224-153,8 115 27,-9-161-64,0-1 0,1 0-1,0 1 1,4 10-1,-5-15-96,0 0-1,-1-1 0,1 1 1,0 0-1,1 0 0,-1 0 1,0-1-1,0 1 0,1-1 0,-1 1 1,1-1-1,-1 1 0,1-1 1,0 0-1,0 0 0,-1 0 1,5 2-1,15-1-373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1.384"/>
    </inkml:context>
    <inkml:brush xml:id="br0">
      <inkml:brushProperty name="width" value="0.025" units="cm"/>
      <inkml:brushProperty name="height" value="0.025" units="cm"/>
    </inkml:brush>
  </inkml:definitions>
  <inkml:trace contextRef="#ctx0" brushRef="#br0">165 148 2200,'8'-32'506,"-5"20"21,0-1 1,0 1-1,7-14 1,0 9 90,-8 15-505,0-1 1,-1 1-1,1-1 1,-1 0 0,0 1-1,1-1 1,-1 0-1,0 0 1,-1 1-1,2-6 1,-2 8-27,-1 0 0,1-1 0,0 1 0,0 0 0,0 0 0,-1 0 0,1 0 0,0 0 0,0 0 0,-1 0 1,1 0-1,0 0 0,0 0 0,-1 0 0,1 0 0,0 0 0,0 0 0,-1 0 0,1 0 0,0 0 0,0 0 0,0 0 0,-1 0 0,1 0 1,0 0-1,0 0 0,-1 1 0,1-1 0,0 0 0,0 0 0,0 0 0,-1 0 0,1 0 0,0 1 0,0-1 0,0 0 0,0 1 0,-84 144 450,77-135-526,-28 44 25,-35 72-1,68-121-31,0 0-1,0 0 1,0 1-1,1-1 1,0 1 0,0-1-1,0 1 1,1 9-1,0-16 23,0 0 1,0 1-1,1-1 0,-1 0 0,0 0 0,1 0 0,-1 1 0,1-1 1,-1 0-1,1 1 0,-1-1 0,1 0 0,-1 1 0,1-1 0,0 0 1,-1 1-1,1-1 0,0 1 0,1-1 0,29-16-37,27-8 18,-54 24-6,1-1-1,-1 1 1,1 0 0,-1 0-1,1 1 1,0-1-1,-1 1 1,1 0 0,0 1-1,-1-1 1,1 1 0,-1 0-1,1 0 1,-1 0-1,1 1 1,-1-1 0,0 1-1,8 4 1,-1 2 2,0 0 0,-1 1 0,1 0 1,14 18-1,-9-9 2,16 14-109,-17-19-127,-2 1 0,1 0 0,-2 1 0,0 1-1,18 29 1,-26-36-318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3.025"/>
    </inkml:context>
    <inkml:brush xml:id="br0">
      <inkml:brushProperty name="width" value="0.025" units="cm"/>
      <inkml:brushProperty name="height" value="0.025" units="cm"/>
    </inkml:brush>
  </inkml:definitions>
  <inkml:trace contextRef="#ctx0" brushRef="#br0">298 35 5425,'0'0'127,"-1"0"-1,0 0 1,1-1-1,-1 1 1,0 0-1,1 0 1,-1 0 0,0 0-1,1 0 1,-1 0-1,0 0 1,1 0-1,-1 0 1,0 1-1,1-1 1,-1 0 0,0 0-1,1 0 1,-1 1-1,1-1 1,-1 0-1,0 1 1,0 0-1,3 13 516,2 3-629,-3-5 3,1 0 0,-2 1 1,0-1-1,0 1 1,-1-1-1,-1 0 1,0 1-1,0-1 1,-2 0-1,1 0 0,-8 15 1,-1-3 171,-1 0-1,-1-1 1,-1-1 0,-20 23 0,24-32-64,0 1 1,2 0 0,-1 0-1,-12 27 1,20-30-171,14-24-6,37-49 53,-35 46 1,-1 0 0,-1-1 1,20-35-1,-14 20 10,103-212 125,-117 224-45,-4 20-88,0 0-1,0-1 1,0 1 0,0 0 0,0 0 0,0 0-1,0 0 1,0 0 0,-1-1 0,1 1-1,0 0 1,0 0 0,0 0 0,0 0-1,0 0 1,0 0 0,-1-1 0,1 1 0,0 0-1,0 0 1,0 0 0,0 0 0,-1 0-1,1 0 1,0 0 0,0 0 0,0 0-1,-1 0 1,1 0 0,0 0 0,0 0 0,0 0-1,0 0 1,-1 0 0,1 0 0,0 0-1,0 0 1,0 0 0,0 0 0,-1 0-1,1 1 1,0-1 0,0 0 0,0 0 0,0 0-1,-1 0 1,1 0 0,-3 3 22,-1-1-1,1 1 1,0 0 0,0 0 0,0 0 0,-4 5-1,-123 196 65,83-124-78,33-58-7,1-2 5,-15 31-1,26-46-9,0 0 0,0 0 0,0 0 0,1 0-1,-1 1 1,1-1 0,0 0 0,1 0 0,0 1 0,0-1 0,0 0 0,1 7-1,-1-11 1,0-1-1,0 1 1,0-1-1,0 0 0,0 1 1,1-1-1,-1 1 1,0-1-1,0 0 0,0 1 1,1-1-1,-1 0 0,0 1 1,0-1-1,1 0 1,-1 1-1,0-1 0,1 0 1,-1 1-1,0-1 1,1 0-1,-1 0 0,1 0 1,-1 1-1,0-1 0,1 0 1,-1 0-1,1 0 1,-1 0-1,1 0 0,-1 0 1,0 0-1,1 0 1,-1 0-1,1 0 0,-1 0 1,1 0-1,-1 0 0,1 0 1,-1 0-1,0 0 1,1 0-1,-1-1 0,1 1 1,-1 0-1,0 0 1,1-1-1,18-12-15,-19 13 16,12-11-2,0-1-1,-1 0 0,-1-1 1,0 0-1,16-30 1,-9 10 45,20-56 1,-33 75 131,-14 27 54,3-4-235,-28 42 43,-43 88 0,32-54-25,31-59-10,-6 12 6,-33 45 0,54-82-7,-1 0-1,1-1 1,-1 1 0,1 0 0,-1-1 0,1 1 0,-1 0 0,1-1 0,-1 1 0,0 0 0,1-1 0,-1 1 0,0-1 0,1 1 0,-1-1 0,0 0 0,0 1 0,1-1 0,-1 0-1,0 0 1,-1 1 0,2-2 3,-1 1-1,1-1 0,0 1 1,0-1-1,-1 0 0,1 1 1,0-1-1,0 1 1,0-1-1,0 0 0,-1 1 1,1-1-1,0 0 0,0 1 1,0-1-1,1 0 0,-1 1 1,0-1-1,0-1 0,10-39 171,-3 22-63,0 0 0,14-25 0,-17 38-93,0-1-1,0 1 1,0 0-1,0 1 1,1-1 0,0 1-1,1-1 1,-1 2 0,1-1-1,7-4 1,-11 7-16,1 1 0,-1 0 0,1 0 1,-1 0-1,1 0 0,-1 0 0,1 0 0,-1 1 1,1-1-1,0 1 0,0 0 0,-1 0 0,1 0 1,0 0-1,-1 0 0,1 0 0,0 1 1,-1 0-1,1-1 0,0 1 0,-1 0 0,1 0 1,-1 0-1,0 1 0,5 2 0,1 3 11,0 0 0,-1 0 0,0 1 0,0 1 1,8 11-1,15 18 0,1-8-5,1-1 1,1-1-1,74 45 0,-54-43 6,1-2 1,72 26-1,-114-50 31,-1 1-1,1-2 1,1 0 0,-1 0-1,0-1 1,1-1 0,-1 0-1,1-1 1,-1 0-1,1-1 1,-1 0 0,1-1-1,-1 0 1,0-1 0,0-1-1,18-7 1,-27 7 57,-10-1-36,-13-2-51,-14-1-60,1-2 0,0-1 1,-51-26-1,-185-79-125,222 100 213,0 3 1,-1 1-1,-93-10 0,138 22-38,-14 0 6,17 0-12,-1 0 0,1 0 0,0 0-1,0 0 1,-1 0 0,1 0 0,0 0 0,0 0 0,0 0 0,-1 0-1,1 0 1,0 1 0,0-1 0,0 0 0,-1 0 0,1 0 0,0 0 0,0 0-1,0 1 1,0-1 0,-1 0 0,1 0 0,0 0 0,0 1 0,0-1-1,0 0 1,0 0 0,0 0 0,0 1 0,-1-1 0,1 0 0,0 0 0,0 0-1,0 1 1,0-1 0,0 0 0,0 0 0,0 1 0,0-1 0,0 0-1,0 0 1,0 1 0,1-1 0,-1 0 0,0 0 0,0 0 0,0 1-1,0-1 1,0 0 0,0 0 0,1 1 0,0 0-5,1 0-1,0 0 1,0 0-1,0 0 1,0 0-1,0 0 1,0-1 0,0 1-1,1 0 1,-1-1-1,0 0 1,0 0-1,0 1 1,1-1 0,-1-1-1,4 1 1,0 0-1,23-1 14,0-1 0,0-2 0,55-13 1,16-3 50,34-1 56,105-11 178,634-85 288,-810 108-534,119-3-1,62 20-19,-221-7 1,1-1 0,43-5 0,-58 4 82,-1-1 0,0 0 0,0 0-1,0-1 1,0 0 0,0 0 0,0-1-1,-1 0 1,1 0 0,-1-1 0,8-7-1,-14 12-67,0-1-1,0 0 0,0 0 0,0 0 1,0 0-1,0 0 0,-1-1 0,1 1 0,0 0 1,-1 0-1,1 0 0,0-1 0,-1 1 1,0 0-1,1-3 0,-1 4-25,0-1 0,0 1 0,0-1 0,0 0 0,0 1 0,0-1 0,-1 1 0,1-1 0,0 1 0,0-1 0,-1 1-1,1-1 1,0 1 0,-1-1 0,1 1 0,-1-1 0,1 1 0,0 0 0,-1-1 0,1 1 0,-1-1 0,1 1 0,-1 0 0,0-1 0,-1 0-6,-1 1-1,1-1 1,0 0 0,-1 1 0,1-1-1,0 1 1,-1 0 0,1 0 0,-1 0 0,1 0-1,0 0 1,-1 0 0,1 1 0,0-1-1,-3 2 1,-3 2-55,0 0 0,1 0 1,-1 1-1,1 0 0,0 0 0,1 1 1,-1 0-1,-7 9 0,5-5-855,-1-1 1,-15 12-1,25-21 842,-7 3-1495,6-6-1755,2-9 1742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5.415"/>
    </inkml:context>
    <inkml:brush xml:id="br0">
      <inkml:brushProperty name="width" value="0.025" units="cm"/>
      <inkml:brushProperty name="height" value="0.025" units="cm"/>
    </inkml:brush>
  </inkml:definitions>
  <inkml:trace contextRef="#ctx0" brushRef="#br0">335 126 7498,'-19'-8'1092,"0"0"0,0 2 0,-1 0 0,0 1 0,-37-4 0,40 10-671,17-1-427,-1 1 0,1-1 0,0 0 0,-1 1 0,1-1 0,-1 0 0,1 1 0,0-1 0,-1 0 0,1 1 0,0-1 0,-1 1 0,1-1 0,0 1 0,0-1 0,0 1 0,-1-1 0,1 1 0,0-1 0,0 1 0,0-1 0,0 1 0,0-1 0,0 1 0,0-1 0,0 1 0,0 0 0,3 0-21,16 9 15,-1 1-1,29 22 1,-32-22 10,0 0-1,1-1 1,1 0-1,24 10 1,94 31 0,171 40 1,-289-87 4,5 3 7,-1 0 0,-1 2 0,37 19 0,50 42 116,-25-16-27,-78-51-70,0 0-1,1-1 0,-1 0 1,0 1-1,1-1 0,0-1 1,-1 1-1,6 0 0,-59-3 1210,-2 5-1182,-81 15 1,15 5-33,-128 45 0,121-31-18,78-26-3,1 3 0,0 1 0,-70 37-1,71-29-8,-62 40-28,103-62 8,0 0-1,-1 1 0,1-1 0,0 1 0,1 0 0,-1 0 1,0 0-1,1 0 0,-1 0 0,1 0 0,0 1 0,0-1 1,1 1-1,-1 0 0,1-1 0,-2 6 0,21-10-210,-5 0 120,0-1 0,0-1 0,0 0-1,-1-1 1,1 0 0,-1-1 0,0-1 0,0 0 0,-1 0-1,0-1 1,19-15 0,-8 4-152,-1-1-1,-1-1 0,-1 0 1,27-38-1,-29 36 212,-2-1-1,-1-1 1,-1 1-1,-1-2 1,-1 0-1,10-33 1,-19 50 107,-1 0 0,-1 0 0,1 0 0,-1 0 0,0 0 0,-1-1 0,0 1 0,-1 0 0,1 0 0,-2 0 0,1 1 0,-6-13 0,-6-10 606,-33-51-1,20 36-393,17 27-233,-11-17-18,1-2-1,-28-75 1,58 141-39,1-1 0,1-1 0,1 1 0,1-2 0,32 44 0,-37-58 30,0-1 0,1 0 1,0-1-1,1 0 1,1-1-1,20 14 0,-24-19 0,0 0 0,0 0 0,0-1 0,0 0 0,0 0 0,1-1-1,-1 0 1,1-1 0,-1 1 0,1-2 0,0 1 0,12-2 0,-19 1 6,0 0 1,0 0-1,-1 0 1,1 0-1,-1 0 0,1-1 1,0 1-1,-1-1 1,1 1-1,0-1 1,-1 1-1,1-1 1,-1 0-1,0 0 1,1 0-1,-1 0 0,1 0 1,-1 0-1,0 0 1,0 0-1,0 0 1,0-1-1,0 1 1,0-1-1,0 1 1,0 0-1,0-1 0,-1 1 1,1-1-1,-1 0 1,1 1-1,0-4 1,-1 2 5,-1 0 1,1 0 0,0 1-1,-1-1 1,0 0 0,0 0-1,0 0 1,0 0 0,0 1-1,0-1 1,-1 0 0,0 1-1,1-1 1,-1 1 0,0 0-1,0-1 1,0 1 0,-3-2-1,-17-13 108,-42-26-1,16 11-23,-116-87 179,173 126-355,134 92-46,-95-72 122,138 81-10,-131-74 20,65 56 0,-114-85-4,0 0 0,0 0 0,-1 1 1,0-1-1,0 1 0,6 11 0,-10-16 0,0 1 1,-1-1 0,1 1 0,-1 0-1,1-1 1,-1 1 0,1 0 0,-1-1-1,0 1 1,0 0 0,0-1 0,0 1-1,0 0 1,0 0 0,0-1-1,-1 1 1,1 0 0,-1-1 0,1 1-1,-1 0 1,0-1 0,1 1 0,-1-1-1,0 1 1,0-1 0,0 1-1,0-1 1,0 0 0,-1 0 0,1 1-1,0-1 1,-1 0 0,1 0 0,-3 1-1,-7 5 15,0 0 0,-1-1 0,1-1 0,-1 0 0,0 0 0,-1-2 0,-19 5 0,3-3 6,-1-1 0,-34 0 0,17-6 14,-55-7-1,61 4 9,-80 0 0,106 7-48,0 1 0,0 0 1,1 0-1,-1 2 0,1 0 0,0 1 0,-15 8 0,19-7-7,0 1-14,10-8 19,0 0 0,0 0 0,-1 0 0,1 0 0,0 0 0,0 0 0,0 0 0,0 0 0,0 0 0,-1 0 0,1 0 0,0 0-1,0 0 1,0 0 0,0 0 0,0 0 0,0 0 0,-1 0 0,1 0 0,0 0 0,0-1 0,0 1 0,0 0 0,0 0 0,-1 0 0,1 0 0,0 0 0,0 0 0,0 0 0,0 0 0,0-1 0,0 1 0,0 0 0,0 0 0,0 0 0,0 0-1,-1 0 1,1 0 0,0-1 0,0 1 0,0 0 0,0 0 0,0 0 0,0 0 0,0 0 0,0-1 0,0 1 0,0 0 0,0 0 0,0 0 0,0 0 0,0 0 0,0-1 0,0 1 0,1 0 0,-1 0 0,0-1 2,0 1 1,0 0 0,0-1-1,0 1 1,1-1 0,-1 1-1,0 0 1,0-1 0,1 1 0,-1-1-1,0 1 1,1 0 0,-1-1-1,0 1 1,1 0 0,-1 0-1,1-1 1,-1 1 0,0 0-1,1 0 1,-1-1 0,1 1-1,1-1-1,15-9-2,1 1-1,-1 1 0,29-8 1,-39 13 3,9-2-1,1 1 1,-1 1-1,1 0 0,0 1 0,21 0 0,12-2-2,-11 1 3,-13 1 2,1-2 0,34-8 0,-17 1 1,-12 3 3,60-22 1,-90 29-3,0 0 1,0-1-1,0 0 1,0 1 0,-1-1-1,1 0 1,0 0-1,-1 0 1,3-3-1,-4 4 1,1 1-1,-1 0 0,0-1 1,0 1-1,0 0 0,0-1 0,1 1 1,-1 0-1,0-1 0,0 1 1,0 0-1,0-1 0,0 1 0,0-1 1,0 1-1,0 0 0,0-1 1,0 1-1,0 0 0,0-1 0,0 1 1,0 0-1,0-1 0,-1 1 1,1 0-1,0-1 0,0 0 0,-1 1 9,0 0 0,0-1-1,0 1 1,0 0 0,1 0-1,-1-1 1,0 1 0,0 0-1,0 0 1,0 0 0,0 0-1,0 0 1,0 0-1,0 1 1,1-1 0,-1 0-1,-2 1 1,-53 13 15,38-8-22,1-1 0,-1-1 1,-1-1-1,1-1 1,-28 0-1,39-2-6,0-1 0,0-1 0,0 1-1,0-1 1,1-1 0,-1 1 0,0-1 0,1 0 0,0 0 0,0-1 0,0 0-1,0 0 1,0-1 0,1 1 0,0-1 0,0 0 0,0-1 0,-7-9-1,-5-11-15,0 0-1,2-1 0,-12-29 0,19 40 16,-13-30-8,-5-10 25,-62-101-1,85 154-12,2 0 0,0 1 0,0 0 0,-1 0-1,1 0 1,-1 0 0,0 1 0,0-1-1,0 0 1,1 0 0,-1 1 0,-1 0-1,-2-2 1,1 4-35,6 6-30,1 6 17,-3-11 44,0 3 0,1 0-1,0 0 1,1-1-1,-1 1 1,1 0-1,0-1 1,4 9-1,34 47-10,2-2 0,89 94-1,-95-116 16,1-1 0,53 38-1,-68-58 1,1 0 0,1-2 0,0-1 0,1-1 0,51 16 0,-60-23 27,-14-4 45,-3-1 17,-35-9 70,-4 0-129,0-3-1,1-1 1,-62-32 0,81 36-24,8 4-7,0 0-1,1 0 1,0-1-1,1-1 0,-12-10 1,21 17-3,1 0-1,-1 1 1,1-1 0,-1 0 0,1 1 0,0-1 0,-1 0 0,1 0-1,0 0 1,0 1 0,0-1 0,0 0 0,0 0 0,0 0-1,0 1 1,0-1 0,0 0 0,0 0 0,0 0 0,0 1-1,0-1 1,1 0 0,-1 0 0,0 0 0,1 1 0,-1-1 0,0 0-1,1 1 1,-1-1 0,1 0 0,-1 1 0,1-1 0,-1 1-1,1-1 1,0 0 0,-1 1 0,1 0 0,0-1 0,29-19-62,-28 19 65,14-8-11,2 1 1,-1 1-1,34-10 1,-44 15 7,1 0 1,0 1-1,0 0 0,1 0 1,-1 1-1,0 0 1,0 1-1,0-1 0,0 1 1,0 1-1,11 3 0,-17-5 5,-1 1-1,0-1 0,0 0 0,0 1 0,0-1 1,0 1-1,0-1 0,0 1 0,0-1 1,0 1-1,0 0 0,0 0 0,0-1 0,0 1 1,0 0-1,-1 0 0,1 0 0,0 0 1,0 0-1,-1 0 0,1 0 0,-1 0 0,1 0 1,-1 0-1,0 0 0,1 1 0,-1-1 1,0 0-1,0 0 0,0 0 0,0 1 0,0-1 1,0 0-1,0 0 0,0 0 0,0 0 0,-1 2 1,0 1 5,-1 0 0,0 0 0,0 0 1,0-1-1,-1 1 0,1-1 0,-1 0 1,1 0-1,-5 4 0,-24 20 67,-1 0 0,-58 36 0,-79 33 159,-61 42-988,208-122-3466,15-8 2566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26.216"/>
    </inkml:context>
    <inkml:brush xml:id="br0">
      <inkml:brushProperty name="width" value="0.025" units="cm"/>
      <inkml:brushProperty name="height" value="0.025" units="cm"/>
    </inkml:brush>
  </inkml:definitions>
  <inkml:trace contextRef="#ctx0" brushRef="#br0">565 89 4857,'-8'-27'1632,"-9"-26"2272,17 53-3873,-1-1-1,1 1 1,0-1 0,-1 1 0,1-1 0,0 1-1,-1-1 1,1 1 0,-1-1 0,1 1 0,0 0-1,-1-1 1,1 1 0,-1 0 0,1-1 0,-1 1-1,0 0 1,1-1 0,-1 1 0,1 0 0,-1 0-1,1 0 1,-1 0 0,0 0 0,1-1 0,-1 1-1,1 0 1,-1 0 0,0 0 0,1 1 0,-1-1-1,1 0 1,-1 0 0,0 0 0,1 0 0,-1 1-1,1-1 1,-1 0 0,1 0 0,-1 1 0,1-1-1,-1 0 1,1 1 0,-1-1 0,1 1-1,-1-1 1,1 0 0,0 1 0,-1-1 0,1 1-1,-1 0 1,-22 28-96,23-29 67,-35 62-155,26-45 108,0 1 1,-2-1-1,-12 15 1,6-12 17,-2-1 0,0 0-1,-44 31 1,-73 36 52,79-51-12,12-3 0,43-30-16,0 0 0,0-1 0,0 1 0,0 0 1,1 0-1,-1 0 0,1 0 0,-1 0 0,1 0 0,0 1 0,-1-1 0,1 0 0,0 1 0,1-1 0,-1 1 0,0-1 0,1 1 0,-1 3 0,1-5 0,0-1 0,1 1 0,-1-1 0,0 1 0,0-1 0,0 1 0,1 0 0,-1-1 0,0 1 0,1-1 0,-1 1 0,1-1 0,-1 1 0,0-1 0,1 0 0,-1 1 0,1-1 0,-1 0 0,1 1 0,-1-1 0,1 0 0,0 1 0,-1-1 0,1 0 0,-1 0 0,1 0 0,0 0 0,-1 1 0,1-1 0,-1 0 0,1 0 0,0 0 0,-1 0 0,1 0 0,-1-1 0,1 1 0,0 0 0,-1 0 0,1 0 0,-1 0 0,2-1 0,0 0 1,1 1 0,-1-1 0,0 0 1,1 0-1,-1 0 0,0-1 0,0 1 0,0 0 0,3-3 0,5-7 64,-2 0 0,1-1 0,-1 0 0,-1 0 0,0 0 0,-1-1 0,0 0 0,-1 0 0,0-1 0,-1 0 0,3-20 0,-10 22 26,-1 9-7,-3 11 53,-2 7-120,-1 0-1,-15 17 1,16-21-5,0 1 0,1 0 0,0 0 0,1 0 0,-7 18 0,13-29-8,-6 14 19,1-1-1,0 1 1,1 0 0,1 0 0,-3 20 0,7-35-18,0 0 0,-1 1 0,1-1 1,0 0-1,0 0 0,0 1 0,0-1 1,0 0-1,0 0 0,0 1 0,0-1 1,0 0-1,0 0 0,0 1 0,0-1 1,0 0-1,0 0 0,0 0 1,0 1-1,0-1 0,0 0 0,0 0 1,0 1-1,1-1 0,-1 0 0,0 0 1,0 1-1,0-1 0,0 0 0,0 0 1,1 0-1,-1 0 0,0 1 0,0-1 1,0 0-1,1 0 0,-1 0 0,0 0 1,8-7 100,7-19 27,65-144 69,-74 158-135,0 0 1,0 0-1,-2 0 0,1-1 1,-1 1-1,-1-1 0,-1 0 1,0 0-1,0 0 1,-1-19-1,-1 32-49,0 0-1,0 0 1,1-1 0,-1 1-1,0 0 1,0-1 0,0 1-1,0 0 1,0 0 0,0-1-1,0 1 1,-1 0 0,1-1 0,0 1-1,0 0 1,0 0 0,0-1-1,0 1 1,0 0 0,0 0-1,-1-1 1,1 1 0,0 0-1,0 0 1,0 0 0,-1-1-1,1 1 1,0 0 0,0 0 0,0 0-1,-1 0 1,1-1 0,0 1-1,0 0 1,-1 0 0,1 0-1,0 0 1,-1 0 0,1 0-1,0 0 1,0 0 0,-1 0-1,1 0 1,0 0 0,0 0-1,-1 0 1,1 0 0,0 0 0,-1 0-1,1 0 1,0 0 0,0 0-1,-1 0 1,1 1 0,-1-1-1,-12 11 279,6-3-282,0 1 0,0 0 0,1 0 0,0 0 0,1 1 0,0 0 0,-6 15 0,1 6-549,-9 43 0,2 22 39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5.013"/>
    </inkml:context>
    <inkml:brush xml:id="br0">
      <inkml:brushProperty name="width" value="0.025" units="cm"/>
      <inkml:brushProperty name="height" value="0.025" units="cm"/>
    </inkml:brush>
  </inkml:definitions>
  <inkml:trace contextRef="#ctx0" brushRef="#br0">122 127 7978,'-5'-5'3249,"5"4"-3125,-1 0 1,0 0 0,0 0 0,0 0-1,0 0 1,1 1 0,-1-1 0,0 0-1,-1 0 1,1 1 0,0-1 0,0 1-1,0-1 1,0 1 0,0-1 0,-1 1-1,-1-1 1,3 1-143,3 2 12,4 1 20,1 0 0,-1-1 0,1 1 0,0-2 0,0 1 0,0-1 0,0 0 0,12-1 0,-19 0-6,0 0 0,1-1 0,-1 1 0,0 0 0,0-1 0,1 1 0,-1-1 0,0 0 0,0 1 0,0-1 0,0 0 0,0 0 0,0 0 0,0 0 0,0 0 0,0 0 0,0 0 0,0 0 0,-1 0 0,1 0 0,0 0 0,-1 0 0,1-1 0,-1 1 0,1 0 0,-1 0 0,0-1 0,0 1 0,1 0 0,-1-1 0,0 1 0,0-2 0,0 0 36,0 0 0,0 0 1,0 1-1,0-1 1,-1 0-1,1 0 0,-1 0 1,0 1-1,1-1 1,-1 0-1,0 1 0,-1-1 1,-2-4-1,2 4 5,-1 0 1,0 0-1,0 1 0,0-1 1,-1 1-1,1-1 1,-1 1-1,1 0 0,-1 1 1,0-1-1,1 0 0,-1 1 1,0 0-1,0 0 0,0 0 1,0 0-1,0 1 0,0 0 1,0 0-1,0 0 0,0 0 1,-1 0-1,1 1 0,0 0 1,-6 2-1,3-1-38,1 1-1,0-1 1,0 2-1,0-1 1,0 1-1,0 0 1,1 0-1,0 0 0,0 1 1,0 0-1,0 0 1,1 0-1,-1 0 1,-5 11-1,9-15-11,1 0-1,-1 0 0,0 0 0,1 0 0,-1 0 1,0 0-1,1 0 0,-1 0 0,1 0 0,0 0 1,-1 0-1,1 0 0,0 0 0,0 0 0,0 0 1,0 1-1,0-1 0,0 0 0,0 0 0,0 0 0,0 0 1,0 0-1,0 0 0,1 0 0,-1 0 0,1 0 1,-1 1-1,0-1 0,1-1 0,0 1 0,-1 0 1,1 0-1,0 0 0,-1 0 0,1 0 0,0 0 1,0-1-1,0 1 0,0 0 0,0-1 0,-1 1 1,1-1-1,0 1 0,0-1 0,1 1 0,-1-1 1,0 0-1,0 1 0,0-1 0,2 0 0,3 1-8,1 0-1,-1 0 1,1-1-1,-1 0 1,1-1-1,-1 1 1,13-4-1,-13 3 21,1-1-1,-1 0 1,1 0-1,-1-1 1,0 0-1,0 0 1,0 0-1,7-7 1,-11 9-5,0-1-1,0 0 1,0 0 0,-1 0 0,1 0 0,-1 0-1,0-1 1,0 1 0,1 0 0,-2-1 0,1 1 0,0 0-1,0-1 1,-1 1 0,1-1 0,-1 0 0,0 1 0,0-1-1,0 1 1,0-1 0,0 1 0,0-1 0,-1 0-1,1 1 1,-2-4 0,1 3 8,0 1-1,-1-1 1,1 1 0,-1-1-1,0 1 1,1 0 0,-1 0-1,0-1 1,0 1 0,0 0-1,-1 1 1,1-1-1,0 0 1,-1 1 0,1-1-1,-1 1 1,-5-2 0,7 2-7,-1 0 0,0 1 0,0-1-1,1 0 1,-1 1 0,0 0 0,0-1 0,0 1 0,0 0 0,1 0 0,-1 0 0,0 0 0,0 0 0,0 1 0,0-1 0,0 0-1,1 1 1,-1 0 0,0-1 0,0 1 0,1 0 0,-1 0 0,1 0 0,-1 0 0,1 0 0,-1 0 0,1 0 0,-1 1 0,-1 1-1,-3 7-1,-1 1-1,2 0 0,0 1 0,0-1 0,1 1 0,0 0 0,-2 15 0,4-17-6,0 0 0,1 0-1,0 0 1,1 0-1,0 0 1,0 0-1,2 0 1,-1 0 0,4 13-1,-4-21 4,-1-1 1,0 0-1,1 0 0,-1 0 0,1 0 0,0 1 0,-1-1 1,1 0-1,0 0 0,0 0 0,0 0 0,0 0 0,0-1 1,0 1-1,0 0 0,0 0 0,0-1 0,0 1 1,0 0-1,0-1 0,1 1 0,-1-1 0,0 1 0,0-1 1,1 0-1,-1 0 0,0 0 0,0 1 0,1-1 0,-1 0 1,0-1-1,1 1 0,-1 0 0,0 0 0,1 0 1,-1-1-1,0 1 0,0-1 0,2 0 0,3-1 10,-1-1-1,1 0 0,-1 0 0,1 0 1,-1 0-1,7-8 0,4-2 7,-2-1 0,0-1 1,21-30-1,-32 41-6,0-1 0,0 1 0,0-1 0,-1 0 0,1 0 0,-1 0 0,0 0 0,-1 0 0,1-1 0,-1 1 0,0 0 0,-1-1 0,1 1 0,-1-1 0,0 1 0,0-1 0,-1 1 0,0-1 1,-1-5-1,2 10-5,-1 0 0,1 0 0,0 0 0,-1-1 0,0 1 0,1 0 0,-1 0 0,1 0 0,-1 0 0,0 0 0,0 0 0,0 0 0,0 0 0,0 1 0,0-1 0,0 0-1,0 0 1,0 1 0,0-1 0,0 1 0,0-1 0,0 1 0,0-1 0,-1 1 0,1 0 0,0-1 0,0 1 0,0 0 0,-1 0 0,1 0 0,0 0 0,0 0 0,-1 0 0,1 0 0,0 1 0,0-1 0,-1 0 0,0 1 0,-2 1-3,1-1 0,-1 1 0,1 0 0,-1 0-1,1 0 1,0 0 0,0 1 0,0-1 0,0 1-1,-4 5 1,-1 1-81,0 1 1,2 1-1,-1-1 0,1 1 0,1 1 0,-5 11 0,-9 20-3543,18-34 2316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20.215"/>
    </inkml:context>
    <inkml:brush xml:id="br0">
      <inkml:brushProperty name="width" value="0.025" units="cm"/>
      <inkml:brushProperty name="height" value="0.025" units="cm"/>
    </inkml:brush>
  </inkml:definitions>
  <inkml:trace contextRef="#ctx0" brushRef="#br0">7 69 8818,'-7'-7'3585,"19"4"-2377,19-4-128,13 1-408,11 1-264,19-2-256,4 2-56,9-1-144,0 3-336,-2-6-1856,-4-2 1568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5.722"/>
    </inkml:context>
    <inkml:brush xml:id="br0">
      <inkml:brushProperty name="width" value="0.025" units="cm"/>
      <inkml:brushProperty name="height" value="0.025" units="cm"/>
    </inkml:brush>
  </inkml:definitions>
  <inkml:trace contextRef="#ctx0" brushRef="#br0">188 97 10410,'-2'-23'1829,"0"-17"-362,2 38-1467,0 1 0,1-1 0,-1 1 0,0-1-1,0 1 1,1-1 0,-1 1 0,1-1 0,-1 1 0,1-1-1,0 1 1,-1 0 0,1-1 0,0 1 0,0 0-1,0 0 1,0 0 0,2-2 0,-2 2-11,-1 0 1,1 1-1,0 0 1,-1-1-1,1 1 1,0-1-1,-1 1 0,1 0 1,0-1-1,0 1 1,-1 0-1,1 0 1,0 0-1,0-1 1,-1 1-1,1 0 0,0 0 1,0 0-1,0 0 1,-1 0-1,1 1 1,0-1-1,0 0 1,1 0-1,-2 1 6,1 0-1,-1-1 1,1 1 0,-1 0-1,1-1 1,-1 1-1,0 0 1,1 0 0,-1-1-1,0 1 1,1 0 0,-1 0-1,0-1 1,0 1 0,0 0-1,0 0 1,0 0-1,0 1 1,0 3 28,0-1 1,-1 1-1,0-1 0,0 0 0,0 1 0,0-1 1,-3 7-1,-174 368 1985,174-368-2005,-1-1-5,0 1-1,1-1 1,0 1-1,1 0 1,0 0 0,1 1-1,0-1 1,1 1-1,-1 14 1,2-25-2,0-1 0,0 0 1,0 1-1,0-1 0,0 0 0,0 1 0,0-1 1,0 0-1,0 1 0,0-1 0,0 0 0,1 1 1,-1-1-1,0 0 0,0 1 0,0-1 0,0 0 1,0 1-1,1-1 0,-1 0 0,0 0 0,0 1 1,0-1-1,1 0 0,-1 0 0,0 1 0,0-1 1,1 0-1,-1 0 0,0 0 0,1 0 1,-1 1-1,0-1 0,0 0 0,1 0 0,-1 0 1,0 0-1,1 0 0,-1 0 0,0 0 0,1 0 1,-1 0-1,0 0 0,1 0 0,-1 0 0,0 0 1,1 0-1,-1 0 0,0 0 0,1 0 0,-1-1 1,0 1-1,1 0 0,-1 0 0,0 0 0,0 0 1,1-1-1,-1 1 0,0 0 0,0 0 0,1-1 1,-1 1-1,0 0 0,0 0 0,0-1 0,1 1 1,-1 0-1,0-1 0,16-21-295,63-136-601,-63 123 827,-3-1 0,16-61 0,-26 84 72,5-24 48,17-48 0,-25 84-36,1-1 0,-1 0-1,1 0 1,0 0 0,0 0 0,0 1 0,0-1 0,0 0-1,1 1 1,-1-1 0,0 1 0,3-3 0,-3 4-4,-1 0-1,0 0 1,1 0 0,-1 0 0,1 0 0,-1-1 0,1 1 0,-1 0 0,0 0 0,1 0-1,-1 0 1,1 1 0,-1-1 0,1 0 0,-1 0 0,0 0 0,1 0 0,-1 0 0,1 0-1,-1 1 1,1-1 0,-1 0 0,0 0 0,1 1 0,-1-1 0,0 0 0,1 0-1,-1 1 1,0-1 0,0 0 0,1 1 0,-1-1 0,0 1 0,3 4 42,0 0 0,0 1 1,-1-1-1,0 1 0,0-1 1,1 12-1,5 37 149,-3-1 0,-2 72 0,0 1-92,10 66-22,-6-163-430,-5-25-1231,-4-17-1266,-2-7 1192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6.085"/>
    </inkml:context>
    <inkml:brush xml:id="br0">
      <inkml:brushProperty name="width" value="0.025" units="cm"/>
      <inkml:brushProperty name="height" value="0.025" units="cm"/>
    </inkml:brush>
  </inkml:definitions>
  <inkml:trace contextRef="#ctx0" brushRef="#br0">20 4 3913,'-18'-3'2248,"17"3"-447,1 3-217,1 4 1601,8-3-2305,37 12-320,48 3-176,-33-21-248,-1-1-64,-5-1-208,1 1-320,-11 3-1744,-10 7 1503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6.929"/>
    </inkml:context>
    <inkml:brush xml:id="br0">
      <inkml:brushProperty name="width" value="0.025" units="cm"/>
      <inkml:brushProperty name="height" value="0.025" units="cm"/>
    </inkml:brush>
  </inkml:definitions>
  <inkml:trace contextRef="#ctx0" brushRef="#br0">7 352 4465,'0'0'5466,"-7"-4"-1180,7 4-4288,0 0-1,1 0 1,-1 0 0,0 0 0,0 0 0,0 0 0,0 0-1,0 0 1,0 0 0,0 0 0,0 0 0,0 0 0,0 0 0,0 0-1,1 0 1,-1 0 0,0 0 0,0-1 0,0 1 0,0 0 0,0 0-1,0 0 1,0 0 0,0 0 0,0 0 0,0 0 0,0 0 0,0 0-1,0 0 1,0-1 0,0 1 0,0 0 0,0 0 0,0 0-1,0 0 1,0 0 0,0 0 0,0 0 0,0 0 0,0 0 0,0-1-1,0 1 1,0 0 0,0 0 0,0 0 0,0 0 0,0 0 0,-1 0-1,1 0 1,0 0 0,0 0 0,0 0 0,0 0 0,0 0-1,0-1 1,65-2 221,110 7-1,-37 1 406,393-20 565,-201-24-1131,-3-25 4,-317 62-60,122-21 18,150-8 1,137 15 15,-270 12 9,408-53 320,-396 35-319,-12-2-22,-69 10-3,106-6 1,-172 20-25,-9 0-3,0 0-1,0 0 1,0-1-1,0 1 1,0-1-1,0 0 0,0 0 1,5-3-1,-12 0-1647,-1 1-2220,-2 0 2134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7.371"/>
    </inkml:context>
    <inkml:brush xml:id="br0">
      <inkml:brushProperty name="width" value="0.025" units="cm"/>
      <inkml:brushProperty name="height" value="0.025" units="cm"/>
    </inkml:brush>
  </inkml:definitions>
  <inkml:trace contextRef="#ctx0" brushRef="#br0">1 0 9258,'0'0'4656,"4"1"-4703,-2 0 31,1 0-1,-1 0 1,0 1 0,0-1 0,1 1-1,-1-1 1,0 1 0,0 0 0,-1 0-1,1 0 1,0 0 0,0 0-1,-1 0 1,2 3 0,63 69 16,-63-72 102,0-1 1,0 1-1,0-1 0,0 0 1,1 0-1,-1 0 0,0 0 0,1 0 1,-1-1-1,1 1 0,-1-1 1,1 0-1,-1 0 0,6-1 1,20 3 265,-18 0-340,0 1-1,-1 0 1,0 1-1,0 1 1,19 10 0,44 35-9,-9-6 11,-55-40-12,-8-4-5,0 1 0,0-1 1,0 0-1,-1 0 1,1 0-1,0 1 0,0-1 1,-1 0-1,1 1 0,0-1 1,-1 0-1,1 1 0,0-1 1,-1 1-1,1-1 0,0 1 1,-1-1-1,1 1 1,-1 0-1,1-1 0,-1 1 1,1 0-1,-1-1 0,0 1 1,1 0-1,-1 0 0,0-1 1,0 1-1,1 0 0,-1 1 1,-23 9 667,1 1-658,1 0-1,1 2 0,-25 20 1,20-14-75,-46 28 1,62-43 18,-75 48-419,77-48 172,0 1 0,1 0-1,0 0 1,0 0 0,0 1-1,0 0 1,1 0 0,-8 14 0,5 5-527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8.190"/>
    </inkml:context>
    <inkml:brush xml:id="br0">
      <inkml:brushProperty name="width" value="0.025" units="cm"/>
      <inkml:brushProperty name="height" value="0.025" units="cm"/>
    </inkml:brush>
  </inkml:definitions>
  <inkml:trace contextRef="#ctx0" brushRef="#br0">261 54 9674,'-1'0'125,"0"1"0,-1-1 0,1 1 0,0-1 0,0 1 0,0 0 0,0-1 0,0 1 0,0 0 0,1 0 0,-1 0 0,0-1 1,0 1-1,1 0 0,-1 0 0,0 0 0,1 0 0,-1 1 0,1-1 0,-1 0 0,1 0 0,0 0 0,-1 0 0,1 0 0,0 1 0,0-1 0,0 2 0,0 42-1029,1-26 1014,-1-9-160,0-1-4,0 1-1,0-1 0,3 13 0,-3-20 77,1 0-1,-1-1 0,0 1 1,1 0-1,0 0 0,-1 0 1,1-1-1,0 1 0,0 0 1,0-1-1,0 1 0,0-1 0,0 1 1,1-1-1,-1 0 0,0 1 1,1-1-1,-1 0 0,1 0 1,-1 0-1,1 0 0,0 0 1,2 1-1,-3-2 1,0-1 1,-1 1-1,1 0 1,0-1-1,0 1 0,-1-1 1,1 1-1,0-1 1,-1 1-1,1-1 0,0 1 1,-1-1-1,1 0 1,-1 1-1,1-1 0,-1 0 1,0 0-1,1 1 0,-1-1 1,1 0-1,-1 0 1,0 1-1,0-1 0,0 0 1,1 0-1,-1 0 1,0 0-1,0-1 0,1-4 43,0 0-1,-1 1 0,1-1 0,-1 0 1,-1-8-1,1 7-2,0 3-16,-1-1 0,1 1 0,-1-1-1,0 1 1,0-1 0,0 1-1,0-1 1,-1 1 0,0 0 0,0 0-1,0 0 1,0 0 0,0 0 0,-1 0-1,0 1 1,0-1 0,-5-4-1,4 4 6,-1 1-1,1 0 0,-1 0 0,1 0 0,-1 1 0,0 0 0,0 0 0,0 0 0,0 0 0,-1 1 0,1 0 0,0 0 0,-1 0 0,1 1 0,-7 0 0,7 0-45,-1 1-1,1 1 0,-1-1 1,1 1-1,0 0 0,0 0 1,0 1-1,0 0 0,0-1 0,0 2 1,0-1-1,1 0 0,0 1 1,-6 6-1,-3 3-11,-1 0 5,-22 29 0,33-39-9,0 1 1,0 1 0,1-1-1,-1 0 1,1 1 0,0-1-1,1 1 1,-1-1 0,1 1 0,0 0-1,0 0 1,-1 7 0,2-12 4,0 1 1,0-1 0,0 0 0,0 0-1,0 1 1,0-1 0,0 0 0,0 1 0,0-1-1,0 0 1,1 1 0,-1-1 0,0 0 0,0 1-1,0-1 1,0 0 0,0 1 0,1-1-1,-1 0 1,0 0 0,0 1 0,0-1 0,1 0-1,-1 0 1,0 1 0,0-1 0,1 0-1,-1 0 1,0 0 0,1 1 0,-1-1 0,0 0-1,0 0 1,1 0 0,-1 0 0,0 0 0,1 0-1,-1 0 1,0 0 0,1 0 0,-1 0-1,0 0 1,1 0 0,20-8-157,17-21-75,-27 18 187,-1 1 0,0-1 0,0-1-1,-2 1 1,1-2 0,6-13-1,-9 16 39,-2 0-1,1 0 0,-1 0 0,-1 0 1,0-1-1,0 1 0,-1-1 0,1-21 1,-18 65-524,2-6 95,4 4-213,0 2 286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9.129"/>
    </inkml:context>
    <inkml:brush xml:id="br0">
      <inkml:brushProperty name="width" value="0.025" units="cm"/>
      <inkml:brushProperty name="height" value="0.025" units="cm"/>
    </inkml:brush>
  </inkml:definitions>
  <inkml:trace contextRef="#ctx0" brushRef="#br0">199 14 6537,'6'-8'4257,"-6"8"-4261,1-1 1,-1 1-1,1-1 1,0 1-1,-1-1 1,1 1 0,-1-1-1,1 1 1,0 0-1,0-1 1,-1 1-1,1 0 1,0 0 0,0-1-1,-1 1 1,1 0-1,0 0 1,0 0-1,-1 0 1,1 0 0,0 0-1,0 0 1,-1 0-1,1 0 1,0 1 0,0-1-1,-1 0 1,1 0-1,0 1 1,0-1-1,-1 0 1,1 1 0,0-1-1,-1 1 1,1-1-1,-1 1 1,1-1-1,-1 1 1,1-1 0,-1 1-1,1 0 1,0 1-1,7 13-3,-1 1 0,-1 0-1,0 0 1,4 19 0,9 75 32,-17-99-19,5 57 87,-4-36 149,11 55 0,-6-68-30,-4-14-88,-4-13 8,-2-15-138,-2 1-1,-1 0 0,-1-1 1,-1 2-1,0-1 0,-2 1 1,-12-21-1,4 6 58,8 20 118,1-2 1,0 1-1,1-1 0,1 0 1,1 0-1,-4-22 0,9 38-146,0 1-1,0-1 1,0 0-1,0 1 1,0-1-1,0 1 1,0-1-1,1 1 0,-1-1 1,0 1-1,1-1 1,0 1-1,-1-1 1,1 1-1,0-1 1,-1 1-1,1 0 1,0-1-1,0 1 0,0 0 1,0 0-1,1 0 1,-1 0-1,0 0 1,0 0-1,1 0 1,-1 0-1,0 0 0,1 1 1,-1-1-1,1 1 1,-1-1-1,1 1 1,-1-1-1,1 1 1,-1 0-1,1 0 0,-1-1 1,1 1-1,2 1 1,6-1-3,0 0 0,1 1 1,-1 0-1,19 5 0,-23-4 1,0-1 0,0 1 0,0 0 1,0 1-1,0 0 0,0 0 0,-1 0 0,1 0 0,-1 1 0,0 0 1,0 0-1,0 0 0,4 6 0,-6-6-10,-1 0-1,1 0 1,-1 0 0,0 1-1,0-1 1,0 1 0,0-1-1,-1 1 1,0 0 0,0-1-1,0 1 1,-1 0 0,1 0-1,-1 0 1,0 0 0,-1-1-1,-1 10 1,0-3-3,0-1-1,-1 1 1,0-1-1,-1 0 0,0 0 1,-1-1-1,0 1 1,0-1-1,-1 0 1,0 0-1,-1 0 1,0-1-1,0 0 1,-1-1-1,0 0 1,0 0-1,-12 7 1,4-3-12,-2 2 48,20-13-28,0 0-1,0 1 0,-1-1 0,1 0 1,0 0-1,0 0 0,-1 0 1,1-1-1,0 1 0,-1 0 1,1-1-1,0 0 0,2 0 0,44-8 216,1 2-1,1 3 1,83 2-1,-123 2-226,1 1 0,0 1 0,0-1 0,-1 2 0,18 5 0,-25-7 1,1 0 0,-1 1 0,1-1 0,-1 1 0,1 0 0,-1 0 0,0 0 0,0 1 0,0-1 0,0 1 0,0 0 0,-1-1 0,1 1 0,-1 1 0,0-1 0,0 0 0,0 0 0,0 1 0,2 5 0,-4-7 5,0 1 0,0-1 0,0 1-1,0-1 1,0 1 0,-1-1 0,1 0 0,-1 1 0,0-1-1,1 0 1,-1 1 0,0-1 0,0 0 0,-1 0 0,1 0-1,0 0 1,-1 0 0,1 0 0,-1 0 0,0 0 0,1-1-1,-3 3 1,-7 5 46,0 0-1,-18 11 0,28-19-52,-42 25 58,-2-1 0,-1-2-1,-48 17 1,-149 32-3,194-58-83,33-9-142,1-1 0,-1 0 0,0-1 0,-24 2 0,26-9-1041,14 4 1146,0-1-1,0 1 1,0 0 0,0 0 0,0 0 0,-1-1 0,1 1 0,0 0 0,0 0 0,0-1 0,0 1 0,0 0-1,0 0 1,0-1 0,0 1 0,0 0 0,0 0 0,0-1 0,0 1 0,0 0 0,0 0 0,0-1-1,0 1 1,1 0 0,-1 0 0,0 0 0,0-1 0,0 1 0,0 0 0,0 0 0,0 0 0,1-1 0,-1 1-1,0 0 1,0 0 0,0 0 0,1 0 0,-1-1 0,0 1 0,0 0 0,0 0 0,1 0 0,-1 0-1,0 0 1,0 0 0,1 0 0,-1 0 0,10-6-1077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49.812"/>
    </inkml:context>
    <inkml:brush xml:id="br0">
      <inkml:brushProperty name="width" value="0.025" units="cm"/>
      <inkml:brushProperty name="height" value="0.025" units="cm"/>
    </inkml:brush>
  </inkml:definitions>
  <inkml:trace contextRef="#ctx0" brushRef="#br0">190 196 3017,'-57'16'6669,"58"-14"-5415,8 3-1081,21 4-330,25-1 139,-52-7 42,0-1 1,0 0-1,0 0 0,0-1 0,1 1 0,-1-1 0,0 1 0,0-1 1,0 0-1,0 0 0,0-1 0,0 1 0,-1-1 0,6-2 0,-7 2 27,1 1 0,0-1 0,-1 0 0,1 0 0,-1 0 0,1 0 0,-1 0 0,0 0 0,0 0 0,0 0 0,0 0 0,0-1 0,-1 1 0,1 0 0,0-4 0,-1 2 17,1 0 1,-1 0-1,-1-1 1,1 1-1,0 0 1,-1 0-1,0 0 1,0 0-1,0 0 1,-1 0-1,1 0 1,-1 0-1,0 1 1,0-1-1,0 1 1,-1-1-1,1 1 1,-1 0-1,-3-4 1,0 3-39,0-1 0,-1 1 0,0 0 1,0 1-1,0-1 0,0 1 0,0 1 1,-1-1-1,1 1 0,-1 1 0,1-1 1,-1 1-1,0 0 0,0 1 0,1 0 1,-1 0-1,0 1 0,0 0 0,1 0 1,-1 1-1,-9 3 0,12-3-34,-1-1 0,1 1 0,0 1-1,0-1 1,0 1 0,0-1 0,1 1 0,-1 1 0,1-1-1,-1 1 1,1 0 0,0 0 0,1 0 0,-1 0-1,1 1 1,-1-1 0,2 1 0,-1 0 0,0 0 0,1 0-1,0 0 1,0 0 0,0 1 0,1-1 0,0 1-1,0-1 1,0 1 0,1-1 0,0 11 0,0-14 2,0-1-1,0 1 1,0 0 0,0 0 0,1 0 0,-1 0 0,1-1 0,0 1 0,-1 0-1,1 0 1,0-1 0,0 1 0,0-1 0,0 1 0,0 0 0,0-1 0,0 0-1,1 1 1,-1-1 0,0 0 0,1 0 0,-1 0 0,1 0 0,0 0-1,-1 0 1,1 0 0,0 0 0,-1-1 0,1 1 0,0-1 0,0 1 0,0-1-1,-1 0 1,1 1 0,0-1 0,0 0 0,3-1 0,1 1 5,0-1 1,0 0-1,0 0 1,0-1-1,0 0 1,0 0-1,0 0 1,0-1-1,-1 0 1,7-4-1,-1 0 20,0-2 1,-1 1-1,0-2 0,-1 1 0,0-1 1,10-13-1,-15 18 26,-1-1 0,1 1 0,-1-1 0,0 0 0,-1 0 0,1 0 0,-1-1 0,0 1 0,-1 0 0,1-1 0,-1 1 0,-1-1 0,1 0 0,-1-8 0,-1 13-17,1-1 0,0 1 0,-1-1 0,0 1 0,1 0 0,-1-1 0,0 1 1,0 0-1,0 0 0,-1 0 0,1-1 0,0 1 0,-1 0 0,0 1 1,1-1-1,-1 0 0,0 0 0,0 1 0,0-1 0,0 1 0,0 0 0,0-1 1,0 1-1,0 0 0,-1 0 0,1 0 0,0 1 0,-1-1 0,1 1 1,-1-1-1,1 1 0,0 0 0,-1 0 0,1 0 0,-1 0 0,1 0 1,-1 0-1,1 1 0,-1-1 0,1 1 0,0 0 0,-1 0 0,1-1 0,0 2 1,0-1-1,0 0 0,0 0 0,0 1 0,0-1 0,0 1 0,-3 2 1,-10 13-479,1 0 0,1 1 0,-19 31 0,18-25-215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53.501"/>
    </inkml:context>
    <inkml:brush xml:id="br0">
      <inkml:brushProperty name="width" value="0.025" units="cm"/>
      <inkml:brushProperty name="height" value="0.025" units="cm"/>
    </inkml:brush>
  </inkml:definitions>
  <inkml:trace contextRef="#ctx0" brushRef="#br0">46 44 1528,'1'-1'53,"0"-1"-1,0 1 0,0-1 1,0 1-1,0 0 0,0 0 1,0-1-1,0 1 0,1 0 0,-1 0 1,0 0-1,1 0 0,-1 0 1,1 0-1,-1 1 0,1-1 1,-1 0-1,1 1 0,0-1 1,2 0-1,4-2 43,34-13-79,-40 15 38,-1 1 0,0 0 0,0-1 0,1 1 0,-1 0 0,0 0 0,0 0 0,1 0 0,-1 0 0,0 0 0,1 0 0,-1 1 0,0-1 0,0 0-1,1 1 1,-1-1 0,0 1 0,0-1 0,0 1 0,0-1 0,0 1 0,0 0 0,0 0 0,0-1 0,0 1 0,0 0 0,0 0 0,1 2 0,1 1 213,-1 0 1,0 0-1,0 0 1,0 0-1,2 8 0,-4-10-215,4 14 271,0 1 0,-2-1 0,0 1 0,0 0 0,-3 28 0,-13 89-187,7-81-42,4-23-55,-13 82-48,13-97 76,-1 0 0,-1 0 0,0 0 0,-1 0 0,-8 14 0,14-29-44,0 1 0,0-1-1,0 1 1,-1-1 0,1 1 0,0-1-1,-1 1 1,1-1 0,0 1 0,-1-1-1,1 1 1,0-1 0,-1 0 0,1 1-1,-1-1 1,1 0 0,-1 1 0,1-1-1,-1 0 1,1 0 0,-1 1 0,1-1-1,-1 0 1,0 0 0,1 0 0,-1 0-1,1 0 1,-1 0 0,1 0 0,-1 0-1,0 0 1,1 0 0,-1 0 0,1 0-1,-1 0 1,1 0 0,-1-1-1,1 1 1,-1 0 0,0-1 0,0 0 7,-1 0 1,1 0 0,0 0-1,0 0 1,0-1 0,0 1-1,0 0 1,0-1 0,0 1-1,0 0 1,0-1-1,1 1 1,-1-3 0,-3-12-43,1-1 0,0 0 0,2 1-1,0-28 1,-1-18-38,-8-20 49,5 47 19,1-1-1,1 0 1,4-56-1,8 50-4,-8 40-16,-1 0 1,1 0 0,0 0-1,0 0 1,0 0 0,0 0-1,0 0 1,1 1-1,-1-1 1,1 0 0,-1 1-1,1-1 1,-1 1 0,1-1-1,0 1 1,3-2-1,-5 3 6,0 0-1,0 0 0,1 0 1,-1-1-1,0 1 1,0 0-1,1 0 0,-1 0 1,0 0-1,1 0 0,-1 0 1,0 0-1,0 0 0,1 0 1,-1 0-1,0 0 0,1 0 1,-1 0-1,0 0 0,0 1 1,1-1-1,-1 0 0,0 0 1,0 0-1,1 0 0,-1 0 1,0 1-1,0-1 0,0 0 1,1 0-1,-1 0 0,0 1 1,0-1-1,0 0 0,1 0 1,-1 0-1,0 1 1,0-1-1,0 0 0,0 0 1,0 1-1,0-1 0,0 0 1,0 1-1,0-1 0,0 0 1,1 18 336,-4-2-290,0 0 0,0-1 1,-2 0-1,-6 18 0,9-29-39,-4 12 57,-1 0 0,-1 0 0,-14 21 0,22-36-39,0-1 0,-1 0 0,1 1 0,0-1 0,-1 0 0,1 0 0,0 1 0,-1-1 0,1 0 0,0 0 0,-1 0 0,1 1 0,-1-1 0,1 0 0,0 0 0,-1 0 0,1 0 0,-1 0 0,1 0 0,-1 0 0,1 0 0,-1 0 0,1 0 0,0 0 0,-1 0 0,1 0 0,-1 0 0,1 0 0,0-1 0,-1 1 0,1 0 0,-1 0 0,1 0 0,0-1 0,-1 1 0,1 0 0,0 0 0,-1-1 0,1 1 0,0 0 0,-1-1 0,1 1 0,0 0 0,0-1 0,-1 1 0,1-1 0,0 1 0,0 0 0,0-1 0,0 1 0,0-1 0,-1 1 0,1 0 0,0-1 0,0 1 0,0-1 0,0 1 0,0-1 0,0 1 0,0-1 0,1 1 0,-1-1 0,5-13-3,0 1-1,1 0 0,1 0 1,0 0-1,0 1 0,1 0 0,1 1 1,12-13-1,-13 14-19,1 1 0,1 0-1,-1 1 1,1 0 0,1 0-1,0 1 1,0 1 0,0 0 0,0 0-1,14-4 1,-21 9-5,0 0-1,0 0 1,0 1-1,0 0 1,0-1-1,0 1 1,0 0-1,0 1 1,0-1-1,0 1 1,0 0-1,0 0 1,0 0-1,0 0 1,-1 1-1,1 0 1,0-1-1,-1 1 1,1 1-1,-1-1 1,0 0 0,5 6-1,0-2-14,-1 2-1,0-1 1,0 1-1,-1 0 1,0 0-1,0 1 1,7 16-1,-12-20 12,1 0 0,-1 1-1,0-1 1,0 1 0,-1 0-1,1-1 1,-1 1-1,-1 0 1,1-1 0,-1 1-1,0-1 1,0 1 0,0-1-1,-4 9 1,-5 11 13,-22 41-1,29-60-5,-47 103 0,24-49-2,25-58 6,0 0-1,0 1 1,0-1-1,0 0 1,1 0-1,-1 1 1,1-1-1,-1 0 1,1 1-1,0-1 1,0 1-1,0-1 1,0 0-1,0 1 1,2 3-1,-38 4 363,-12 13-615,17-10-453,-7-5-3335,24-6 2705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51.852"/>
    </inkml:context>
    <inkml:brush xml:id="br0">
      <inkml:brushProperty name="width" value="0.025" units="cm"/>
      <inkml:brushProperty name="height" value="0.025" units="cm"/>
    </inkml:brush>
  </inkml:definitions>
  <inkml:trace contextRef="#ctx0" brushRef="#br0">17 0 512,'-16'0'3189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2:54.711"/>
    </inkml:context>
    <inkml:brush xml:id="br0">
      <inkml:brushProperty name="width" value="0.025" units="cm"/>
      <inkml:brushProperty name="height" value="0.025" units="cm"/>
    </inkml:brush>
  </inkml:definitions>
  <inkml:trace contextRef="#ctx0" brushRef="#br0">105 32 2120,'7'-6'1006,"7"-7"1658,-10 1 1848,-12 52-2741,-15 219-1099,16-109-553,6-105-98,-5-14 30,6-30-54,0-1 0,0 1-1,0 0 1,0-1 0,0 1 0,0-1 0,-1 1-1,1-1 1,0 1 0,0-1 0,-1 1-1,1-1 1,0 1 0,-1-1 0,1 0-1,0 1 1,-1-1 0,1 1 0,-1-1-1,1 0 1,-1 1 0,1-1 0,-1 0-1,1 0 1,-1 1 0,1-1 0,-1 0-1,1 0 1,-1 0 0,1 0 0,-1 1-1,1-1 1,-1 0 0,1 0 0,-1 0-1,0 0 1,1 0 0,-1-1 0,1 1-1,-1 0 1,1 0 0,-1 0 0,1 0-1,-1-1 1,1 1 0,-1 0 0,1 0-1,-1-1 1,1 1 0,-1-1 0,0 0-88,1 0 0,-1 0 1,1 0-1,0 0 0,-1 0 0,1 0 1,0 0-1,0 0 0,-1 0 1,1 0-1,0 0 0,0 0 0,0 0 1,0 0-1,1-1 0,-1-6-231,-14-158-1737,12 144 2006,-1 1 0,-1 0 0,-1 0 0,-1 0 0,-10-24 1,14 39 198,0 1 0,1 0 1,-1-1-1,1 0 1,0 1-1,0-1 0,1 0 1,0-6-1,7 13 209,71 8-5,-48-7-299,42 9 0,-60-8-47,0 0 0,0 1-1,17 8 1,-26-11-2,0 0 0,0 1 0,-1-1 0,1 1 0,-1 0 1,1-1-1,-1 1 0,0 0 0,0 0 0,0 1 0,0-1 0,0 0 0,0 1 0,-1-1 0,1 1 0,-1 0 0,0-1 0,1 1 0,-1 0 1,0 3-1,0-1 5,-1-1 0,1 1 0,-1-1 0,-1 1-1,1 0 1,-1-1 0,1 1 0,-1-1 0,0 1 0,-1-1 0,1 0 0,-1 1 0,0-1 0,0 0 0,-1 0 0,1 0 0,-1 0 0,-4 5 0,-5 3 21,0 0 0,-1-1 0,-26 17 0,0 1 20,30-23-66,1 0 0,-18 8 0,10-5-346,3-6-1685,15-2 1342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20.624"/>
    </inkml:context>
    <inkml:brush xml:id="br0">
      <inkml:brushProperty name="width" value="0.025" units="cm"/>
      <inkml:brushProperty name="height" value="0.025" units="cm"/>
    </inkml:brush>
  </inkml:definitions>
  <inkml:trace contextRef="#ctx0" brushRef="#br0">4 24 7506,'-4'-23'9086,"4"26"-8834,9 173 54,-8-143-270,33 526-26,-11-413-1030,-5-34-4271,-13-78 3512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41.272"/>
    </inkml:context>
    <inkml:brush xml:id="br0">
      <inkml:brushProperty name="width" value="0.025" units="cm"/>
      <inkml:brushProperty name="height" value="0.025" units="cm"/>
    </inkml:brush>
  </inkml:definitions>
  <inkml:trace contextRef="#ctx0" brushRef="#br0">191 46 920,'0'-1'183,"0"0"0,0 0 0,0 0 0,0 0 0,0 0 0,-1 0 0,1 0 0,0 0 0,-1 0 0,1 1 0,-1-1 0,1 0 0,-1 0 0,1 0 0,-1 0 0,0 1 0,1-1 0,-1 0 0,0 0 0,0 1 0,0-1 0,1 1 0,-3-2 0,1 2-25,1 0-1,-1 0 1,0 0-1,0 1 1,1-1-1,-1 0 1,0 1-1,1-1 1,-1 1-1,0-1 1,1 1-1,-1 0 1,1 0-1,-2 1 1,-26 20-58,26-19-96,-11 11 16,0 0-1,1 1 0,-21 33 0,27-39-9,0 1-1,1 0 1,1 1 0,0-1-1,-6 19 1,10-26-6,0-1 1,1 0-1,-1 1 0,1-1 1,0 0-1,0 1 1,0-1-1,0 1 0,0-1 1,1 0-1,-1 1 0,1-1 1,-1 0-1,1 1 1,1 2-1,0-3 6,-1-1 0,1 1 1,-1 0-1,1-1 0,0 1 0,-1-1 0,1 1 0,0-1 0,0 0 1,0 1-1,0-1 0,0-1 0,0 1 0,1 0 0,-1 0 0,0-1 1,0 1-1,1-1 0,2 1 0,8-1 75,1 1 0,-1-2 0,0 0 1,0 0-1,0-1 0,0-1 0,0 0 0,0-1 0,-1-1 0,0 1 1,1-2-1,-2 0 0,1 0 0,-1-1 0,0-1 0,0 0 0,15-15 0,-23 20-11,-1 0-1,1 0 1,-1 0-1,0-1 1,0 1-1,0-1 1,0 0-1,-1 1 1,1-1-1,-1 0 1,0 0-1,0 0 1,0 0-1,-1 0 1,0 0-1,1 0 1,-2-8-1,0 6 27,0 1 0,0-1 0,-1 1-1,0-1 1,0 1 0,0 0 0,-1 0-1,1 0 1,-1 0 0,0 0 0,-8-8-1,6 8-17,1 0 0,-1 0 0,0 1 0,-1 0 0,1 0 0,-1 0 0,0 1 0,0-1 0,0 2-1,-7-4 1,8 5-54,1 0-1,-1 0 0,1 0 0,-1 0 0,1 1 0,-1-1 0,0 1 1,1 0-1,-1 1 0,1-1 0,-1 1 0,1 0 0,-1 0 1,1 0-1,-6 3 0,6-2-28,0 0 0,0 0 0,1 1 0,-1 0 0,1-1-1,0 1 1,0 0 0,0 0 0,0 1 0,0-1 0,1 1 0,-1-1 0,1 1 0,0 0 0,0 0 0,-1 4 0,1-2-6,0 0 1,1 0 0,-1 0 0,2 0-1,-1 0 1,0 0 0,1 0-1,0 0 1,1 0 0,1 12 0,-1-14 1,0 0 0,0 0 1,1 0-1,-1 0 1,1-1-1,0 1 0,-1 0 1,2-1-1,-1 1 0,0-1 1,1 0-1,0 0 1,-1 0-1,1 0 0,6 4 1,-6-5 2,0-1 0,0 1 1,1-1-1,-1 0 1,0 0-1,1 0 0,-1 0 1,1 0-1,0-1 1,-1 0-1,1 1 1,-1-1-1,1-1 0,0 1 1,-1 0-1,1-1 1,-1 0-1,1 0 0,-1 0 1,5-2-1,6-3 4,-1-1-1,-1 0 0,1-1 1,-1 0-1,0 0 0,-1-2 1,0 1-1,-1-1 0,0-1 1,12-16-1,-20 24 3,0 1 0,-1 0 0,1-1 0,-1 1 0,0-1 1,0 1-1,0-1 0,0 0 0,0 0 0,0 1 0,-1-1 0,1 0 0,-1 0 1,0 0-1,0 0 0,0 1 0,0-1 0,0 0 0,-1 0 0,1 0 0,-1 0 1,0 1-1,0-1 0,-1-3 0,0 3 1,0 0 1,0 1-1,0 0 1,-1-1-1,1 1 1,0 0-1,-1 0 0,1 0 1,-1 0-1,0 1 1,0-1-1,0 1 1,0 0-1,0 0 1,0 0-1,0 0 0,0 0 1,0 0-1,0 1 1,0 0-1,-6 0 1,1 0-3,0 0 0,0 1 1,0 1-1,1 0 1,-1 0-1,0 0 0,1 1 1,-1 0-1,1 0 1,0 1-1,-7 4 0,2 0-1,1 0-1,0 0 1,0 1-1,1 1 0,-14 16 1,20-21-4,0 1 0,1-1 0,-1 1 0,1 0 1,0-1-1,1 2 0,0-1 0,-1 0 0,2 0 0,-3 11 0,4-13-1,0 0 0,-1 1-1,1-1 1,1 1 0,-1-1-1,1 0 1,0 1 0,0-1 0,0 0-1,0 0 1,1 1 0,-1-1-1,1 0 1,0 0 0,1-1-1,-1 1 1,4 4 0,-3-4 1,0-1-1,0 0 1,1 0 0,-1 0 0,1-1-1,-1 1 1,1-1 0,0 0-1,0 0 1,0 0 0,0 0 0,0-1-1,0 0 1,6 1 0,-3-1 1,1 0 0,-1-1 0,0 0 0,1 0 0,-1-1-1,1 1 1,12-5 0,-3 0 3,-2-1-1,1 0 1,-1-1-1,0-1 1,0 0-1,25-19 1,-19 10 12,0 0 0,-1-1 0,-1-1 0,-1-1 0,0-1 0,22-34 1,-40 54-7,1 0 1,0 0-1,-1 0 1,1 0 0,0 0-1,-1 0 1,1 0-1,-1 0 1,0-1 0,1 1-1,-1 0 1,0 0-1,0 0 1,1 0 0,-1-1-1,0 1 1,0 0-1,0 0 1,-1 0 0,1 0-1,0-1 1,0 1 0,-1 0-1,1 0 1,0 0-1,-1 0 1,1 0 0,-1 0-1,0 0 1,1 0-1,-1 0 1,0 0 0,0 0-1,1 0 1,-1 0-1,0 1 1,0-1 0,0 0-1,0 0 1,0 1-1,0-1 1,0 1 0,0-1-1,0 1 1,0-1-1,-3 1 1,0-2 16,-1 1 0,0 1 1,0-1-1,1 1 0,-1-1 0,0 1 0,0 1 1,0-1-1,0 1 0,-5 1 0,-7 4-8,1 0 0,0 1 0,0 1 0,0 1-1,1 0 1,1 1 0,-1 1 0,-24 23 0,16-10-20,0 2-1,2 0 1,-32 51 0,43-68 6,9-9-67,1 1-1,-1 0 1,0-1-1,0 1 1,0 0 0,0 0-1,0 0 1,1 0-1,-1 0 1,0 0-1,1 0 1,-1 0-1,0 1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42.852"/>
    </inkml:context>
    <inkml:brush xml:id="br0">
      <inkml:brushProperty name="width" value="0.025" units="cm"/>
      <inkml:brushProperty name="height" value="0.025" units="cm"/>
    </inkml:brush>
  </inkml:definitions>
  <inkml:trace contextRef="#ctx0" brushRef="#br0">159 289 4505,'-2'-1'174,"1"1"1,-1-1-1,1 0 1,0 0-1,0 0 1,-1 0 0,1 0-1,0 0 1,0 0-1,0 0 1,0 0-1,0 0 1,0-1-1,0 1 1,0 0-1,1-1 1,-1 1-1,0-2 1,1-1 22,0 0 0,0 0 1,0 0-1,0 0 1,1 0-1,2-7 1,0-2-51,3-24 243,2-5 384,13-44 0,-15 73-747,-6 13-30,0 0 1,0-1-1,0 1 1,0 0-1,0 0 1,1 0-1,-1-1 1,0 1-1,0 0 1,0 0-1,1 0 1,-1 0-1,0 0 1,0-1-1,0 1 1,1 0-1,-1 0 1,0 0-1,0 0 1,1 0-1,-1 0 1,0 0-1,0 0 1,1 0-1,-1 0 1,0 0-1,0 0 1,1 0-1,-1 0 1,0 0-1,0 0 1,0 0-1,1 0 1,-1 0-1,0 0 1,0 1-1,1-1 1,-1 0-1,0 0 1,0 0-1,0 0 1,1 0-1,-1 1 1,0-1-1,0 0 1,-1 6 60,-41 145 302,23-76-218,18-66-129,-1 0 0,2 0 0,-1 0 0,1 0 0,1 1 0,1 13 0,-2-22-9,1 0 0,-1-1 0,0 1 0,0 0 0,0 0 0,1 0 0,-1 0 1,0 0-1,1 0 0,-1-1 0,1 1 0,-1 0 0,1 0 0,-1-1 1,1 1-1,0 0 0,-1 0 0,1-1 0,0 1 0,-1-1 0,1 1 1,0-1-1,0 1 0,0-1 0,0 0 0,-1 1 0,1-1 0,0 0 1,0 1-1,0-1 0,0 0 0,0 0 0,0 0 0,0 0 0,0 0 0,0 0 1,-1 0-1,1 0 0,0 0 0,0-1 0,0 1 0,0 0 0,0 0 1,1-1-1,2-1 24,-1 0 0,1 0-1,-1 0 1,1 0 0,-1 0 0,0-1 0,1 1 0,3-6 0,-5 5-14,0 1-1,0-1 1,0 0-1,0 0 1,0 0 0,-1 0-1,0-1 1,0 1 0,1 0-1,-2 0 1,1-1-1,0 1 1,-1 0 0,1-8-1,-2 5 3,1 0-1,-1 0 0,0 0 0,-1 0 0,0 0 1,0 0-1,-5-10 0,1 4 31,-1 0 0,0 1-1,-1 0 1,0 0 0,-1 1 0,-19-18 0,23 23-2,-1 1 1,1 0-1,-1 0 1,0 1-1,0-1 1,0 1-1,-12-4 1,17 7-41,-1-1 0,0 1 1,0-1-1,0 1 1,1 0-1,-1 0 1,0 0-1,0 0 0,0 0 1,1 0-1,-1 1 1,0-1-1,0 1 1,1-1-1,-1 1 0,0 0 1,0-1-1,1 1 1,-1 0-1,1 0 1,-1 0-1,1 0 0,-1 0 1,1 1-1,0-1 1,0 0-1,-1 1 1,1-1-1,0 1 0,0-1 1,0 1-1,1-1 1,-1 1-1,-1 2 1,-1 4-18,0 0 1,0 0 0,1 0 0,0 1 0,0-1 0,1 0 0,0 1 0,0-1 0,1 1 0,0-1 0,2 11-1,-2-16 10,1 1 0,0-1 1,0 1-1,0-1 0,0 0 0,1 1 0,0-1 0,-1 0 0,1 0 0,0 0 0,0 0 0,1-1 0,-1 1 0,0 0 0,1-1 0,0 0 0,0 1 0,-1-1 0,1 0 0,1-1 0,-1 1 0,0 0 0,0-1 0,0 0 0,1 0 0,-1 0 0,1 0 0,-1 0 0,5 0 0,0-1-5,0 0 0,0 0 0,0 0 0,0-1 1,1-1-1,-1 1 0,-1-1 0,1 0 0,0-1 0,11-5 1,1-2-30,-2 0 0,32-23 1,-42 27 34,-1 0 0,0 0 0,0-1 1,0 0-1,-1 0 0,0-1 0,-1 0 0,1 0 0,3-9 1,-7 14 7,-1 0 0,1 0-1,-1 0 1,0 0 0,0-1 0,0 1 0,-1 0 0,1-1 0,-1 1 0,0-1 0,0 1 0,0 0 0,0-1 0,0 1 0,-1-1 0,0 1 0,0 0-1,0-1 1,0 1 0,0 0 0,0 0 0,-1 0 0,1 0 0,-1 0 0,0 0 0,0 0 0,-5-4 0,4 3 2,-1 1 0,0-1 0,0 1 0,-1 0 0,1 0 0,-1 0 0,1 1 0,-1-1 0,0 1 0,0 0 0,0 0 0,0 1 0,0 0 0,0 0 0,0 0 0,-1 0 0,1 1 0,0 0 0,0 0 0,-1 0 0,1 1 0,0 0 0,-8 2 0,6-1-8,1 1 0,-1 0 1,0 0-1,1 1 0,0 0 0,-1 0 0,2 0 0,-1 1 0,0 0 0,1 0 0,0 0 0,0 1 0,1-1 0,-1 1 0,1 0 0,-4 9 0,0 0-1,1 0-1,1 0 1,-7 28 0,12-39 0,-1 0 1,1 0 0,1 1 0,-1-1 0,1 0-1,0 1 1,0-1 0,0 0 0,0 1 0,1-1-1,0 0 1,0 0 0,0 1 0,0-1 0,1 0 0,-1 0-1,1 0 1,0 0 0,3 4 0,-3-6-2,1 0 1,-1 0-1,0 0 1,1 0-1,0 0 1,-1-1-1,1 1 1,0-1-1,0 0 0,0 0 1,0 0-1,0 0 1,0 0-1,0 0 1,0-1-1,0 0 1,1 1-1,-1-1 1,0-1-1,0 1 1,0 0-1,0-1 0,0 1 1,6-3-1,5-2-21,0 0-1,0-1 1,23-13-1,-37 19 23,17-10-74,0 0 0,-1-1-1,-1 0 1,18-18 0,-27 23 62,0 0 0,-1 0 0,1-1 0,-1 0 0,-1 0 0,1-1 0,-1 1 0,0-1 0,-1 0 0,0 0 0,4-17 0,-6 22 23,-1 0 0,1 0 0,-1-1 0,0 1 0,1 0 0,-2 0 0,1-1 0,0 1 0,-1 0 0,1 0 0,-1 0 0,0-1 0,0 1-1,0 0 1,-1 0 0,1 0 0,-1 0 0,1 1 0,-1-1 0,0 0 0,0 1 0,0-1 0,0 1 0,-1 0 0,1 0 0,-1 0 0,1 0 0,-1 0-1,0 0 1,0 1 0,0-1 0,-5-1 0,2 1 6,0 0-1,0 1 1,0 0-1,0 0 1,0 0 0,0 1-1,0 0 1,0 0-1,0 0 1,0 1-1,0 0 1,0 0-1,0 1 1,0-1-1,0 1 1,-9 5 0,6-1-8,-1 0 1,1 1 0,1 0 0,-1 0 0,1 1 0,1 0 0,-1 0 0,1 1-1,1 0 1,-10 17 0,8-10 3,0-1 1,1 2-1,1-1 0,0 1 0,-6 34 0,11-46-3,0 1-1,1-1 1,0 0-1,0 1 1,0-1-1,0 1 1,1-1 0,1 7-1,-1-11 0,-1 0 0,1 0 1,-1 0-1,1 0 0,-1 0 0,1 0 0,0 0 0,-1 0 0,1 0 0,0 0 1,0 0-1,0 0 0,0 0 0,0 0 0,0-1 0,0 1 0,0 0 1,0-1-1,0 1 0,0-1 0,0 1 0,0-1 0,1 0 0,-1 1 1,0-1-1,0 0 0,0 0 0,1 0 0,-1 0 0,0 0 0,0 0 1,1 0-1,-1 0 0,0-1 0,0 1 0,0 0 0,1-1 0,-1 1 1,0-1-1,0 1 0,1-2 0,13-4 29,0-1 0,-1 0 1,0-1-1,-1-1 0,1 0 0,-2-1 1,1 0-1,-1-1 0,-1-1 0,0 0 0,13-19 1,-22 28 1,-1 1 0,1 0 0,-1-1 0,0 1 0,0-1 0,0 1 0,0-1 0,0 0 0,-1 1 1,1-1-1,-1 0 0,0 1 0,1-1 0,-1 0 0,-1-4 0,1 6-18,0 0 1,-1 1-1,1-1 0,0 0 1,-1 1-1,1-1 0,0 0 0,-1 1 1,1-1-1,-1 1 0,1-1 1,-1 0-1,1 1 0,-1-1 1,0 1-1,1 0 0,-1-1 0,1 1 1,-1-1-1,0 1 0,-1-1 1,0 1-15,0 0 1,0-1 0,1 1-1,-1 0 1,0 0 0,0 1-1,0-1 1,0 0 0,0 0-1,0 1 1,1 0 0,-4 0-1,-1 2-58,1 1 0,-1-1 0,0 1-1,1 0 1,-9 8 0,-1 1-505,-3 4-441,3 1 413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3:44.827"/>
    </inkml:context>
    <inkml:brush xml:id="br0">
      <inkml:brushProperty name="width" value="0.025" units="cm"/>
      <inkml:brushProperty name="height" value="0.025" units="cm"/>
    </inkml:brush>
  </inkml:definitions>
  <inkml:trace contextRef="#ctx0" brushRef="#br0">404 84 5129,'-4'-2'4634,"-5"-6"-4512,-3-1-738,-1 6 1075,0 1 1,0 0-1,-1 1 1,1 0-1,-1 1 1,-14 2 0,25-2-461,-12 2 177,0 0-1,-21 6 1,30-6-90,0 0-1,-1 0 1,1-1 0,-1 0-1,1 0 1,-1-1 0,1 1-1,-1-2 1,0 1 0,1-1-1,-1 0 1,-8-2 0,30 9 182,0 1 1,-1 0-1,18 13 0,-13-8-193,26 15 45,2-1-1,0-3 1,2-2 0,96 28 0,-118-42-107,88 25 55,-114-31-63,1-1-1,0 1 1,-1-1 0,1 1-1,0 0 1,-1 0 0,1 0-1,-1 0 1,1 0 0,-1 0-1,0 0 1,1 0 0,-1 0-1,0 1 1,0-1 0,0 1-1,0-1 1,0 1 0,0-1-1,0 1 1,-1-1 0,1 1-1,0 1 1,-2-2 12,1-1 0,-1 0-1,0 0 1,0 0 0,1 0-1,-1 0 1,0 1 0,1-1-1,-1 0 1,0 1 0,1-1 0,-1 0-1,0 1 1,1-1 0,-1 1-1,1-1 1,-1 1 0,0-1-1,1 1 1,-1 0 0,-1 4-3,0-1 1,0 0-1,0-1 1,0 1-1,-1 0 0,0-1 1,1 1-1,-1-1 1,-1 0-1,1 0 0,0 0 1,-1 0-1,1-1 1,-5 3-1,-4 4 9,-11 9 4,12-8 0,0-1 1,-1 0-1,0-1 0,-19 10 1,-6 1 67,-106 56 190,70-33-234,34-22-39,2 2 0,1 2 0,-45 38-1,76-57-10,3-2 0,0-1 0,-1 0 0,1 1 0,-1-1 0,1 0 0,-1-1 0,1 1 0,-1 0 0,0-1 1,0 1-1,-3 0 0,6-2-1,0-1 1,0 1-1,0 0 1,0 0-1,0-1 1,0 1-1,0 0 1,0-1-1,0 1 1,0 0-1,0 0 1,0-1-1,0 1 1,0 0-1,0-1 1,0 1-1,1 0 1,-1 0-1,0-1 1,0 1-1,0 0 1,0 0-1,0-1 1,1 1-1,-1 0 1,0 0-1,0 0 1,1-1-1,-1 1 1,0 0-1,0 0 1,1 0 0,-1-1-1,24-13-145,3-4-153,38-30 1,-56 40-84,0 0 1,-1 0 0,0-1-1,0 0 1,-1 0 0,-1-1-1,0 0 1,0 0-1,0-1 1,-1 1 0,-1-1-1,0 0 1,-1-1-1,0 1 1,0-1 0,0-11-1,0-13-203,-1 0 1,-2 0-1,-6-48 0,-3 48 1542,7 30-139,0 0 1,0 0-1,1 0 1,0 0-1,-1-8 1,-14-15 1204,13 22-2013,-1 0 1,0 0-1,0 1 0,-1 0 1,0 0-1,0 0 0,0 0 1,-12-8-1,10 8-3,1 0 0,-1 0 0,1-1 0,1 0 0,-11-14-1,6 3-4,4 7 0,0 0-1,-1 1 1,0 0 0,-13-14-1,19 24-10,16 12 6,-10-7 4,33 28 5,-19-16-7,0-2 0,0 0 1,2-1-1,23 11 0,-19-11 30,1-2 0,0-1 0,1-1 0,0-1 0,55 10 0,-64-16 21,2 0 50,35 11 0,-50-13-89,-1 1 1,1 0-1,0 0 0,-1 0 1,0 1-1,1-1 1,-1 1-1,0 0 0,0 0 1,-1 1-1,1-1 0,4 7 1,-7-10 0,0 1 1,-1 0-1,1 0 0,0 0 1,-1-1-1,1 1 0,-1 0 1,1 0-1,-1 0 1,1 0-1,-1 0 0,0 0 1,1 0-1,-1 0 0,0 0 1,0 0-1,0 0 1,0 0-1,0 0 0,0 0 1,0 0-1,0 0 0,0 0 1,0 1-1,-1 0 1,-1 0 38,0-1 1,1 1 0,-1-1 0,0 1 0,0-1 0,0 0 0,-1 0 0,1 0 0,-4 2 0,-15 7-78,7-3 41,0 1 2,0-1 1,0 0 0,-30 9 0,28-12-2,0 1 0,0 1 0,1 1 0,0 0-1,0 0 1,-24 18 0,-81 50 44,85-55-55,0 1 1,-40 33-1,67-47-5,-9 6-1,2 1 1,-24 26-1,31-25-7,8-15 6,0-1 0,0 1 0,0 0 0,0 0-1,0 0 1,1 0 0,-1 0 0,0 0 0,0 0-1,0 0 1,0 0 0,0 0 0,1 0-1,-1 0 1,0 0 0,0 0 0,0 0 0,0 0-1,0 0 1,1 0 0,-1 0 0,0 0 0,0 0-1,0 0 1,0 0 0,0 0 0,1 0 0,-1 0-1,0 0 1,0 0 0,0 0 0,0 0 0,0 0-1,0 0 1,1 0 0,-1 1 0,0-1-1,0 0 1,0 0 0,0 0 0,0 0 0,0 0-1,0 0 1,0 1 0,0-1 0,0 0 0,1 0-1,-1 0 1,0 0 0,0 0 0,0 1 0,0-1-1,0 0 1,0 0 0,0 0 0,0 0-1,0 0 1,0 1 0,0-1 0,0 0 0,-1 0-1,27-11-4,39-12 0,-21 8 4,-6 1 12,-1-3 0,-1-1 0,-1-1 0,0-3 1,-1 0-1,-2-2 0,49-46 0,-61 52 6,17-18 27,-35 33-34,1 0 1,-1 0-1,0 0 0,1 0 1,-2-1-1,1 1 0,0-1 1,-1 1-1,1-1 0,0-4 0,-2 8-7,0 0 0,0 0 0,0 0 0,0 0 0,0 0 0,0 0 0,0 0 0,0-1 0,0 1-1,0 0 1,0 0 0,0 0 0,0 0 0,0 0 0,0 0 0,0 0 0,0 0 0,0 0-1,0 0 1,0-1 0,0 1 0,0 0 0,-1 0 0,1 0 0,0 0 0,0 0 0,0 0-1,0 0 1,0 0 0,0 0 0,0 0 0,0 0 0,0 0 0,0 0 0,0 0 0,-1 0-1,1 0 1,0-1 0,0 1 0,0 0 0,0 0 0,0 0 0,0 0 0,0 0 0,0 0 0,-1 0-1,1 0 1,0 1 0,0-1 0,0 0 0,0 0 0,0 0 0,0 0 0,0 0 0,0 0-1,0 0 1,0 0 0,-1 0 0,1 0 0,0 0 0,0 0 0,0 0 0,0 0 0,0 0 0,-11 8 45,-12 10-12,23-17-34,-135 132-419,91-88-53,-24 27 135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46.024"/>
    </inkml:context>
    <inkml:brush xml:id="br0">
      <inkml:brushProperty name="width" value="0.025" units="cm"/>
      <inkml:brushProperty name="height" value="0.025" units="cm"/>
    </inkml:brush>
  </inkml:definitions>
  <inkml:trace contextRef="#ctx0" brushRef="#br0">37 275 448,'-17'-24'829,"14"21"-522,0 0-1,1-1 0,0 1 1,-1 0-1,1-1 1,-2-7-1,4 12-235,0-1 1,0 0-1,0 0 1,0 0-1,0 1 0,1-1 1,-1 0-1,0 0 1,0 0-1,0 0 0,1 1 1,-1-1-1,0 0 1,0 0-1,1 0 0,-1 0 1,0 0-1,0 0 1,1 0-1,-1 0 0,0 0 1,0 0-1,1 0 0,-1 0 1,0 0-1,0 0 1,1 0-1,-1 0 0,0 0 1,0 0-1,1 0 1,-1 0-1,0 0 0,0 0 1,0 0-1,1 0 1,-1-1-1,0 1 0,0 0 1,0 0-1,1 0 1,-1 0-1,0-1 0,0 1 1,0 0-1,0 0 1,1 0-1,-1-1 0,0 1 1,0 0-1,0 0 0,0-1 1,0 1-1,0 0 1,0 0-1,0-1 0,0 1 1,0 0-1,0-1 1,26 43-72,-20-34 1,-1-1 0,-1 2 0,1-1 0,-1 0 0,4 13 0,-3 10 13,-5-28-13,0-1 1,0 1-1,0-1 1,1 1-1,-1-1 1,1 1-1,-1-1 1,1 0-1,0 1 1,0-1-1,0 0 1,0 1-1,2 1 1,-1-3 5,-1 0-1,0 0 1,1 0-1,-1-1 1,1 1-1,-1 0 1,1-1 0,-1 0-1,1 1 1,-1-1-1,1 0 1,-1 0 0,1 0-1,-1 0 1,1 0-1,0 0 1,-1 0-1,1 0 1,2-1 0,31-9 80,-33 10-81,59-25 429,-1-1 0,80-50 0,-129 70-385,249-141 754,-204 117-725,58-31-9,-112 59-80,1 0 0,-1 1 0,1 0 0,0 0 0,-1 0 0,1 0 0,0 0 0,0 0 0,5 0 0,-7 1-46,0 0-1,-1 0 1,1 0 0,0 1 0,0-1 0,0 0 0,0 0 0,-1 1 0,1-1 0,0 0 0,0 1 0,-1-1 0,1 1 0,0-1 0,-1 1 0,1-1 0,0 1 0,-1 0 0,1-1 0,-1 1 0,1 0 0,-1-1 0,1 1 0,-1 0 0,1 0 0,-1-1 0,0 1 0,0 0 0,1 0 0,-1 0 0,0-1 0,0 1 0,0 0 0,0 0 0,0 1 0,1 22-769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46.798"/>
    </inkml:context>
    <inkml:brush xml:id="br0">
      <inkml:brushProperty name="width" value="0.025" units="cm"/>
      <inkml:brushProperty name="height" value="0.025" units="cm"/>
    </inkml:brush>
  </inkml:definitions>
  <inkml:trace contextRef="#ctx0" brushRef="#br0">102 117 3369,'-18'-1'940,"3"-1"-812,1 1 1,-28 1-1,42 0-128,-1 0-1,0 1 0,0-1 0,1 1 0,-1-1 1,0 1-1,1 0 0,-1-1 0,0 1 0,1 0 1,-1-1-1,1 1 0,-1 0 0,1 0 0,0-1 1,-1 1-1,1 0 0,0 0 0,0 0 0,-1-1 1,1 1-1,0 0 0,0 0 0,0 0 0,0 0 1,0 0-1,0 0 0,0-1 0,0 1 1,1 1-1,-1 3-3,0 22-4,3 30-1,0-35 78,-2-1-1,-1 1 0,-2 22 0,-5 136 1004,7-166-1049,0-5-11,0-1 0,1 1 0,0 0-1,0-1 1,1 1 0,0-1 0,1 0 0,0 1-1,0-1 1,0 0 0,1-1 0,1 1-1,-1-1 1,1 0 0,1 0 0,-1 0 0,9 7-1,-11-12 15,-1 0-1,1 0 0,1 0 0,-1-1 0,0 0 1,0 1-1,0-1 0,1 0 0,-1-1 1,1 1-1,-1-1 0,1 1 0,-1-1 1,1 0-1,-1 0 0,1 0 0,-1-1 0,0 1 1,1-1-1,-1 0 0,1 0 0,-1 0 1,5-3-1,6-3 255,1 0-1,-1-1 1,21-17 0,-26 18-138,216-184 1563,-162 132-1361,130-94 0,-82 82-176,131-62 0,-231 128-176,-6 2-6,0 0 0,0 1 1,1 0-1,-1 0 0,0 0 1,1 1-1,-1 0 0,1 0 0,5-1 1,-10 2-19,-1 0-1,0 1 1,1-1 0,-1 0 0,0 0 0,1 0 0,-1 0 0,0 0 0,1 0 0,-1 0 0,0 1 0,1-1 0,-1 0-1,0 0 1,0 1 0,1-1 0,-1 0 0,0 0 0,0 1 0,1-1 0,-1 0 0,0 0 0,0 1 0,0-1 0,0 0-1,1 1 1,-1-1 0,0 0 0,0 1 0,0-1 0,0 0 0,0 1 0,0-1 0,0 0 0,0 1 0,0-1 0,0 1-1,0-1 1,0 0 0,0 1 0,0-1 0,0 0 0,-1 1 0,1-1 0,0 0 0,0 1 0,0-1 0,-1 2-151,-3 17-508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47.308"/>
    </inkml:context>
    <inkml:brush xml:id="br0">
      <inkml:brushProperty name="width" value="0.025" units="cm"/>
      <inkml:brushProperty name="height" value="0.025" units="cm"/>
    </inkml:brush>
  </inkml:definitions>
  <inkml:trace contextRef="#ctx0" brushRef="#br0">118 26 1808,'-111'-25'1587,"111"25"-1588,0 0 0,0 0-1,0-1 1,-1 1 0,1 0-1,0 0 1,0 0 0,0 0-1,-1 0 1,1 0 0,0 0-1,0 0 1,0 0 0,-1 0-1,1 0 1,0 0 0,0 0-1,0 0 1,0 1 0,-1-1-1,1 0 1,0 0 0,0 0-1,0 0 1,0 0 0,-1 0-1,1 0 1,0 0 0,0 1-1,0-1 1,0 0 0,0 0-1,0 0 1,-1 0-1,1 0 1,0 1 0,0-1-1,0 0 1,0 0 0,0 0-1,0 1 1,0-1 0,0 0-1,0 0 1,0 0 0,0 0-1,0 1 1,0-1 0,0 0-1,0 0 1,0 0 0,0 1-1,0-1 1,0 0 0,0 0-1,0 0 1,0 0 0,0 1-1,1-1 1,-1 0 0,0 0-1,0 0 1,0 1 0,7 11-36,-6-11 31,10 16-26,-6-10 137,0 1-1,-1 0 1,0 0-1,0 0 1,-1 1-1,0-1 1,0 1-1,2 12 1,2 25 701,24 183-132,-29-205-662,4 33 13,-6-54-19,1 0 0,-1 0 1,1 0-1,0-1 1,0 1-1,0 0 1,1 0-1,-1-1 1,1 1-1,-1 0 0,1-1 1,0 0-1,0 1 1,4 2-1,-4-4 21,0 0 0,0 0 0,1 0 0,-1 0 0,0 0 0,1-1 0,-1 1 0,0-1 0,1 0 0,-1 0 0,1 1 0,-1-2 0,1 1 0,-1 0 0,1 0 0,-1-1 0,0 1 0,1-1 0,-1 0 0,0 0 0,1 0 0,-1 0 0,0 0 0,0 0 0,0-1 0,3-1 0,5-5 221,1-1-1,-1 1 1,12-15-1,28-30 536,-12 10-343,71-59 0,-103 97-427,18-15 13,0 1 0,1 2 0,0 0 0,51-23 0,-44 27-107,0 1 1,1 1-1,48-8 0,-54 18-612,-6 8 317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2.288"/>
    </inkml:context>
    <inkml:brush xml:id="br0">
      <inkml:brushProperty name="width" value="0.025" units="cm"/>
      <inkml:brushProperty name="height" value="0.025" units="cm"/>
    </inkml:brush>
  </inkml:definitions>
  <inkml:trace contextRef="#ctx0" brushRef="#br0">105 480 9650,'-8'-3'864,"0"0"0,0-1 0,1 0 0,-1 0-1,-9-8 1,12 9-815,1-1-1,0 0 0,1 0 0,-1 0 1,1 0-1,-1 0 0,1-1 1,0 1-1,1-1 0,-1 0 1,1 0-1,0 0 0,0 0 0,1 0 1,-2-10-1,2 10-9,2 0 1,-1 1-1,0-1 0,1 0 1,0 0-1,0 1 1,0-1-1,1 0 0,0 1 1,0-1-1,0 1 0,3-5 1,7-11 277,17-22 1,-8 17-237,1 1 0,0 1 0,2 0 0,0 2 0,2 1 0,0 1 0,1 1 1,1 2-1,38-17 0,-57 29-82,0 0 0,0 1 0,0 1 0,0 0 0,11-2 0,-18 4 0,1-1 1,-1 1-1,1 0 0,-1 0 1,1 0-1,0 1 0,-1-1 1,0 1-1,1-1 0,-1 1 1,1 0-1,-1 0 0,0 0 1,1 0-1,-1 0 0,0 0 0,0 1 1,0-1-1,0 1 0,0-1 1,0 1-1,0 0 0,-1 0 1,3 3-1,-2-1 1,0 0 0,0 0 0,-1 0 0,0 0 0,0 0 0,0 1 0,0-1 0,-1 0 0,1 0 1,-1 6-1,-1 2 2,0 0 1,-4 22 0,-5 6 13,-2 0 0,-1-1 0,-3-1 0,-19 37 0,4-18 102,-73 99 0,76-121-35,-33 48 175,56-75-225,0 1-1,0-1 1,1 1-1,0-1 1,1 1-1,0 0 1,1 1-1,-2 9 1,3-17-30,1-1 0,0 1 0,0 0 0,0-1-1,0 1 1,0-1 0,0 1 0,0 0 0,0-1 0,1 1 0,-1-1 0,1 1 0,-1-1-1,1 1 1,0-1 0,-1 1 0,1-1 0,0 0 0,0 1 0,0-1 0,0 0 0,0 0 0,0 0-1,1 1 1,-1-1 0,0-1 0,1 1 0,-1 0 0,0 0 0,1 0 0,-1-1 0,1 1-1,-1 0 1,1-1 0,2 1 0,4 0 5,0 0 0,0-1 0,0 1-1,0-2 1,0 1 0,9-3 0,55-10 35,87-29-1,-16 4-526,9 3-2659,-84 16 2013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2.676"/>
    </inkml:context>
    <inkml:brush xml:id="br0">
      <inkml:brushProperty name="width" value="0.025" units="cm"/>
      <inkml:brushProperty name="height" value="0.025" units="cm"/>
    </inkml:brush>
  </inkml:definitions>
  <inkml:trace contextRef="#ctx0" brushRef="#br0">132 313 10090,'-5'14'1444,"-1"4"736,-8 34 0,13-46-2073,1 1 1,-1 0 0,1-1-1,0 1 1,1 0 0,-1-1-1,1 1 1,1 0 0,1 6-1,0-4-89,1 0 0,0 0 0,1 0 0,0 0 0,0 0-1,0-1 1,1 0 0,1 0 0,-1-1 0,1 0 0,0 0 0,1 0 0,15 9-1,-17-11-20,1-2-1,0 1 0,0-1 0,1 0 0,-1 0 0,1-1 1,-1 0-1,1 0 0,0-1 0,0 0 0,0 0 0,-1-1 1,1 0-1,0-1 0,0 1 0,0-2 0,0 1 0,8-3 1,-2-1 76,-1-1 1,0 0 0,0 0 0,-1-1 0,1-1 0,-1 0-1,-1-1 1,0 0 0,0-1 0,-1 0 0,0-1-1,13-19 1,-9 10 193,-1-1 0,-1 0-1,-1-1 1,-1 0-1,-1-1 1,11-38 0,-17 47-195,-1 1-1,0 0 1,0-1 0,-2 0 0,1 1 0,-2-1 0,0 1 0,0-1 0,-6-19 0,5 25-66,0 1 0,-1-1 1,1 1-1,-2 0 0,1-1 0,-1 1 0,0 1 1,-1-1-1,1 1 0,-1-1 0,-1 1 0,1 1 0,-1-1 1,0 1-1,0 0 0,0 0 0,-10-4 0,6 4-12,-1 1-1,1 0 1,-1 1-1,0 0 0,0 1 1,0 0-1,0 1 1,0 0-1,-1 1 0,1 0 1,0 1-1,0 0 1,0 1-1,0 0 0,0 1 1,0 0-1,-11 5 1,3-1-10,0 2 0,0 0 1,1 1-1,0 1 0,1 1 0,0 0 1,0 1-1,-19 22 0,21-20-162,1 2-1,1-1 1,1 1-1,0 1 0,1 0 1,1 1-1,1 0 1,1 0-1,0 1 0,2 0 1,-6 27-1,9-21-148,0 35-1,3-57 306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3.053"/>
    </inkml:context>
    <inkml:brush xml:id="br0">
      <inkml:brushProperty name="width" value="0.025" units="cm"/>
      <inkml:brushProperty name="height" value="0.025" units="cm"/>
    </inkml:brush>
  </inkml:definitions>
  <inkml:trace contextRef="#ctx0" brushRef="#br0">0 477 9418,'2'-4'6325,"4"-11"-4600,-3-3-1701,2 0 0,8-22 0,0-1-10,-7 9 107,-1 1-1,0-57 0,-5 62 184,1 0 0,2 0 0,9-42 0,-11 64-272,-1 1 0,1 0 0,1 0 0,-1-1 0,0 1 0,1 0 0,0 0 0,0 0 0,-1 1 0,2-1 0,2-3 0,-4 5-30,-1 1 0,1-1 0,-1 1 0,1 0 0,0 0 0,-1-1 0,1 1 0,-1 0 0,1 0 1,-1 0-1,1 0 0,0 0 0,-1-1 0,1 1 0,0 0 0,-1 0 0,1 1 0,-1-1 0,1 0 0,0 0 0,-1 0 1,1 0-1,-1 0 0,2 1 0,-1 0-5,1 0 0,0 1 1,-1-1-1,1 0 0,-1 1 0,0-1 0,1 1 1,-1 0-1,0-1 0,0 1 0,1 2 1,9 17-4,-2 1 1,0 0 0,11 46-1,9 79-5,-22-102 10,50 341-347,-13-74-385,-42-297 564,0 1-515,1 1 1,0-1-1,1 1 1,1-1 0,0 0-1,10 19 1,4-13-1221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3.618"/>
    </inkml:context>
    <inkml:brush xml:id="br0">
      <inkml:brushProperty name="width" value="0.025" units="cm"/>
      <inkml:brushProperty name="height" value="0.025" units="cm"/>
    </inkml:brush>
  </inkml:definitions>
  <inkml:trace contextRef="#ctx0" brushRef="#br0">287 213 8906,'0'5'807,"-1"-4"-548,1 1 0,0-1 0,0 1 0,0-1 0,0 1 1,0-1-1,0 1 0,0 0 0,1-1 0,-1 1 0,0-1 0,1 1 0,-1-1 0,1 0 0,0 1 0,-1-1 0,1 1 0,0-1 0,0 0 0,0 0 1,0 1-1,0-1 0,0 0 0,0 0 0,3 2 0,66 47-1089,109 58 1,-157-95 429,11 6-295,40 22 533,90 68-1,-143-94 550,0 2 1,-1 0-1,-1 2 0,-1-1 0,-1 2 1,0 1-1,-2 0 0,23 42 1,-31-49-311,0-1 1,-1 1 0,-1 0 0,0 0 0,-1 0 0,-1 1 0,1 15 0,-3-19-68,0-1 0,-1 1 0,0-1 1,0 1-1,-1-1 0,-1 0 1,0 1-1,0-1 0,-1 0 0,-7 12 1,2-6-2,-1-1 0,0-1 0,-2 1 1,1-2-1,-2 0 0,0 0 0,0-1 1,-1-1-1,0 0 0,-1-1 0,-32 16 0,25-16 33,-1 0-1,-1-1 0,0-2 0,0 0 0,0-2 1,-1 0-1,0-2 0,-25 1 0,38-4 14,-1 0 0,1-1 0,0-1 1,0 0-1,0 0 0,0-1 0,0-1 0,0 0 0,1 0 0,-19-11 0,24 12-28,0-1-1,1 0 1,-1-1-1,1 1 1,0-1-1,0 0 1,0 0-1,1-1 1,0 1-1,0-1 1,0 0-1,1 0 1,-1 0-1,2-1 1,-1 1-1,1-1 1,0 0-1,0 1 1,-1-15-1,2 7-12,1 0-1,1-1 1,1 1-1,0 0 1,0 0-1,1 0 0,1 0 1,1 0-1,0 1 1,0 0-1,11-17 1,8-12-20,60-77 0,79-81 62,-84 106 127,15-34 358,-82 109-380,-1-1-1,-1 0 1,-1 0-1,13-42 1,-19 50-97,2-5 89,-1-1 0,3-31 0,-7 45-127,1-1-1,-1 1 1,-1-1 0,1 1 0,-1-1-1,0 1 1,0-1 0,0 1-1,0 0 1,-1-1 0,1 1-1,-1 0 1,0 0 0,-1 0 0,1 1-1,-4-5 1,1 3-13,0 0 0,-1 0 1,0 1-1,1 0 0,-1 0 0,-1 1 0,1 0 0,0 0 1,-1 0-1,0 1 0,1 0 0,-1 0 0,0 0 0,0 1 1,0 0-1,-9 1 0,-2-1-22,0 2 1,1 0-1,-1 1 0,0 1 1,-27 8-1,9 1-102,1 1 0,1 2 0,0 2 0,1 1 0,0 1 0,2 2 0,0 1-1,-30 29 1,3 4-1460,3 2-1,-87 118 0,56-59 248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39:21.011"/>
    </inkml:context>
    <inkml:brush xml:id="br0">
      <inkml:brushProperty name="width" value="0.025" units="cm"/>
      <inkml:brushProperty name="height" value="0.025" units="cm"/>
    </inkml:brush>
  </inkml:definitions>
  <inkml:trace contextRef="#ctx0" brushRef="#br0">0 211 5577,'4'-14'2785,"13"-7"-113,17 3-2344,3 4 97,11-1 39,-4 3-128,15 3-48,8 2-64,11 2-184,-5-4-24,5-5-88,-8-6-296,-2-6-2785,6-1 2257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4.135"/>
    </inkml:context>
    <inkml:brush xml:id="br0">
      <inkml:brushProperty name="width" value="0.025" units="cm"/>
      <inkml:brushProperty name="height" value="0.025" units="cm"/>
    </inkml:brush>
  </inkml:definitions>
  <inkml:trace contextRef="#ctx0" brushRef="#br0">374 20 9826,'-2'-3'4198,"-4"-10"-3128,6 13-1071,0 0 0,0 0 0,0 0 0,0 0 0,0 0 0,0 0 0,0 0 0,0 0 0,0 0 1,0 0-1,0-1 0,0 1 0,0 0 0,1 0 0,-1 0 0,0 0 0,0 0 0,0 0 0,0 0 0,0 0 0,0 0 0,0-1 0,-1 1 0,1 0 0,0 0 1,0 0-1,0 0 0,0 0 0,0 0 0,0 0 0,0 0 0,0 0 0,0 0 0,0-1 0,0 1 0,0 0 0,0 0 0,0 0 0,0 0 0,0 0 1,0 0-1,-1 0 0,1 0 0,0 0 0,0 0 0,0 0 0,0 0 0,0 0 0,0 0 0,0 0 0,0 0 0,0 0 0,-1 0 0,1 0 0,0 0 0,0 0 1,0 0-1,-7 10 95,-6 17 156,-5 13 450,-22 70 0,7 14-51,-18 146 0,8-33-239,38-213-409,-4 23 14,-23 62 1,27-95-14,0 0 0,-2-1 1,0 1-1,0-1 0,-1-1 0,-1 1 1,0-2-1,-19 20 0,28-31-11,-1 1 0,1 0 1,-1 0-1,0-1 0,0 1 1,1 0-1,-1-1 0,0 1 0,0-1 1,0 1-1,0-1 0,0 1 0,0-1 1,0 0-1,0 1 0,0-1 0,0 0 1,0 0-1,0 0 0,-2 0 0,3 0-13,-1 0 0,1-1 0,-1 1 0,1-1 0,-1 1 0,1-1-1,-1 1 1,1-1 0,-1 1 0,1-1 0,0 0 0,-1 1 0,1-1-1,0 0 1,0 1 0,-1-1 0,1 0 0,0 1 0,0-1 0,0 0-1,0 1 1,0-2 0,0-8-321,0 0 0,0 0 1,3-11-1,-3 19 284,23-117-3381,-3 47 2422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5.289"/>
    </inkml:context>
    <inkml:brush xml:id="br0">
      <inkml:brushProperty name="width" value="0.025" units="cm"/>
      <inkml:brushProperty name="height" value="0.025" units="cm"/>
    </inkml:brush>
  </inkml:definitions>
  <inkml:trace contextRef="#ctx0" brushRef="#br0">393 112 1520,'0'-14'1151,"-1"-37"3809,0 47-4315,1 0 0,-1 1-1,0-1 1,0 1 0,0-1 0,0 0 0,-1 1 0,1 0 0,-1-1 0,-4-4-1,6 7-616,0 1 0,-1 0 0,1 0 0,0 0 0,-1-1-1,1 1 1,0 0 0,0 0 0,-1 0 0,1 0-1,0 0 1,-1 0 0,1 0 0,0 0 0,-1 0-1,1 0 1,0 0 0,-1 0 0,1 0 0,0 0-1,-1 0 1,1 0 0,0 0 0,-1 0 0,1 0-1,0 0 1,0 1 0,-1-1 0,1 0 0,0 0-1,-1 0 1,1 1 0,0-1 0,0 0 0,-1 0-1,1 0 1,0 1 0,0-1 0,0 0 0,0 1-1,-1-1 1,1 0 0,0 0 0,0 1 0,0-1-1,0 0 1,0 1 0,0-1 0,0 0 0,0 1 0,0-1-1,0 1 1,-6 54 118,3 0 0,5 63 0,16 119 121,-18-234-266,60 436 492,-51-401-335,24 63 0,-26-83-143,1 1 0,2-2 0,-1 1 1,2-1-1,15 18 0,-22-29-33,0-3 98,-8-14-409,-21-63-887,-29-139-1,5-89 560,39 231 781,-5-18-79,-9-70-63,22 135 71,1 1 0,2-1 0,0 1 0,7-40 0,-7 58-6,0 0 0,1 0-1,-1 0 1,1 0 0,0 0-1,1 0 1,2-5 0,-7 50 154,1-32-191,1 0 0,-1 1 0,-1-1 0,1 0 0,-2 0 1,1 0-1,-1 0 0,0 0 0,0-1 0,-1 1 0,0-1 0,-1 0 0,-9 11 0,7-9 3,0 0 0,0 1-1,1 0 1,0-1-1,1 2 1,-7 16 0,-19 73 26,4-11-9,-120 339 4,138-394-30,-17 49 11,23-74-9,-1 0-1,0 0 1,0-1-1,-1 0 1,0 0-1,-11 13 1,5-14 2,11-6-6,0-1 1,0 0-1,0 0 0,0 0 0,0 0 1,0 0-1,-1 1 0,1-1 0,0 0 1,0 0-1,0 0 0,0 0 0,0 0 0,-1 0 1,1 0-1,0 1 0,0-1 0,0 0 1,0 0-1,-1 0 0,1 0 0,0 0 1,0 0-1,0 0 0,0 0 0,-1 0 0,1 0 1,0 0-1,0 0 0,0 0 0,-1 0 1,1 0-1,0 0 0,0 0 0,0 0 1,0 0-1,-1 0 0,1-1 0,0 1 0,0 0 1,0 0-1,0 0 0,0 0 0,-1 0 1,1 0-1,0 0 0,0-1 0,0 1 1,0 0-1,37-134 87,62-143 1,-66 192-77,30-90-8,24-62 204,-82 224-169,-2 2 43,1 1-1,1 0 0,-1 0 0,2 0 1,-1 1-1,1 0 0,1 0 0,9-11 1,-16 20-81,0 0 1,0-1 0,1 1 0,-1 0 0,0 0-1,1-1 1,-1 1 0,1 0 0,-1 0-1,0-1 1,1 1 0,-1 0 0,0 0 0,1 0-1,-1 0 1,1 0 0,-1 0 0,1-1-1,-1 1 1,0 0 0,1 0 0,-1 0 0,1 1-1,-1-1 1,0 0 0,1 0 0,-1 0-1,1 0 1,-1 0 0,1 0 0,-1 0 0,0 1-1,1-1 1,-1 0 0,0 0 0,1 1-1,-1-1 1,10 19 26,-1 30-13,0 127 121,-3-35-14,62 557 111,-52-620-130,51 145 1,-49-170 93,-27-65-1,-14-43-1694,-32-111 0,45 116 758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5.906"/>
    </inkml:context>
    <inkml:brush xml:id="br0">
      <inkml:brushProperty name="width" value="0.025" units="cm"/>
      <inkml:brushProperty name="height" value="0.025" units="cm"/>
    </inkml:brush>
  </inkml:definitions>
  <inkml:trace contextRef="#ctx0" brushRef="#br0">290 45 6177,'58'-7'3046,"-58"7"-2998,1 0 1,-1 0-1,0 0 0,0 0 0,1-1 0,-1 1 1,0 0-1,0 0 0,1 0 0,-1 0 0,0 0 0,0 0 1,0-1-1,1 1 0,-1 0 0,0 0 0,0 0 0,0 0 1,0-1-1,1 1 0,-1 0 0,0 0 0,0 0 1,0-1-1,0 1 0,0 0 0,0 0 0,0-1 0,0 1 1,0 0-1,0 0 0,0-1 0,0 1 0,0 0 0,0 0 1,0-1-1,0 1 0,0 0 0,0 0 0,0-1 1,0 1-1,-10-12 1458,7 9-1313,0 1 1,0 0 0,-1 0-1,1 0 1,-1 0 0,-4-2-1,5 4-192,-1 0 0,0 0-1,0 0 1,0 0 0,1 1-1,-1-1 1,0 1 0,0 0-1,1 0 1,-1 0 0,1 0-1,-1 1 1,1 0 0,-5 2-1,-2 3 18,-1 0 1,1 0-1,-11 12 0,0 2 145,2 0 0,0 1 1,1 2-1,1-1 0,1 2 0,2 0 0,0 1 0,2 1 1,1 0-1,1 0 0,1 1 0,1 0 0,-4 35 1,10-47-145,1-1 1,0 0-1,1 1 1,1-1-1,1 0 1,0 0-1,1 1 1,0-1 0,10 26-1,-10-35-19,0 0 1,0 0-1,1 0 0,-1-1 1,1 1-1,0-1 0,1 0 0,-1 0 1,1-1-1,0 1 0,1-1 1,-1 0-1,0 0 0,1-1 0,0 1 1,0-1-1,0-1 0,0 1 1,1-1-1,-1 0 0,1 0 0,-1-1 1,1 0-1,11 1 0,0-2 17,-1-1 1,1 0-1,0-2 0,-1 1 0,0-2 1,1-1-1,-1 0 0,-1-1 0,1 0 1,-1-2-1,0 0 0,18-13 0,-10 5 125,-1-1-1,-1-1 1,0-1 0,-2-1-1,0 0 1,31-44-1,-30 32 137,-2-1 0,-1-1 0,-1-1 0,18-57 0,-31 82-231,-1 0 0,-1 0 1,1-1-1,-2 1 0,0-1 0,0 1 1,-1-1-1,0 0 0,0 1 0,-1-1 1,-3-11-1,2 17-32,1 0 0,-1 0 0,0 1 0,0-1 0,-1 0 0,1 1 0,-1 0 1,0-1-1,0 1 0,-1 0 0,1 0 0,-1 1 0,0-1 0,0 1 0,0 0 0,0 0 0,0 0 0,-1 1 0,1-1 1,-1 1-1,0 0 0,0 1 0,0-1 0,-9-1 0,-1 1-11,1 1 0,0 0 0,-1 1 0,1 0 0,-1 2 0,1-1-1,0 2 1,0 0 0,0 1 0,0 0 0,1 1 0,-1 0 0,1 1 0,-18 12 0,8-4-34,0 1 1,2 1-1,0 1 1,1 1-1,0 0 1,-31 41-1,36-38-410,2 0 0,1 0 0,0 1 1,1 1-1,2 0 0,0 0 0,2 1 0,0 0 1,-6 46-1,14-41-2176,-1-29 2574,-1 0 0,1 0 0,0 0 0,0 1 0,0-1 0,0 0 0,0 0 0,0 0-1,0 0 1,0 1 0,0-1 0,0 0 0,0 0 0,0 0 0,0 0 0,0 1 0,0-1-1,0 0 1,1 0 0,-1 0 0,0 0 0,0 1 0,0-1 0,0 0 0,0 0 0,0 0-1,0 0 1,0 0 0,1 1 0,-1-1 0,0 0 0,0 0 0,0 0 0,0 0 0,1 0-1,-1 0 1,0 0 0,0 0 0,0 0 0,0 0 0,1 0 0,-1 1 0,0-1-1,0 0 1,0 0 0,0 0 0,1 0 0,-1 0 0,0-1 0,0 1 0,0 0 0,0 0-1,1 0 1,-1 0 0,0 0 0,0 0 0,0 0 0,0 0 0,1 0 0,-1 0 0,0 0-1,0-1 1,0 1 0,16-22-1382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6.306"/>
    </inkml:context>
    <inkml:brush xml:id="br0">
      <inkml:brushProperty name="width" value="0.025" units="cm"/>
      <inkml:brushProperty name="height" value="0.025" units="cm"/>
    </inkml:brush>
  </inkml:definitions>
  <inkml:trace contextRef="#ctx0" brushRef="#br0">287 434 520,'15'-61'968,"9"-76"-1,-22 117-45,-1 0 0,-1 0-1,0 0 1,-2 0 0,0 0-1,-1 0 1,-1 0 0,-7-19-1,11 37-731,-1 0-1,1 0 0,-1 0 0,0 0 0,0 1 1,0-1-1,0 0 0,0 0 0,0 1 0,0-1 1,0 0-1,-1 1 0,1-1 0,-1 1 0,1 0 1,-1-1-1,0 1 0,1 0 0,-1 0 1,0 0-1,0 0 0,0 1 0,-3-2 0,3 2-142,0 0 0,0 0 0,0 1 0,0-1-1,0 0 1,1 1 0,-1 0 0,0-1-1,0 1 1,0 0 0,1 0 0,-1 0 0,1 0-1,-1 0 1,1 1 0,-1-1 0,1 0-1,0 1 1,-1-1 0,1 1 0,0-1 0,0 1-1,-1 3 1,-3 3-14,1 1 0,1 0 0,-1 1 0,2-1 0,-1 0 0,1 1 0,-1 17 0,0-6 6,-43 565 676,23-193-474,-54 164 254,75-545-522,1-4-27,-1-1 0,1 0 1,-1 0-1,-1 1 1,1-1-1,-1-1 0,-7 12 1,10-17-16,0-1 1,0 1 0,-1-1-1,1 0 1,0 1-1,0-1 1,-1 1 0,1-1-1,-1 1 1,1-1-1,0 0 1,-1 1 0,1-1-1,-1 0 1,1 1-1,-1-1 1,1 0 0,-1 0-1,1 0 1,-1 1-1,1-1 1,-1 0 0,1 0-1,-1 0 1,1 0-1,-1 0 1,1 0 0,-2 0-1,1 0-152,0-1 0,1 0 0,-1 1 0,0-1 0,0 0 0,1 0 0,-1 1 0,0-1 0,1 0 0,-1 0 0,0 0 0,1 0-1,0 0 1,-1 0 0,1 0 0,-1 0 0,1-1 0,-9-25-1526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6.989"/>
    </inkml:context>
    <inkml:brush xml:id="br0">
      <inkml:brushProperty name="width" value="0.025" units="cm"/>
      <inkml:brushProperty name="height" value="0.025" units="cm"/>
    </inkml:brush>
  </inkml:definitions>
  <inkml:trace contextRef="#ctx0" brushRef="#br0">1 470 3401,'39'0'2322,"-38"-1"-2182,1 0 1,-2 0-1,1 0 0,0 0 1,0 0-1,0 0 1,0 0-1,-1-1 1,1 1-1,0 0 1,-1 0-1,1-1 1,-1 1-1,0 0 1,1-1-1,-1 1 1,0 0-1,0-1 1,0 1-1,0-1 1,0 1-1,0 0 1,0-2-1,1-11 316,4-1-374,1 1 0,0 0 0,1 0 0,1 1-1,0 0 1,0 0 0,19-20 0,83-75 1668,-68 70-766,-25 21-660,14-13 258,2 1 0,49-34 1,-80 62-575,0-1 1,0 1-1,-1 0 1,1 0-1,0 1 1,0-1-1,0 0 1,0 0 0,0 1-1,0 0 1,0-1-1,0 1 1,0 0-1,1 0 1,2 0-1,-3 1-4,-1-1-1,0 0 0,0 1 1,0 0-1,0-1 1,0 1-1,0 0 1,0-1-1,0 1 1,0 0-1,0 0 0,0 0 1,0 0-1,-1 0 1,1 0-1,0 0 1,-1 0-1,1 0 0,0 2 1,1 4 3,0-1 1,-1 1 0,0 0-1,0-1 1,-1 1-1,0 0 1,0 0 0,-1 9-1,-3 7 13,0 1-1,-2-1 0,-1-1 1,-15 38-1,-51 84 82,-58 52 204,89-137-158,34-48-112,0 1 0,1-1 0,0 1 0,1 0 0,-8 26 0,13-38-31,1 1 0,0 0-1,-1-1 1,1 1 0,0-1-1,0 1 1,0-1-1,0 1 1,0 0 0,0-1-1,0 1 1,0-1-1,0 1 1,0 0 0,0-1-1,0 1 1,0-1 0,0 1-1,0 0 1,1-1-1,-1 1 1,0-1 0,0 1-1,1-1 1,-1 1 0,0-1-1,1 1 1,-1-1-1,1 1 1,-1-1 0,0 0-1,1 1 1,-1-1-1,1 1 1,-1-1 0,1 0-1,-1 0 1,1 1 0,0-1-1,-1 0 1,1 0-1,-1 0 1,1 1 0,-1-1-1,1 0 1,0 0 0,-1 0-1,1 0 1,-1 0-1,1 0 1,0 0 0,-1 0-1,1-1 1,-1 1-1,2 0 1,6-1 103,0-1 1,0 0-1,10-4 0,-13 5-60,204-87 1146,-22 7-1192,-151 68-1204,1 1 0,63-11 0,-66 20 47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7.456"/>
    </inkml:context>
    <inkml:brush xml:id="br0">
      <inkml:brushProperty name="width" value="0.025" units="cm"/>
      <inkml:brushProperty name="height" value="0.025" units="cm"/>
    </inkml:brush>
  </inkml:definitions>
  <inkml:trace contextRef="#ctx0" brushRef="#br0">83 61 4497,'-22'-14'1345,"14"10"-760,1 0 0,0 0 0,0-1-1,1 0 1,-1 0 0,1-1 0,-6-7 0,20 24 140,8 9-438,17 30 1,-4 6 620,-2 1-1,20 69 1,28 125 380,-65-214-1225,97 380 380,85 281-369,-136-543-63,-44-125-8,-3-3-24,-7-20-89,0 1 0,1 0 1,-1-1-1,2 0 0,-1 0 1,1 0-1,5 8 0,-8-23-1527,-5-19 702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8.527"/>
    </inkml:context>
    <inkml:brush xml:id="br0">
      <inkml:brushProperty name="width" value="0.025" units="cm"/>
      <inkml:brushProperty name="height" value="0.025" units="cm"/>
    </inkml:brush>
  </inkml:definitions>
  <inkml:trace contextRef="#ctx0" brushRef="#br0">20 2095 5577,'-3'-4'505,"1"0"1,-1 0-1,1 0 0,0-1 0,1 1 1,-1 0-1,1-1 0,0 1 0,0-1 1,-1-7-1,3 8-401,-1 0 0,1 1-1,0-1 1,0 0 0,0 1 0,0-1 0,1 1-1,-1 0 1,1-1 0,0 1 0,0 0 0,0 0-1,1 0 1,3-3 0,9-10-21,1 0-1,1 1 1,32-21-1,63-33 574,-90 57-478,436-228 1818,8 29-1720,-435 197-253,224-99 29,410-189 64,-116 69 81,5 54-141,-153 80-38,14-4 7,-7-21 10,58-48 81,-458 169-107,10-3 23,-1 0 1,1 1 0,0 1 0,32-3-1,-46 7-20,0 0 0,0 0-1,1 0 1,-1 0 0,0 1-1,0-1 1,0 1 0,0 0-1,0 1 1,0-1 0,0 1-1,-1 0 1,1-1 0,0 2-1,-1-1 1,1 0 0,-1 1-1,0-1 1,0 1 0,0 0-1,0 0 1,-1 0 0,1 1-1,-1-1 1,0 1 0,1-1-1,1 6 1,1 5 32,0 0 0,-1 0 1,-1 0-1,3 22 0,2 65 119,-6-59-115,4 46 27,30 350 93,-21-328-100,59 214 0,53 13 46,26-9-70,-138-295-41,121 219 25,3 6 74,-137-254-86,0 0 1,-1-1-1,1 1 1,-1 0-1,0 1 1,0-1-1,0 0 1,0 0 0,0 8-1,-2-10 6,1 0 1,-1 0-1,1 0 0,-1-1 1,1 1-1,-1 0 0,0 0 1,0-1-1,0 1 0,0 0 1,0-1-1,0 1 0,-1-1 1,1 1-1,0-1 0,-1 0 1,1 0-1,-1 1 0,0-1 1,1 0-1,-1 0 0,0-1 1,-2 2-1,-16 6 204,-1-1 0,0-1-1,0-1 1,-39 4 0,2 0-77,-374 112-44,381-104-96,-553 230-7,259-96-26,-90 20 28,-30 11 23,11 26-21,125-37-29,-271 138-30,350-181 98,-259 178-1,326-187-95,134-90-139,-94 40 1,139-67 112,-1-1 0,1 1 0,0-1 0,-1 1 0,0-1 0,1-1 0,-1 1 0,-6-1 0,10 0 36,1 0 0,-1 0-1,1 0 1,0 0 0,-1-1-1,1 1 1,0 0 0,-1-1-1,1 1 1,0 0-1,0-1 1,-1 1 0,1 0-1,0-1 1,0 1 0,-1 0-1,1-1 1,0 1-1,0 0 1,0-1 0,0 1-1,0-1 1,0 1 0,-1-1-1,1 1 1,0 0 0,0-1-1,0 1 1,0-1-1,1 1 1,-1-1 0,0 1-1,0 0 1,0-1 0,0 1-1,0-1 1,0 1-1,1 0 1,-1-1 0,0 1-1,0 0 1,1-1 0,-1 1-1,0 0 1,0-1 0,1 1-1,14-23-1247,-13 20 1060,20-28-735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8.936"/>
    </inkml:context>
    <inkml:brush xml:id="br0">
      <inkml:brushProperty name="width" value="0.025" units="cm"/>
      <inkml:brushProperty name="height" value="0.025" units="cm"/>
    </inkml:brush>
  </inkml:definitions>
  <inkml:trace contextRef="#ctx0" brushRef="#br0">191 240 7658,'-54'-60'2213,"24"27"-1617,2-2-1,-29-43 0,53 72-444,-11-19-228,12 23 523,10 18 876,23 48-33,27 59-335,173 508-534,73 226-387,-299-845-33,84 237 6,-69-185 15,22 125 0,-31-90 5,5 33 27,-12-121-45,-2-16-115,-2-21-374,-25-77-2677,8 24 1936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9.309"/>
    </inkml:context>
    <inkml:brush xml:id="br0">
      <inkml:brushProperty name="width" value="0.025" units="cm"/>
      <inkml:brushProperty name="height" value="0.025" units="cm"/>
    </inkml:brush>
  </inkml:definitions>
  <inkml:trace contextRef="#ctx0" brushRef="#br0">67 206 2505,'-14'-37'908,"-5"-12"2030,-14-61 0,33 101-2466,6 12-279,10 19 69,45 107 1038,132 350-45,180 690 1,-227-593-1363,-160-641-5385,-8-9 3809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08:44:09.984"/>
    </inkml:context>
    <inkml:brush xml:id="br0">
      <inkml:brushProperty name="width" value="0.025" units="cm"/>
      <inkml:brushProperty name="height" value="0.025" units="cm"/>
    </inkml:brush>
  </inkml:definitions>
  <inkml:trace contextRef="#ctx0" brushRef="#br0">1 36 1152,'0'0'108,"0"-1"0,0 0-1,0 1 1,0-1 0,0 1 0,0-1-1,0 1 1,0-1 0,0 1-1,0-1 1,0 1 0,0-1 0,1 1-1,-1 0 1,0-1 0,0 1-1,0-1 1,1 1 0,-1-1 0,0 1-1,1-1 1,-1 1 0,0 0-1,1-1 1,-1 1 0,0 0 0,2-1-1,-2 1-3,1 0 0,0 0 0,0 0 1,-1 0-1,1 0 0,0 0 0,0 1 0,-1-1 0,1 0 0,0 0 0,0 1 0,-1-1 0,1 0 0,-1 1 0,1-1 1,1 2-1,26 27 1828,-5 0-1332,-3 2 0,32 61 0,26 80-453,-60-130-89,180 511 46,-42 18 125,-1-5 409,-129-479-521,7 27 45,86 202 1,-70-224-147,-42-82-23,-1 0 0,2 0 0,-1 0 1,1-1-1,1 0 0,11 9 0,-3-10-54,-17-8 58,0 0 0,1 0-1,-1 0 1,1 0 0,-1 0-1,1 0 1,-1 0-1,0 0 1,1 0 0,-1 0-1,1 0 1,-1 0 0,0-1-1,1 1 1,-1 0-1,1 0 1,-1 0 0,0-1-1,1 1 1,-1 0 0,0 0-1,1-1 1,-1 1-1,0 0 1,1 0 0,-1-1-1,0 1 1,0 0 0,0-1-1,1 1 1,-1 0-1,0-1 1,0 1 0,0-1-1,0 1 1,1 0 0,-1-1-1,0 1 1,0-1-1,0 1 1,0-1 0,0 0-1,-1-14-52,-1 0-1,0 0 0,-1 0 1,0 0-1,-7-17 0,-173-545-3664,116 352 1281,-194-671-1920,120 270 6621,106 366 226,34 246-2098,0-1 1,2-26-1,-1 39-320,1 0 0,-1 0 0,0 0-1,1 0 1,0 0 0,-1 1 0,1-1-1,0 0 1,0 0 0,0 1 0,0-1-1,0 1 1,0-1 0,2-1 0,-2 2-14,-1 1-1,1-1 1,0 1 0,0-1 0,0 1-1,0-1 1,0 1 0,0 0 0,0-1-1,0 1 1,0 0 0,0 0 0,0 0 0,0 0-1,0 0 1,0 0 0,0 0 0,0 0-1,1 1 1,2 0 58,-1 0 0,1 1 0,-1-1 0,0 1 1,1 0-1,-1 0 0,0 0 0,0 0 0,-1 1 0,1-1 0,0 1 0,2 4 0,20 28 531,32 61-1,-4 8-326,64 179 1,16 127-302,-108-328 1,313 1080-838,-257-877-133,-73-259 726,-6-19 101,1 1-1,-1 0 1,-1 0-1,1 0 1,-1 0-1,0 10 1,-14-45-415,-39-150 378,-12-33-346,9 61-377,-12-20 381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sl-SI" sz="1800" b="0" strike="noStrike" spc="-1">
                <a:solidFill>
                  <a:srgbClr val="000000"/>
                </a:solidFill>
                <a:latin typeface="Calibri"/>
              </a:rPr>
              <a:t>Click to move the slide</a:t>
            </a:r>
          </a:p>
        </p:txBody>
      </p:sp>
      <p:sp>
        <p:nvSpPr>
          <p:cNvPr id="79"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0"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81"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82"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3" name="PlaceHolder 6"/>
          <p:cNvSpPr>
            <a:spLocks noGrp="1"/>
          </p:cNvSpPr>
          <p:nvPr>
            <p:ph type="sldNum"/>
          </p:nvPr>
        </p:nvSpPr>
        <p:spPr>
          <a:xfrm>
            <a:off x="4399200" y="9555480"/>
            <a:ext cx="3372840" cy="502560"/>
          </a:xfrm>
          <a:prstGeom prst="rect">
            <a:avLst/>
          </a:prstGeom>
        </p:spPr>
        <p:txBody>
          <a:bodyPr lIns="0" tIns="0" rIns="0" bIns="0" anchor="b"/>
          <a:lstStyle/>
          <a:p>
            <a:pPr algn="r"/>
            <a:fld id="{507D0EF8-5781-430B-A209-0B43BE65C9CE}"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685800" y="1143000"/>
            <a:ext cx="5486400" cy="3086100"/>
          </a:xfrm>
          <a:prstGeom prst="rect">
            <a:avLst/>
          </a:prstGeom>
        </p:spPr>
      </p:sp>
      <p:sp>
        <p:nvSpPr>
          <p:cNvPr id="418" name="PlaceHolder 2"/>
          <p:cNvSpPr>
            <a:spLocks noGrp="1"/>
          </p:cNvSpPr>
          <p:nvPr>
            <p:ph type="body"/>
          </p:nvPr>
        </p:nvSpPr>
        <p:spPr>
          <a:xfrm>
            <a:off x="685800" y="4400640"/>
            <a:ext cx="5485320" cy="3599280"/>
          </a:xfrm>
          <a:prstGeom prst="rect">
            <a:avLst/>
          </a:prstGeom>
        </p:spPr>
        <p:txBody>
          <a:bodyPr lIns="0" tIns="0" rIns="0" bIns="0"/>
          <a:lstStyle/>
          <a:p>
            <a:endParaRPr lang="en-US" sz="2000" b="0" strike="noStrike" spc="-1">
              <a:latin typeface="Arial"/>
            </a:endParaRPr>
          </a:p>
        </p:txBody>
      </p:sp>
      <p:sp>
        <p:nvSpPr>
          <p:cNvPr id="41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8A6DC12-D7BF-40AC-A0CE-44842C878B29}"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5C9FB8-F579-4196-8CCA-1EBE5D8A50B6}" type="slidenum">
              <a:rPr lang="en-US" smtClean="0"/>
              <a:t>27</a:t>
            </a:fld>
            <a:endParaRPr lang="en-US"/>
          </a:p>
        </p:txBody>
      </p:sp>
    </p:spTree>
    <p:extLst>
      <p:ext uri="{BB962C8B-B14F-4D97-AF65-F5344CB8AC3E}">
        <p14:creationId xmlns:p14="http://schemas.microsoft.com/office/powerpoint/2010/main" val="316300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Emphasize novelty of this </a:t>
            </a:r>
            <a:r>
              <a:rPr lang="en-US" dirty="0" err="1"/>
              <a:t>compresiion</a:t>
            </a:r>
            <a:r>
              <a:rPr lang="en-US" dirty="0"/>
              <a:t> method. </a:t>
            </a:r>
          </a:p>
          <a:p>
            <a:endParaRPr lang="en-US" dirty="0"/>
          </a:p>
          <a:p>
            <a:endParaRPr lang="en-US" dirty="0"/>
          </a:p>
        </p:txBody>
      </p:sp>
      <p:sp>
        <p:nvSpPr>
          <p:cNvPr id="4" name="Slide Number Placeholder 3"/>
          <p:cNvSpPr>
            <a:spLocks noGrp="1"/>
          </p:cNvSpPr>
          <p:nvPr>
            <p:ph type="sldNum" sz="quarter" idx="5"/>
          </p:nvPr>
        </p:nvSpPr>
        <p:spPr/>
        <p:txBody>
          <a:bodyPr/>
          <a:lstStyle/>
          <a:p>
            <a:fld id="{135C9FB8-F579-4196-8CCA-1EBE5D8A50B6}" type="slidenum">
              <a:rPr lang="en-US" smtClean="0"/>
              <a:t>28</a:t>
            </a:fld>
            <a:endParaRPr lang="en-US"/>
          </a:p>
        </p:txBody>
      </p:sp>
    </p:spTree>
    <p:extLst>
      <p:ext uri="{BB962C8B-B14F-4D97-AF65-F5344CB8AC3E}">
        <p14:creationId xmlns:p14="http://schemas.microsoft.com/office/powerpoint/2010/main" val="392619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C9FB8-F579-4196-8CCA-1EBE5D8A50B6}" type="slidenum">
              <a:rPr lang="en-US" smtClean="0"/>
              <a:t>31</a:t>
            </a:fld>
            <a:endParaRPr lang="en-US"/>
          </a:p>
        </p:txBody>
      </p:sp>
    </p:spTree>
    <p:extLst>
      <p:ext uri="{BB962C8B-B14F-4D97-AF65-F5344CB8AC3E}">
        <p14:creationId xmlns:p14="http://schemas.microsoft.com/office/powerpoint/2010/main" val="278471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JW’s work</a:t>
            </a:r>
          </a:p>
        </p:txBody>
      </p:sp>
      <p:sp>
        <p:nvSpPr>
          <p:cNvPr id="4" name="Slide Number Placeholder 3"/>
          <p:cNvSpPr>
            <a:spLocks noGrp="1"/>
          </p:cNvSpPr>
          <p:nvPr>
            <p:ph type="sldNum" sz="quarter" idx="5"/>
          </p:nvPr>
        </p:nvSpPr>
        <p:spPr/>
        <p:txBody>
          <a:bodyPr/>
          <a:lstStyle/>
          <a:p>
            <a:fld id="{135C9FB8-F579-4196-8CCA-1EBE5D8A50B6}" type="slidenum">
              <a:rPr lang="en-US" smtClean="0"/>
              <a:t>35</a:t>
            </a:fld>
            <a:endParaRPr lang="en-US"/>
          </a:p>
        </p:txBody>
      </p:sp>
    </p:spTree>
    <p:extLst>
      <p:ext uri="{BB962C8B-B14F-4D97-AF65-F5344CB8AC3E}">
        <p14:creationId xmlns:p14="http://schemas.microsoft.com/office/powerpoint/2010/main" val="264075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Take inspiration </a:t>
            </a:r>
          </a:p>
          <a:p>
            <a:r>
              <a:rPr lang="en-US" dirty="0"/>
              <a:t>Existing</a:t>
            </a:r>
            <a:r>
              <a:rPr lang="en-US" baseline="0" dirty="0"/>
              <a:t> works do not focus on fog/edge</a:t>
            </a:r>
          </a:p>
          <a:p>
            <a:r>
              <a:rPr lang="en-US" dirty="0"/>
              <a:t>We are evaluating</a:t>
            </a:r>
            <a:r>
              <a:rPr lang="en-US" baseline="0" dirty="0"/>
              <a:t> and discussing with other European projects to see if we can contribute to OASIS TOSCA</a:t>
            </a:r>
            <a:endParaRPr lang="en-US" dirty="0"/>
          </a:p>
        </p:txBody>
      </p:sp>
      <p:sp>
        <p:nvSpPr>
          <p:cNvPr id="4" name="3 Marcador de número de diapositiva"/>
          <p:cNvSpPr>
            <a:spLocks noGrp="1"/>
          </p:cNvSpPr>
          <p:nvPr>
            <p:ph type="sldNum" sz="quarter" idx="10"/>
          </p:nvPr>
        </p:nvSpPr>
        <p:spPr/>
        <p:txBody>
          <a:bodyPr/>
          <a:lstStyle/>
          <a:p>
            <a:fld id="{135C9FB8-F579-4196-8CCA-1EBE5D8A50B6}" type="slidenum">
              <a:rPr lang="en-US" smtClean="0"/>
              <a:t>36</a:t>
            </a:fld>
            <a:endParaRPr lang="en-US"/>
          </a:p>
        </p:txBody>
      </p:sp>
    </p:spTree>
    <p:extLst>
      <p:ext uri="{BB962C8B-B14F-4D97-AF65-F5344CB8AC3E}">
        <p14:creationId xmlns:p14="http://schemas.microsoft.com/office/powerpoint/2010/main" val="136783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400" y="763588"/>
            <a:ext cx="6704013" cy="3771900"/>
          </a:xfrm>
        </p:spPr>
      </p:sp>
      <p:sp>
        <p:nvSpPr>
          <p:cNvPr id="3" name="Text Placeholder 2"/>
          <p:cNvSpPr>
            <a:spLocks noGrp="1"/>
          </p:cNvSpPr>
          <p:nvPr>
            <p:ph type="body" idx="3"/>
          </p:nvPr>
        </p:nvSpPr>
        <p:spPr/>
        <p:txBody>
          <a:bodyPr/>
          <a:lstStyle/>
          <a:p>
            <a:r>
              <a:rPr lang="en-US"/>
              <a:t>The components in the </a:t>
            </a:r>
            <a:r>
              <a:rPr lang="" altLang="en-US"/>
              <a:t>object </a:t>
            </a:r>
            <a:r>
              <a:rPr lang="en-US"/>
              <a:t>diagram are as follows. An </a:t>
            </a:r>
            <a:r>
              <a:rPr lang="en-US" b="1"/>
              <a:t>Administrative Domain</a:t>
            </a:r>
            <a:r>
              <a:rPr lang="en-US"/>
              <a:t> represents an entity that owns a distributed Fog infrastructure. An infrastructure that is owned by a single Administrative Domain is geographically located in one or more </a:t>
            </a:r>
            <a:r>
              <a:rPr lang="en-US" b="1"/>
              <a:t>Regions</a:t>
            </a:r>
            <a:r>
              <a:rPr lang="en-US"/>
              <a:t> and is ideally spanned over the whole Cloud-to-Things continuum. A </a:t>
            </a:r>
            <a:r>
              <a:rPr lang="en-US" b="1"/>
              <a:t>Connection</a:t>
            </a:r>
            <a:r>
              <a:rPr lang="en-US"/>
              <a:t> models a link between any two infrastructures belonging to either the same or different Administrative Domain that reside in different Regions. This allows to describe federated resources in both vertical and horizontal directions.</a:t>
            </a:r>
          </a:p>
          <a:p>
            <a:endParaRPr lang="en-US"/>
          </a:p>
          <a:p>
            <a:r>
              <a:rPr lang="en-US"/>
              <a:t>Each infrastructure in a Region constitutes a set of computational Hosts and optional External Endpoints. A </a:t>
            </a:r>
            <a:r>
              <a:rPr lang="en-US" b="1"/>
              <a:t>Host</a:t>
            </a:r>
            <a:r>
              <a:rPr lang="en-US"/>
              <a:t> represents a physical or virtual machine that essentially consists of a set of </a:t>
            </a:r>
            <a:r>
              <a:rPr lang="en-US" b="1"/>
              <a:t>Computational Resources</a:t>
            </a:r>
            <a:r>
              <a:rPr lang="en-US"/>
              <a:t>, which are </a:t>
            </a:r>
            <a:r>
              <a:rPr lang="en-US" b="1"/>
              <a:t>Processor</a:t>
            </a:r>
            <a:r>
              <a:rPr lang="en-US"/>
              <a:t>, </a:t>
            </a:r>
            <a:r>
              <a:rPr lang="en-US" b="1"/>
              <a:t>Memory</a:t>
            </a:r>
            <a:r>
              <a:rPr lang="en-US"/>
              <a:t> and </a:t>
            </a:r>
            <a:r>
              <a:rPr lang="en-US" b="1"/>
              <a:t>Storage</a:t>
            </a:r>
            <a:r>
              <a:rPr lang="en-US"/>
              <a:t>. A processor can be further distilled into </a:t>
            </a:r>
            <a:r>
              <a:rPr lang="en-US" b="1"/>
              <a:t>CPU</a:t>
            </a:r>
            <a:r>
              <a:rPr lang="en-US"/>
              <a:t>, representing central processing unit, and </a:t>
            </a:r>
            <a:r>
              <a:rPr lang="en-US" b="1"/>
              <a:t>GPU</a:t>
            </a:r>
            <a:r>
              <a:rPr lang="en-US"/>
              <a:t>, representing graphics processing unit. Some providers might offer a pre-configured bundle of virtual resources. These can be described with an </a:t>
            </a:r>
            <a:r>
              <a:rPr lang="en-US" b="1"/>
              <a:t>Image</a:t>
            </a:r>
            <a:r>
              <a:rPr lang="en-US"/>
              <a:t>, which represents machine’s disk, and </a:t>
            </a:r>
            <a:r>
              <a:rPr lang="en-US" b="1"/>
              <a:t>Flavor</a:t>
            </a:r>
            <a:r>
              <a:rPr lang="en-US"/>
              <a:t> (in Cloud domain more known as instance type), which describes a set of virtual resources that constitute a virtual machine. A </a:t>
            </a:r>
            <a:r>
              <a:rPr lang="en-US" b="1"/>
              <a:t>Host</a:t>
            </a:r>
            <a:r>
              <a:rPr lang="en-US"/>
              <a:t> and each of the individual </a:t>
            </a:r>
            <a:r>
              <a:rPr lang="en-US" b="1"/>
              <a:t>Computational Resources</a:t>
            </a:r>
            <a:r>
              <a:rPr lang="en-US"/>
              <a:t> can be attached a </a:t>
            </a:r>
            <a:r>
              <a:rPr lang="en-US" b="1"/>
              <a:t>Price</a:t>
            </a:r>
            <a:r>
              <a:rPr lang="en-US"/>
              <a:t> tag. This model of computational resources is therefore suitable for resource sharing.</a:t>
            </a:r>
          </a:p>
          <a:p>
            <a:endParaRPr lang="en-US"/>
          </a:p>
          <a:p>
            <a:r>
              <a:rPr lang="en-US" b="1"/>
              <a:t>External Endpoints</a:t>
            </a:r>
            <a:r>
              <a:rPr lang="en-US"/>
              <a:t> that can be attached to a Region can represent either an </a:t>
            </a:r>
            <a:r>
              <a:rPr lang="en-US" b="1"/>
              <a:t>External Service</a:t>
            </a:r>
            <a:r>
              <a:rPr lang="en-US"/>
              <a:t>, such as remote database, or a </a:t>
            </a:r>
            <a:r>
              <a:rPr lang="en-US" b="1"/>
              <a:t>Thing</a:t>
            </a:r>
            <a:r>
              <a:rPr lang="en-US"/>
              <a:t>, such as sensor or actuator connected to the Internet.</a:t>
            </a:r>
          </a:p>
          <a:p>
            <a:r>
              <a:rPr lang="en-US"/>
              <a:t>Each Host provides a set of </a:t>
            </a:r>
            <a:r>
              <a:rPr lang="en-US" b="1"/>
              <a:t>Metrics</a:t>
            </a:r>
            <a:r>
              <a:rPr lang="en-US"/>
              <a:t> that are periodically collected through a monitoring system. Moreover, a Host can be shared with infrastructure belonging to another Region for a given Price while guaranteeing that an associated </a:t>
            </a:r>
            <a:r>
              <a:rPr lang="en-US" b="1"/>
              <a:t>SLO</a:t>
            </a:r>
            <a:r>
              <a:rPr lang="en-US"/>
              <a:t> (Service-Level Objective) is met. Collected metrics allow to measure whether a defined SLO is guaranteed or not.</a:t>
            </a:r>
          </a:p>
          <a:p>
            <a:r>
              <a:rPr lang="en-US"/>
              <a:t>Finally, Hosts can run zero or more </a:t>
            </a:r>
            <a:r>
              <a:rPr lang="en-US" b="1"/>
              <a:t>Microservices</a:t>
            </a:r>
            <a:r>
              <a:rPr lang="en-US"/>
              <a:t>, each representing the </a:t>
            </a:r>
            <a:r>
              <a:rPr lang="en-US" b="1"/>
              <a:t>Application</a:t>
            </a:r>
            <a:r>
              <a:rPr lang="en-US"/>
              <a:t> components.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On a Host, an </a:t>
            </a:r>
            <a:r>
              <a:rPr lang="en-US" b="1" dirty="0"/>
              <a:t>Application</a:t>
            </a:r>
            <a:r>
              <a:rPr lang="en-US" dirty="0"/>
              <a:t> can be deployed in terms of its constituting </a:t>
            </a:r>
            <a:r>
              <a:rPr lang="en-US" b="1" dirty="0" err="1"/>
              <a:t>Microservices</a:t>
            </a:r>
            <a:r>
              <a:rPr lang="en-US" dirty="0"/>
              <a:t>. </a:t>
            </a:r>
            <a:r>
              <a:rPr lang="" altLang="en-US" dirty="0"/>
              <a:t>The diagram shows i</a:t>
            </a:r>
            <a:r>
              <a:rPr lang="en-US" dirty="0" err="1"/>
              <a:t>ts</a:t>
            </a:r>
            <a:r>
              <a:rPr lang="en-US" dirty="0"/>
              <a:t> decomposition into </a:t>
            </a:r>
            <a:r>
              <a:rPr lang="en-US" dirty="0" err="1"/>
              <a:t>Microservices</a:t>
            </a:r>
            <a:r>
              <a:rPr lang="en-US" dirty="0"/>
              <a:t> and </a:t>
            </a:r>
            <a:r>
              <a:rPr lang="en-US" b="1" dirty="0" err="1"/>
              <a:t>DataFlows</a:t>
            </a:r>
            <a:r>
              <a:rPr lang="en-US" dirty="0"/>
              <a:t>. The orchestration and deployment processes can take advantage of this model to determine the hosts where the different </a:t>
            </a:r>
            <a:r>
              <a:rPr lang="en-US" dirty="0" err="1"/>
              <a:t>microservices</a:t>
            </a:r>
            <a:r>
              <a:rPr lang="en-US" dirty="0"/>
              <a:t> shall be deployed, considering the requirements imposed on the computational resources (by the </a:t>
            </a:r>
            <a:r>
              <a:rPr lang="en-US" dirty="0" err="1"/>
              <a:t>Microservices</a:t>
            </a:r>
            <a:r>
              <a:rPr lang="en-US" dirty="0"/>
              <a:t>) and on the network resources (by the </a:t>
            </a:r>
            <a:r>
              <a:rPr lang="en-US" dirty="0" err="1"/>
              <a:t>DataFlows</a:t>
            </a: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check graph</a:t>
            </a:r>
          </a:p>
        </p:txBody>
      </p:sp>
      <p:sp>
        <p:nvSpPr>
          <p:cNvPr id="4" name="3 Marcador de número de diapositiva"/>
          <p:cNvSpPr>
            <a:spLocks noGrp="1"/>
          </p:cNvSpPr>
          <p:nvPr>
            <p:ph type="sldNum" sz="quarter" idx="10"/>
          </p:nvPr>
        </p:nvSpPr>
        <p:spPr/>
        <p:txBody>
          <a:bodyPr/>
          <a:lstStyle/>
          <a:p>
            <a:fld id="{135C9FB8-F579-4196-8CCA-1EBE5D8A50B6}" type="slidenum">
              <a:rPr lang="en-US" smtClean="0"/>
              <a:t>42</a:t>
            </a:fld>
            <a:endParaRPr lang="en-US"/>
          </a:p>
        </p:txBody>
      </p:sp>
    </p:spTree>
    <p:extLst>
      <p:ext uri="{BB962C8B-B14F-4D97-AF65-F5344CB8AC3E}">
        <p14:creationId xmlns:p14="http://schemas.microsoft.com/office/powerpoint/2010/main" val="269247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4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4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4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4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6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6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6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6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7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7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8200" y="365125"/>
            <a:ext cx="10515600" cy="831627"/>
          </a:xfrm>
        </p:spPr>
        <p:txBody>
          <a:bodyPr>
            <a:normAutofit/>
          </a:bodyPr>
          <a:lstStyle>
            <a:lvl1pPr>
              <a:defRPr sz="3200" b="1"/>
            </a:lvl1pPr>
          </a:lstStyle>
          <a:p>
            <a:pPr>
              <a:defRPr/>
            </a:pPr>
            <a:r>
              <a:rPr lang="en-US"/>
              <a:t>Click to edit Master title style</a:t>
            </a:r>
            <a:endParaRPr lang="sl-SI"/>
          </a:p>
        </p:txBody>
      </p:sp>
      <p:sp>
        <p:nvSpPr>
          <p:cNvPr id="5" name="Content Placeholder 2"/>
          <p:cNvSpPr>
            <a:spLocks noGrp="1"/>
          </p:cNvSpPr>
          <p:nvPr>
            <p:ph idx="1"/>
          </p:nvPr>
        </p:nvSpPr>
        <p:spPr bwMode="auto">
          <a:xfrm>
            <a:off x="838200" y="1412776"/>
            <a:ext cx="10515600" cy="4764187"/>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sl-SI"/>
          </a:p>
        </p:txBody>
      </p:sp>
      <p:sp>
        <p:nvSpPr>
          <p:cNvPr id="6" name="Footer Placeholder 4"/>
          <p:cNvSpPr>
            <a:spLocks noGrp="1"/>
          </p:cNvSpPr>
          <p:nvPr>
            <p:ph type="ftr" sz="quarter" idx="11"/>
          </p:nvPr>
        </p:nvSpPr>
        <p:spPr bwMode="auto">
          <a:xfrm>
            <a:off x="4038600" y="6356350"/>
            <a:ext cx="4114800" cy="365125"/>
          </a:xfrm>
          <a:prstGeom prst="rect">
            <a:avLst/>
          </a:prstGeom>
        </p:spPr>
        <p:txBody>
          <a:bodyPr/>
          <a:lstStyle/>
          <a:p>
            <a:pPr>
              <a:defRPr/>
            </a:pPr>
            <a:endParaRPr lang="sl-SI"/>
          </a:p>
        </p:txBody>
      </p:sp>
      <p:sp>
        <p:nvSpPr>
          <p:cNvPr id="7" name="Slide Number Placeholder 5"/>
          <p:cNvSpPr>
            <a:spLocks noGrp="1"/>
          </p:cNvSpPr>
          <p:nvPr>
            <p:ph type="sldNum" sz="quarter" idx="12"/>
          </p:nvPr>
        </p:nvSpPr>
        <p:spPr bwMode="auto"/>
        <p:txBody>
          <a:bodyPr/>
          <a:lstStyle/>
          <a:p>
            <a:pPr>
              <a:defRPr/>
            </a:pPr>
            <a:fld id="{CF86CFD3-F567-44AA-A27C-B07542D76C26}" type="slidenum">
              <a:t>‹#›</a:t>
            </a:fld>
            <a:endParaRPr lang="sl-SI"/>
          </a:p>
        </p:txBody>
      </p:sp>
    </p:spTree>
    <p:extLst>
      <p:ext uri="{BB962C8B-B14F-4D97-AF65-F5344CB8AC3E}">
        <p14:creationId xmlns:p14="http://schemas.microsoft.com/office/powerpoint/2010/main" val="268335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lstStyle/>
          <a:p>
            <a:endParaRPr lang="sl-SI" sz="1800" b="0" strike="noStrike" spc="-1">
              <a:solidFill>
                <a:srgbClr val="000000"/>
              </a:solidFill>
              <a:latin typeface="Calibri"/>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sl-SI" sz="2800" b="0" strike="noStrike" spc="-1">
              <a:solidFill>
                <a:srgbClr val="000000"/>
              </a:solidFill>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sl-SI"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sldNum"/>
          </p:nvPr>
        </p:nvSpPr>
        <p:spPr>
          <a:xfrm>
            <a:off x="8610480" y="6356520"/>
            <a:ext cx="2742840" cy="364680"/>
          </a:xfrm>
          <a:prstGeom prst="rect">
            <a:avLst/>
          </a:prstGeom>
        </p:spPr>
        <p:txBody>
          <a:bodyPr anchor="ctr"/>
          <a:lstStyle/>
          <a:p>
            <a:pPr algn="r">
              <a:lnSpc>
                <a:spcPct val="100000"/>
              </a:lnSpc>
            </a:pPr>
            <a:fld id="{BDDE339B-F08B-4926-982A-7AB286D4ADF6}" type="slidenum">
              <a:rPr lang="en-US" sz="1200" b="0" strike="noStrike" spc="-1">
                <a:solidFill>
                  <a:srgbClr val="8B8B8B"/>
                </a:solidFill>
                <a:latin typeface="Arial"/>
              </a:rPr>
              <a:t>‹#›</a:t>
            </a:fld>
            <a:endParaRPr lang="en-US" sz="1200" b="0" strike="noStrike" spc="-1">
              <a:latin typeface="Times New Roman"/>
            </a:endParaRPr>
          </a:p>
        </p:txBody>
      </p:sp>
      <p:sp>
        <p:nvSpPr>
          <p:cNvPr id="4" name="PlaceHolder 2"/>
          <p:cNvSpPr>
            <a:spLocks noGrp="1"/>
          </p:cNvSpPr>
          <p:nvPr>
            <p:ph type="title"/>
          </p:nvPr>
        </p:nvSpPr>
        <p:spPr>
          <a:xfrm>
            <a:off x="609480" y="273600"/>
            <a:ext cx="10972440" cy="1144800"/>
          </a:xfrm>
          <a:prstGeom prst="rect">
            <a:avLst/>
          </a:prstGeom>
        </p:spPr>
        <p:txBody>
          <a:bodyPr lIns="0" tIns="0" rIns="0" bIns="0" anchor="ctr"/>
          <a:lstStyle/>
          <a:p>
            <a:r>
              <a:rPr lang="sl-SI" sz="1800" b="0" strike="noStrike" spc="-1">
                <a:solidFill>
                  <a:srgbClr val="000000"/>
                </a:solidFill>
                <a:latin typeface="Calibri"/>
              </a:rPr>
              <a:t>Click to edit the title text format</a:t>
            </a:r>
          </a:p>
        </p:txBody>
      </p:sp>
      <p:sp>
        <p:nvSpPr>
          <p:cNvPr id="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sl-SI"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sl-SI"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sl-SI"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sl-SI"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sl-SI"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sl-SI"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sl-SI"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280880"/>
          </a:xfrm>
          <a:prstGeom prst="rect">
            <a:avLst/>
          </a:prstGeom>
        </p:spPr>
        <p:txBody>
          <a:bodyPr anchor="ctr">
            <a:normAutofit/>
          </a:bodyPr>
          <a:lstStyle/>
          <a:p>
            <a:pPr>
              <a:lnSpc>
                <a:spcPct val="90000"/>
              </a:lnSpc>
            </a:pPr>
            <a:r>
              <a:rPr lang="sl-SI" sz="3200" b="1" strike="noStrike" spc="-1">
                <a:solidFill>
                  <a:srgbClr val="000000"/>
                </a:solidFill>
                <a:latin typeface="Arial"/>
              </a:rPr>
              <a:t>Click to edit Master title style</a:t>
            </a:r>
            <a:endParaRPr lang="sl-SI" sz="3200" b="0" strike="noStrike" spc="-1">
              <a:solidFill>
                <a:srgbClr val="000000"/>
              </a:solidFill>
              <a:latin typeface="Calibri"/>
            </a:endParaRPr>
          </a:p>
        </p:txBody>
      </p:sp>
      <p:sp>
        <p:nvSpPr>
          <p:cNvPr id="40" name="PlaceHolder 2"/>
          <p:cNvSpPr>
            <a:spLocks noGrp="1"/>
          </p:cNvSpPr>
          <p:nvPr>
            <p:ph type="body"/>
          </p:nvPr>
        </p:nvSpPr>
        <p:spPr>
          <a:xfrm>
            <a:off x="838080" y="1825560"/>
            <a:ext cx="10515240" cy="4350960"/>
          </a:xfrm>
          <a:prstGeom prst="rect">
            <a:avLst/>
          </a:prstGeom>
        </p:spPr>
        <p:txBody>
          <a:bodyPr/>
          <a:lstStyle/>
          <a:p>
            <a:pPr marL="228600" indent="-228240">
              <a:lnSpc>
                <a:spcPct val="90000"/>
              </a:lnSpc>
              <a:spcBef>
                <a:spcPts val="1001"/>
              </a:spcBef>
              <a:buClr>
                <a:srgbClr val="000000"/>
              </a:buClr>
              <a:buFont typeface="Arial"/>
              <a:buChar char="•"/>
            </a:pPr>
            <a:r>
              <a:rPr lang="sl-SI" sz="2800" b="0" strike="noStrike" spc="-1">
                <a:solidFill>
                  <a:srgbClr val="000000"/>
                </a:solidFill>
                <a:latin typeface="Arial"/>
              </a:rPr>
              <a:t>Edit Master text styles</a:t>
            </a:r>
          </a:p>
          <a:p>
            <a:pPr marL="685800" lvl="1" indent="-228240">
              <a:lnSpc>
                <a:spcPct val="90000"/>
              </a:lnSpc>
              <a:spcBef>
                <a:spcPts val="499"/>
              </a:spcBef>
              <a:buClr>
                <a:srgbClr val="034EA2"/>
              </a:buClr>
              <a:buSzPct val="120000"/>
              <a:buFont typeface="Arial"/>
              <a:buChar char="•"/>
            </a:pPr>
            <a:r>
              <a:rPr lang="sl-SI" sz="2400" b="0" strike="noStrike" spc="-1">
                <a:solidFill>
                  <a:srgbClr val="000000"/>
                </a:solidFill>
                <a:latin typeface="Arial"/>
              </a:rPr>
              <a:t>Second level</a:t>
            </a:r>
          </a:p>
          <a:p>
            <a:pPr marL="1143000" lvl="2" indent="-228240">
              <a:lnSpc>
                <a:spcPct val="90000"/>
              </a:lnSpc>
              <a:spcBef>
                <a:spcPts val="499"/>
              </a:spcBef>
              <a:buClr>
                <a:srgbClr val="DF4134"/>
              </a:buClr>
              <a:buSzPct val="120000"/>
              <a:buFont typeface="Arial"/>
              <a:buChar char="•"/>
            </a:pPr>
            <a:r>
              <a:rPr lang="sl-SI" sz="2000" b="0" strike="noStrike" spc="-1">
                <a:solidFill>
                  <a:srgbClr val="000000"/>
                </a:solidFill>
                <a:latin typeface="Arial"/>
              </a:rPr>
              <a:t>Third level</a:t>
            </a:r>
          </a:p>
          <a:p>
            <a:pPr marL="1657440" lvl="3" indent="-285480">
              <a:lnSpc>
                <a:spcPct val="90000"/>
              </a:lnSpc>
              <a:spcBef>
                <a:spcPts val="499"/>
              </a:spcBef>
              <a:buClr>
                <a:srgbClr val="A7A9AC"/>
              </a:buClr>
              <a:buSzPct val="120000"/>
              <a:buFont typeface="Arial"/>
              <a:buChar char="•"/>
            </a:pPr>
            <a:r>
              <a:rPr lang="sl-SI" sz="1800" b="0" strike="noStrike" spc="-1">
                <a:solidFill>
                  <a:srgbClr val="000000"/>
                </a:solidFill>
                <a:latin typeface="Arial"/>
              </a:rPr>
              <a:t>Fourth level</a:t>
            </a:r>
          </a:p>
          <a:p>
            <a:pPr marL="2057400" lvl="4" indent="-228240">
              <a:lnSpc>
                <a:spcPct val="90000"/>
              </a:lnSpc>
              <a:spcBef>
                <a:spcPts val="499"/>
              </a:spcBef>
              <a:buClr>
                <a:srgbClr val="000000"/>
              </a:buClr>
              <a:buFont typeface="Arial"/>
              <a:buChar char="•"/>
            </a:pPr>
            <a:r>
              <a:rPr lang="sl-SI" sz="1800" b="0" strike="noStrike" spc="-1">
                <a:solidFill>
                  <a:srgbClr val="000000"/>
                </a:solidFill>
                <a:latin typeface="Arial"/>
              </a:rPr>
              <a:t>Fifth level</a:t>
            </a:r>
          </a:p>
        </p:txBody>
      </p:sp>
      <p:sp>
        <p:nvSpPr>
          <p:cNvPr id="41" name="PlaceHolder 3"/>
          <p:cNvSpPr>
            <a:spLocks noGrp="1"/>
          </p:cNvSpPr>
          <p:nvPr>
            <p:ph type="sldNum"/>
          </p:nvPr>
        </p:nvSpPr>
        <p:spPr>
          <a:xfrm>
            <a:off x="8610480" y="6356520"/>
            <a:ext cx="2742840" cy="364680"/>
          </a:xfrm>
          <a:prstGeom prst="rect">
            <a:avLst/>
          </a:prstGeom>
        </p:spPr>
        <p:txBody>
          <a:bodyPr anchor="ctr"/>
          <a:lstStyle/>
          <a:p>
            <a:pPr algn="r">
              <a:lnSpc>
                <a:spcPct val="100000"/>
              </a:lnSpc>
            </a:pPr>
            <a:fld id="{FF323850-EE44-4A84-A18A-5C5FACBCF36E}" type="slidenum">
              <a:rPr lang="en-US" sz="1200" b="0" strike="noStrike" spc="-1">
                <a:solidFill>
                  <a:srgbClr val="8B8B8B"/>
                </a:solidFill>
                <a:latin typeface="Arial"/>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234.png"/><Relationship Id="rId18" Type="http://schemas.openxmlformats.org/officeDocument/2006/relationships/customXml" Target="../ink/ink231.xml"/><Relationship Id="rId26" Type="http://schemas.openxmlformats.org/officeDocument/2006/relationships/customXml" Target="../ink/ink235.xml"/><Relationship Id="rId39" Type="http://schemas.openxmlformats.org/officeDocument/2006/relationships/image" Target="../media/image247.png"/><Relationship Id="rId21" Type="http://schemas.openxmlformats.org/officeDocument/2006/relationships/image" Target="../media/image238.png"/><Relationship Id="rId34" Type="http://schemas.openxmlformats.org/officeDocument/2006/relationships/customXml" Target="../ink/ink239.xml"/><Relationship Id="rId42" Type="http://schemas.openxmlformats.org/officeDocument/2006/relationships/customXml" Target="../ink/ink243.xml"/><Relationship Id="rId47" Type="http://schemas.openxmlformats.org/officeDocument/2006/relationships/image" Target="../media/image251.png"/><Relationship Id="rId50" Type="http://schemas.openxmlformats.org/officeDocument/2006/relationships/customXml" Target="../ink/ink247.xml"/><Relationship Id="rId7" Type="http://schemas.openxmlformats.org/officeDocument/2006/relationships/image" Target="../media/image231.png"/><Relationship Id="rId2" Type="http://schemas.openxmlformats.org/officeDocument/2006/relationships/image" Target="../media/image192.jpeg"/><Relationship Id="rId16" Type="http://schemas.openxmlformats.org/officeDocument/2006/relationships/customXml" Target="../ink/ink230.xml"/><Relationship Id="rId29" Type="http://schemas.openxmlformats.org/officeDocument/2006/relationships/image" Target="../media/image242.png"/><Relationship Id="rId11" Type="http://schemas.openxmlformats.org/officeDocument/2006/relationships/image" Target="../media/image233.png"/><Relationship Id="rId24" Type="http://schemas.openxmlformats.org/officeDocument/2006/relationships/customXml" Target="../ink/ink234.xml"/><Relationship Id="rId32" Type="http://schemas.openxmlformats.org/officeDocument/2006/relationships/customXml" Target="../ink/ink238.xml"/><Relationship Id="rId37" Type="http://schemas.openxmlformats.org/officeDocument/2006/relationships/image" Target="../media/image246.png"/><Relationship Id="rId40" Type="http://schemas.openxmlformats.org/officeDocument/2006/relationships/customXml" Target="../ink/ink242.xml"/><Relationship Id="rId45" Type="http://schemas.openxmlformats.org/officeDocument/2006/relationships/image" Target="../media/image250.png"/><Relationship Id="rId5" Type="http://schemas.openxmlformats.org/officeDocument/2006/relationships/image" Target="../media/image230.png"/><Relationship Id="rId15" Type="http://schemas.openxmlformats.org/officeDocument/2006/relationships/image" Target="../media/image235.png"/><Relationship Id="rId23" Type="http://schemas.openxmlformats.org/officeDocument/2006/relationships/image" Target="../media/image239.png"/><Relationship Id="rId28" Type="http://schemas.openxmlformats.org/officeDocument/2006/relationships/customXml" Target="../ink/ink236.xml"/><Relationship Id="rId36" Type="http://schemas.openxmlformats.org/officeDocument/2006/relationships/customXml" Target="../ink/ink240.xml"/><Relationship Id="rId49" Type="http://schemas.openxmlformats.org/officeDocument/2006/relationships/image" Target="../media/image252.png"/><Relationship Id="rId10" Type="http://schemas.openxmlformats.org/officeDocument/2006/relationships/customXml" Target="../ink/ink227.xml"/><Relationship Id="rId19" Type="http://schemas.openxmlformats.org/officeDocument/2006/relationships/image" Target="../media/image237.png"/><Relationship Id="rId31" Type="http://schemas.openxmlformats.org/officeDocument/2006/relationships/image" Target="../media/image243.png"/><Relationship Id="rId44" Type="http://schemas.openxmlformats.org/officeDocument/2006/relationships/customXml" Target="../ink/ink244.xml"/><Relationship Id="rId4" Type="http://schemas.openxmlformats.org/officeDocument/2006/relationships/customXml" Target="../ink/ink224.xml"/><Relationship Id="rId9" Type="http://schemas.openxmlformats.org/officeDocument/2006/relationships/image" Target="../media/image232.png"/><Relationship Id="rId14" Type="http://schemas.openxmlformats.org/officeDocument/2006/relationships/customXml" Target="../ink/ink229.xml"/><Relationship Id="rId22" Type="http://schemas.openxmlformats.org/officeDocument/2006/relationships/customXml" Target="../ink/ink233.xml"/><Relationship Id="rId27" Type="http://schemas.openxmlformats.org/officeDocument/2006/relationships/image" Target="../media/image241.png"/><Relationship Id="rId30" Type="http://schemas.openxmlformats.org/officeDocument/2006/relationships/customXml" Target="../ink/ink237.xml"/><Relationship Id="rId35" Type="http://schemas.openxmlformats.org/officeDocument/2006/relationships/image" Target="../media/image245.png"/><Relationship Id="rId43" Type="http://schemas.openxmlformats.org/officeDocument/2006/relationships/image" Target="../media/image249.png"/><Relationship Id="rId48" Type="http://schemas.openxmlformats.org/officeDocument/2006/relationships/customXml" Target="../ink/ink246.xml"/><Relationship Id="rId8" Type="http://schemas.openxmlformats.org/officeDocument/2006/relationships/customXml" Target="../ink/ink226.xml"/><Relationship Id="rId51" Type="http://schemas.openxmlformats.org/officeDocument/2006/relationships/image" Target="../media/image253.png"/><Relationship Id="rId3" Type="http://schemas.openxmlformats.org/officeDocument/2006/relationships/image" Target="../media/image193.png"/><Relationship Id="rId12" Type="http://schemas.openxmlformats.org/officeDocument/2006/relationships/customXml" Target="../ink/ink228.xml"/><Relationship Id="rId17" Type="http://schemas.openxmlformats.org/officeDocument/2006/relationships/image" Target="../media/image236.png"/><Relationship Id="rId25" Type="http://schemas.openxmlformats.org/officeDocument/2006/relationships/image" Target="../media/image240.png"/><Relationship Id="rId33" Type="http://schemas.openxmlformats.org/officeDocument/2006/relationships/image" Target="../media/image244.png"/><Relationship Id="rId38" Type="http://schemas.openxmlformats.org/officeDocument/2006/relationships/customXml" Target="../ink/ink241.xml"/><Relationship Id="rId46" Type="http://schemas.openxmlformats.org/officeDocument/2006/relationships/customXml" Target="../ink/ink245.xml"/><Relationship Id="rId20" Type="http://schemas.openxmlformats.org/officeDocument/2006/relationships/customXml" Target="../ink/ink232.xml"/><Relationship Id="rId41" Type="http://schemas.openxmlformats.org/officeDocument/2006/relationships/image" Target="../media/image248.png"/><Relationship Id="rId1" Type="http://schemas.openxmlformats.org/officeDocument/2006/relationships/slideLayout" Target="../slideLayouts/slideLayout1.xml"/><Relationship Id="rId6" Type="http://schemas.openxmlformats.org/officeDocument/2006/relationships/customXml" Target="../ink/ink2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6" Type="http://schemas.openxmlformats.org/officeDocument/2006/relationships/image" Target="../media/image264.png"/><Relationship Id="rId21" Type="http://schemas.openxmlformats.org/officeDocument/2006/relationships/customXml" Target="../ink/ink256.xml"/><Relationship Id="rId42" Type="http://schemas.openxmlformats.org/officeDocument/2006/relationships/image" Target="../media/image272.png"/><Relationship Id="rId47" Type="http://schemas.openxmlformats.org/officeDocument/2006/relationships/customXml" Target="../ink/ink269.xml"/><Relationship Id="rId63" Type="http://schemas.openxmlformats.org/officeDocument/2006/relationships/customXml" Target="../ink/ink277.xml"/><Relationship Id="rId68" Type="http://schemas.openxmlformats.org/officeDocument/2006/relationships/image" Target="../media/image285.png"/><Relationship Id="rId84" Type="http://schemas.openxmlformats.org/officeDocument/2006/relationships/image" Target="../media/image293.png"/><Relationship Id="rId89" Type="http://schemas.openxmlformats.org/officeDocument/2006/relationships/customXml" Target="../ink/ink290.xml"/><Relationship Id="rId16" Type="http://schemas.openxmlformats.org/officeDocument/2006/relationships/image" Target="../media/image259.png"/><Relationship Id="rId11" Type="http://schemas.openxmlformats.org/officeDocument/2006/relationships/customXml" Target="../ink/ink251.xml"/><Relationship Id="rId32" Type="http://schemas.openxmlformats.org/officeDocument/2006/relationships/image" Target="../media/image267.png"/><Relationship Id="rId37" Type="http://schemas.openxmlformats.org/officeDocument/2006/relationships/customXml" Target="../ink/ink264.xml"/><Relationship Id="rId53" Type="http://schemas.openxmlformats.org/officeDocument/2006/relationships/customXml" Target="../ink/ink272.xml"/><Relationship Id="rId58" Type="http://schemas.openxmlformats.org/officeDocument/2006/relationships/image" Target="../media/image280.png"/><Relationship Id="rId74" Type="http://schemas.openxmlformats.org/officeDocument/2006/relationships/image" Target="../media/image288.png"/><Relationship Id="rId79" Type="http://schemas.openxmlformats.org/officeDocument/2006/relationships/customXml" Target="../ink/ink285.xml"/><Relationship Id="rId5" Type="http://schemas.openxmlformats.org/officeDocument/2006/relationships/customXml" Target="../ink/ink248.xml"/><Relationship Id="rId90" Type="http://schemas.openxmlformats.org/officeDocument/2006/relationships/image" Target="../media/image296.png"/><Relationship Id="rId95" Type="http://schemas.openxmlformats.org/officeDocument/2006/relationships/customXml" Target="../ink/ink293.xml"/><Relationship Id="rId22" Type="http://schemas.openxmlformats.org/officeDocument/2006/relationships/image" Target="../media/image262.png"/><Relationship Id="rId27" Type="http://schemas.openxmlformats.org/officeDocument/2006/relationships/customXml" Target="../ink/ink259.xml"/><Relationship Id="rId43" Type="http://schemas.openxmlformats.org/officeDocument/2006/relationships/customXml" Target="../ink/ink267.xml"/><Relationship Id="rId48" Type="http://schemas.openxmlformats.org/officeDocument/2006/relationships/image" Target="../media/image275.png"/><Relationship Id="rId64" Type="http://schemas.openxmlformats.org/officeDocument/2006/relationships/image" Target="../media/image283.png"/><Relationship Id="rId69" Type="http://schemas.openxmlformats.org/officeDocument/2006/relationships/customXml" Target="../ink/ink280.xml"/><Relationship Id="rId80" Type="http://schemas.openxmlformats.org/officeDocument/2006/relationships/image" Target="../media/image291.png"/><Relationship Id="rId85" Type="http://schemas.openxmlformats.org/officeDocument/2006/relationships/customXml" Target="../ink/ink288.xml"/><Relationship Id="rId3" Type="http://schemas.openxmlformats.org/officeDocument/2006/relationships/image" Target="../media/image192.jpeg"/><Relationship Id="rId12" Type="http://schemas.openxmlformats.org/officeDocument/2006/relationships/image" Target="../media/image257.png"/><Relationship Id="rId17" Type="http://schemas.openxmlformats.org/officeDocument/2006/relationships/customXml" Target="../ink/ink254.xml"/><Relationship Id="rId25" Type="http://schemas.openxmlformats.org/officeDocument/2006/relationships/customXml" Target="../ink/ink258.xml"/><Relationship Id="rId33" Type="http://schemas.openxmlformats.org/officeDocument/2006/relationships/customXml" Target="../ink/ink262.xml"/><Relationship Id="rId38" Type="http://schemas.openxmlformats.org/officeDocument/2006/relationships/image" Target="../media/image270.png"/><Relationship Id="rId46" Type="http://schemas.openxmlformats.org/officeDocument/2006/relationships/image" Target="../media/image274.png"/><Relationship Id="rId59" Type="http://schemas.openxmlformats.org/officeDocument/2006/relationships/customXml" Target="../ink/ink275.xml"/><Relationship Id="rId67" Type="http://schemas.openxmlformats.org/officeDocument/2006/relationships/customXml" Target="../ink/ink279.xml"/><Relationship Id="rId20" Type="http://schemas.openxmlformats.org/officeDocument/2006/relationships/image" Target="../media/image261.png"/><Relationship Id="rId41" Type="http://schemas.openxmlformats.org/officeDocument/2006/relationships/customXml" Target="../ink/ink266.xml"/><Relationship Id="rId54" Type="http://schemas.openxmlformats.org/officeDocument/2006/relationships/image" Target="../media/image278.png"/><Relationship Id="rId62" Type="http://schemas.openxmlformats.org/officeDocument/2006/relationships/image" Target="../media/image282.png"/><Relationship Id="rId70" Type="http://schemas.openxmlformats.org/officeDocument/2006/relationships/image" Target="../media/image286.png"/><Relationship Id="rId75" Type="http://schemas.openxmlformats.org/officeDocument/2006/relationships/customXml" Target="../ink/ink283.xml"/><Relationship Id="rId83" Type="http://schemas.openxmlformats.org/officeDocument/2006/relationships/customXml" Target="../ink/ink287.xml"/><Relationship Id="rId88" Type="http://schemas.openxmlformats.org/officeDocument/2006/relationships/image" Target="../media/image295.png"/><Relationship Id="rId91" Type="http://schemas.openxmlformats.org/officeDocument/2006/relationships/customXml" Target="../ink/ink291.xml"/><Relationship Id="rId96" Type="http://schemas.openxmlformats.org/officeDocument/2006/relationships/image" Target="../media/image299.png"/><Relationship Id="rId1" Type="http://schemas.openxmlformats.org/officeDocument/2006/relationships/slideLayout" Target="../slideLayouts/slideLayout1.xml"/><Relationship Id="rId6" Type="http://schemas.openxmlformats.org/officeDocument/2006/relationships/image" Target="../media/image254.png"/><Relationship Id="rId15" Type="http://schemas.openxmlformats.org/officeDocument/2006/relationships/customXml" Target="../ink/ink253.xml"/><Relationship Id="rId23" Type="http://schemas.openxmlformats.org/officeDocument/2006/relationships/customXml" Target="../ink/ink257.xml"/><Relationship Id="rId28" Type="http://schemas.openxmlformats.org/officeDocument/2006/relationships/image" Target="../media/image265.png"/><Relationship Id="rId36" Type="http://schemas.openxmlformats.org/officeDocument/2006/relationships/image" Target="../media/image269.png"/><Relationship Id="rId49" Type="http://schemas.openxmlformats.org/officeDocument/2006/relationships/customXml" Target="../ink/ink270.xml"/><Relationship Id="rId57" Type="http://schemas.openxmlformats.org/officeDocument/2006/relationships/customXml" Target="../ink/ink274.xml"/><Relationship Id="rId10" Type="http://schemas.openxmlformats.org/officeDocument/2006/relationships/image" Target="../media/image256.png"/><Relationship Id="rId31" Type="http://schemas.openxmlformats.org/officeDocument/2006/relationships/customXml" Target="../ink/ink261.xml"/><Relationship Id="rId44" Type="http://schemas.openxmlformats.org/officeDocument/2006/relationships/image" Target="../media/image273.png"/><Relationship Id="rId52" Type="http://schemas.openxmlformats.org/officeDocument/2006/relationships/image" Target="../media/image277.png"/><Relationship Id="rId60" Type="http://schemas.openxmlformats.org/officeDocument/2006/relationships/image" Target="../media/image281.png"/><Relationship Id="rId65" Type="http://schemas.openxmlformats.org/officeDocument/2006/relationships/customXml" Target="../ink/ink278.xml"/><Relationship Id="rId73" Type="http://schemas.openxmlformats.org/officeDocument/2006/relationships/customXml" Target="../ink/ink282.xml"/><Relationship Id="rId78" Type="http://schemas.openxmlformats.org/officeDocument/2006/relationships/image" Target="../media/image290.png"/><Relationship Id="rId81" Type="http://schemas.openxmlformats.org/officeDocument/2006/relationships/customXml" Target="../ink/ink286.xml"/><Relationship Id="rId86" Type="http://schemas.openxmlformats.org/officeDocument/2006/relationships/image" Target="../media/image294.png"/><Relationship Id="rId94" Type="http://schemas.openxmlformats.org/officeDocument/2006/relationships/image" Target="../media/image298.png"/><Relationship Id="rId4" Type="http://schemas.openxmlformats.org/officeDocument/2006/relationships/image" Target="../media/image193.png"/><Relationship Id="rId9" Type="http://schemas.openxmlformats.org/officeDocument/2006/relationships/customXml" Target="../ink/ink250.xml"/><Relationship Id="rId13" Type="http://schemas.openxmlformats.org/officeDocument/2006/relationships/customXml" Target="../ink/ink252.xml"/><Relationship Id="rId18" Type="http://schemas.openxmlformats.org/officeDocument/2006/relationships/image" Target="../media/image260.png"/><Relationship Id="rId39" Type="http://schemas.openxmlformats.org/officeDocument/2006/relationships/customXml" Target="../ink/ink265.xml"/><Relationship Id="rId34" Type="http://schemas.openxmlformats.org/officeDocument/2006/relationships/image" Target="../media/image268.png"/><Relationship Id="rId50" Type="http://schemas.openxmlformats.org/officeDocument/2006/relationships/image" Target="../media/image276.png"/><Relationship Id="rId55" Type="http://schemas.openxmlformats.org/officeDocument/2006/relationships/customXml" Target="../ink/ink273.xml"/><Relationship Id="rId76" Type="http://schemas.openxmlformats.org/officeDocument/2006/relationships/image" Target="../media/image289.png"/><Relationship Id="rId97" Type="http://schemas.openxmlformats.org/officeDocument/2006/relationships/customXml" Target="../ink/ink294.xml"/><Relationship Id="rId7" Type="http://schemas.openxmlformats.org/officeDocument/2006/relationships/customXml" Target="../ink/ink249.xml"/><Relationship Id="rId71" Type="http://schemas.openxmlformats.org/officeDocument/2006/relationships/customXml" Target="../ink/ink281.xml"/><Relationship Id="rId92" Type="http://schemas.openxmlformats.org/officeDocument/2006/relationships/image" Target="../media/image297.png"/><Relationship Id="rId2" Type="http://schemas.openxmlformats.org/officeDocument/2006/relationships/image" Target="../media/image1.png"/><Relationship Id="rId29" Type="http://schemas.openxmlformats.org/officeDocument/2006/relationships/customXml" Target="../ink/ink260.xml"/><Relationship Id="rId24" Type="http://schemas.openxmlformats.org/officeDocument/2006/relationships/image" Target="../media/image263.png"/><Relationship Id="rId40" Type="http://schemas.openxmlformats.org/officeDocument/2006/relationships/image" Target="../media/image271.png"/><Relationship Id="rId45" Type="http://schemas.openxmlformats.org/officeDocument/2006/relationships/customXml" Target="../ink/ink268.xml"/><Relationship Id="rId66" Type="http://schemas.openxmlformats.org/officeDocument/2006/relationships/image" Target="../media/image284.png"/><Relationship Id="rId87" Type="http://schemas.openxmlformats.org/officeDocument/2006/relationships/customXml" Target="../ink/ink289.xml"/><Relationship Id="rId61" Type="http://schemas.openxmlformats.org/officeDocument/2006/relationships/customXml" Target="../ink/ink276.xml"/><Relationship Id="rId82" Type="http://schemas.openxmlformats.org/officeDocument/2006/relationships/image" Target="../media/image292.png"/><Relationship Id="rId19" Type="http://schemas.openxmlformats.org/officeDocument/2006/relationships/customXml" Target="../ink/ink255.xml"/><Relationship Id="rId14" Type="http://schemas.openxmlformats.org/officeDocument/2006/relationships/image" Target="../media/image258.png"/><Relationship Id="rId30" Type="http://schemas.openxmlformats.org/officeDocument/2006/relationships/image" Target="../media/image266.png"/><Relationship Id="rId35" Type="http://schemas.openxmlformats.org/officeDocument/2006/relationships/customXml" Target="../ink/ink263.xml"/><Relationship Id="rId56" Type="http://schemas.openxmlformats.org/officeDocument/2006/relationships/image" Target="../media/image279.png"/><Relationship Id="rId77" Type="http://schemas.openxmlformats.org/officeDocument/2006/relationships/customXml" Target="../ink/ink284.xml"/><Relationship Id="rId8" Type="http://schemas.openxmlformats.org/officeDocument/2006/relationships/image" Target="../media/image255.png"/><Relationship Id="rId51" Type="http://schemas.openxmlformats.org/officeDocument/2006/relationships/customXml" Target="../ink/ink271.xml"/><Relationship Id="rId72" Type="http://schemas.openxmlformats.org/officeDocument/2006/relationships/image" Target="../media/image287.png"/><Relationship Id="rId93" Type="http://schemas.openxmlformats.org/officeDocument/2006/relationships/customXml" Target="../ink/ink292.xml"/><Relationship Id="rId98" Type="http://schemas.openxmlformats.org/officeDocument/2006/relationships/image" Target="../media/image300.png"/></Relationships>
</file>

<file path=ppt/slides/_rels/slide13.xml.rels><?xml version="1.0" encoding="UTF-8" standalone="yes"?>
<Relationships xmlns="http://schemas.openxmlformats.org/package/2006/relationships"><Relationship Id="rId8" Type="http://schemas.openxmlformats.org/officeDocument/2006/relationships/customXml" Target="../ink/ink298.xml"/><Relationship Id="rId3" Type="http://schemas.openxmlformats.org/officeDocument/2006/relationships/image" Target="../media/image301.png"/><Relationship Id="rId7" Type="http://schemas.openxmlformats.org/officeDocument/2006/relationships/image" Target="../media/image303.png"/><Relationship Id="rId2" Type="http://schemas.openxmlformats.org/officeDocument/2006/relationships/customXml" Target="../ink/ink295.xml"/><Relationship Id="rId1" Type="http://schemas.openxmlformats.org/officeDocument/2006/relationships/slideLayout" Target="../slideLayouts/slideLayout1.xml"/><Relationship Id="rId6" Type="http://schemas.openxmlformats.org/officeDocument/2006/relationships/customXml" Target="../ink/ink297.xml"/><Relationship Id="rId5" Type="http://schemas.openxmlformats.org/officeDocument/2006/relationships/image" Target="../media/image302.png"/><Relationship Id="rId4" Type="http://schemas.openxmlformats.org/officeDocument/2006/relationships/customXml" Target="../ink/ink296.xml"/><Relationship Id="rId9" Type="http://schemas.openxmlformats.org/officeDocument/2006/relationships/image" Target="../media/image304.png"/></Relationships>
</file>

<file path=ppt/slides/_rels/slide14.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310.png"/><Relationship Id="rId3" Type="http://schemas.openxmlformats.org/officeDocument/2006/relationships/image" Target="../media/image305.png"/><Relationship Id="rId7" Type="http://schemas.openxmlformats.org/officeDocument/2006/relationships/image" Target="../media/image307.png"/><Relationship Id="rId12" Type="http://schemas.openxmlformats.org/officeDocument/2006/relationships/customXml" Target="../ink/ink304.xml"/><Relationship Id="rId17" Type="http://schemas.openxmlformats.org/officeDocument/2006/relationships/image" Target="../media/image312.png"/><Relationship Id="rId2" Type="http://schemas.openxmlformats.org/officeDocument/2006/relationships/customXml" Target="../ink/ink299.xml"/><Relationship Id="rId16" Type="http://schemas.openxmlformats.org/officeDocument/2006/relationships/customXml" Target="../ink/ink306.xml"/><Relationship Id="rId1" Type="http://schemas.openxmlformats.org/officeDocument/2006/relationships/slideLayout" Target="../slideLayouts/slideLayout1.xml"/><Relationship Id="rId6" Type="http://schemas.openxmlformats.org/officeDocument/2006/relationships/customXml" Target="../ink/ink301.xml"/><Relationship Id="rId11" Type="http://schemas.openxmlformats.org/officeDocument/2006/relationships/image" Target="../media/image309.png"/><Relationship Id="rId5" Type="http://schemas.openxmlformats.org/officeDocument/2006/relationships/image" Target="../media/image306.png"/><Relationship Id="rId15" Type="http://schemas.openxmlformats.org/officeDocument/2006/relationships/image" Target="../media/image311.png"/><Relationship Id="rId10" Type="http://schemas.openxmlformats.org/officeDocument/2006/relationships/customXml" Target="../ink/ink303.xml"/><Relationship Id="rId4" Type="http://schemas.openxmlformats.org/officeDocument/2006/relationships/customXml" Target="../ink/ink300.xml"/><Relationship Id="rId9" Type="http://schemas.openxmlformats.org/officeDocument/2006/relationships/image" Target="../media/image308.png"/><Relationship Id="rId14" Type="http://schemas.openxmlformats.org/officeDocument/2006/relationships/customXml" Target="../ink/ink30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310.xml"/><Relationship Id="rId3" Type="http://schemas.openxmlformats.org/officeDocument/2006/relationships/image" Target="../media/image313.png"/><Relationship Id="rId7" Type="http://schemas.openxmlformats.org/officeDocument/2006/relationships/image" Target="../media/image315.png"/><Relationship Id="rId2" Type="http://schemas.openxmlformats.org/officeDocument/2006/relationships/customXml" Target="../ink/ink307.xml"/><Relationship Id="rId1" Type="http://schemas.openxmlformats.org/officeDocument/2006/relationships/slideLayout" Target="../slideLayouts/slideLayout1.xml"/><Relationship Id="rId6" Type="http://schemas.openxmlformats.org/officeDocument/2006/relationships/customXml" Target="../ink/ink309.xml"/><Relationship Id="rId11" Type="http://schemas.openxmlformats.org/officeDocument/2006/relationships/image" Target="../media/image317.png"/><Relationship Id="rId5" Type="http://schemas.openxmlformats.org/officeDocument/2006/relationships/image" Target="../media/image314.png"/><Relationship Id="rId10" Type="http://schemas.openxmlformats.org/officeDocument/2006/relationships/customXml" Target="../ink/ink311.xml"/><Relationship Id="rId4" Type="http://schemas.openxmlformats.org/officeDocument/2006/relationships/customXml" Target="../ink/ink308.xml"/><Relationship Id="rId9" Type="http://schemas.openxmlformats.org/officeDocument/2006/relationships/image" Target="../media/image3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314.xml"/><Relationship Id="rId13" Type="http://schemas.openxmlformats.org/officeDocument/2006/relationships/image" Target="../media/image323.png"/><Relationship Id="rId18" Type="http://schemas.openxmlformats.org/officeDocument/2006/relationships/customXml" Target="../ink/ink319.xml"/><Relationship Id="rId3" Type="http://schemas.microsoft.com/office/2007/relationships/hdphoto" Target="../media/hdphoto2.wdp"/><Relationship Id="rId7" Type="http://schemas.openxmlformats.org/officeDocument/2006/relationships/image" Target="../media/image320.png"/><Relationship Id="rId12" Type="http://schemas.openxmlformats.org/officeDocument/2006/relationships/customXml" Target="../ink/ink316.xml"/><Relationship Id="rId17" Type="http://schemas.openxmlformats.org/officeDocument/2006/relationships/image" Target="../media/image325.png"/><Relationship Id="rId2" Type="http://schemas.openxmlformats.org/officeDocument/2006/relationships/image" Target="../media/image318.png"/><Relationship Id="rId16" Type="http://schemas.openxmlformats.org/officeDocument/2006/relationships/customXml" Target="../ink/ink318.xml"/><Relationship Id="rId1" Type="http://schemas.openxmlformats.org/officeDocument/2006/relationships/slideLayout" Target="../slideLayouts/slideLayout1.xml"/><Relationship Id="rId6" Type="http://schemas.openxmlformats.org/officeDocument/2006/relationships/customXml" Target="../ink/ink313.xml"/><Relationship Id="rId11" Type="http://schemas.openxmlformats.org/officeDocument/2006/relationships/image" Target="../media/image322.png"/><Relationship Id="rId5" Type="http://schemas.openxmlformats.org/officeDocument/2006/relationships/image" Target="../media/image319.png"/><Relationship Id="rId15" Type="http://schemas.openxmlformats.org/officeDocument/2006/relationships/image" Target="../media/image324.png"/><Relationship Id="rId10" Type="http://schemas.openxmlformats.org/officeDocument/2006/relationships/customXml" Target="../ink/ink315.xml"/><Relationship Id="rId19" Type="http://schemas.openxmlformats.org/officeDocument/2006/relationships/image" Target="../media/image326.png"/><Relationship Id="rId4" Type="http://schemas.openxmlformats.org/officeDocument/2006/relationships/customXml" Target="../ink/ink312.xml"/><Relationship Id="rId9" Type="http://schemas.openxmlformats.org/officeDocument/2006/relationships/image" Target="../media/image321.png"/><Relationship Id="rId14" Type="http://schemas.openxmlformats.org/officeDocument/2006/relationships/customXml" Target="../ink/ink317.xml"/></Relationships>
</file>

<file path=ppt/slides/_rels/slide19.xml.rels><?xml version="1.0" encoding="UTF-8" standalone="yes"?>
<Relationships xmlns="http://schemas.openxmlformats.org/package/2006/relationships"><Relationship Id="rId13" Type="http://schemas.openxmlformats.org/officeDocument/2006/relationships/image" Target="../media/image332.png"/><Relationship Id="rId18" Type="http://schemas.openxmlformats.org/officeDocument/2006/relationships/customXml" Target="../ink/ink327.xml"/><Relationship Id="rId26" Type="http://schemas.openxmlformats.org/officeDocument/2006/relationships/customXml" Target="../ink/ink331.xml"/><Relationship Id="rId39" Type="http://schemas.openxmlformats.org/officeDocument/2006/relationships/image" Target="../media/image345.png"/><Relationship Id="rId21" Type="http://schemas.openxmlformats.org/officeDocument/2006/relationships/image" Target="../media/image336.png"/><Relationship Id="rId34" Type="http://schemas.openxmlformats.org/officeDocument/2006/relationships/customXml" Target="../ink/ink335.xml"/><Relationship Id="rId42" Type="http://schemas.openxmlformats.org/officeDocument/2006/relationships/customXml" Target="../ink/ink339.xml"/><Relationship Id="rId47" Type="http://schemas.openxmlformats.org/officeDocument/2006/relationships/image" Target="../media/image349.png"/><Relationship Id="rId50" Type="http://schemas.openxmlformats.org/officeDocument/2006/relationships/customXml" Target="../ink/ink343.xml"/><Relationship Id="rId55" Type="http://schemas.openxmlformats.org/officeDocument/2006/relationships/image" Target="../media/image353.png"/><Relationship Id="rId7" Type="http://schemas.openxmlformats.org/officeDocument/2006/relationships/image" Target="../media/image329.png"/><Relationship Id="rId2" Type="http://schemas.openxmlformats.org/officeDocument/2006/relationships/image" Target="../media/image327.png"/><Relationship Id="rId16" Type="http://schemas.openxmlformats.org/officeDocument/2006/relationships/customXml" Target="../ink/ink326.xml"/><Relationship Id="rId29" Type="http://schemas.openxmlformats.org/officeDocument/2006/relationships/image" Target="../media/image340.png"/><Relationship Id="rId11" Type="http://schemas.openxmlformats.org/officeDocument/2006/relationships/image" Target="../media/image331.png"/><Relationship Id="rId24" Type="http://schemas.openxmlformats.org/officeDocument/2006/relationships/customXml" Target="../ink/ink330.xml"/><Relationship Id="rId32" Type="http://schemas.openxmlformats.org/officeDocument/2006/relationships/customXml" Target="../ink/ink334.xml"/><Relationship Id="rId37" Type="http://schemas.openxmlformats.org/officeDocument/2006/relationships/image" Target="../media/image344.png"/><Relationship Id="rId40" Type="http://schemas.openxmlformats.org/officeDocument/2006/relationships/customXml" Target="../ink/ink338.xml"/><Relationship Id="rId45" Type="http://schemas.openxmlformats.org/officeDocument/2006/relationships/image" Target="../media/image348.png"/><Relationship Id="rId53" Type="http://schemas.openxmlformats.org/officeDocument/2006/relationships/image" Target="../media/image352.png"/><Relationship Id="rId5" Type="http://schemas.openxmlformats.org/officeDocument/2006/relationships/image" Target="../media/image328.png"/><Relationship Id="rId19" Type="http://schemas.openxmlformats.org/officeDocument/2006/relationships/image" Target="../media/image335.png"/><Relationship Id="rId4" Type="http://schemas.openxmlformats.org/officeDocument/2006/relationships/customXml" Target="../ink/ink320.xml"/><Relationship Id="rId9" Type="http://schemas.openxmlformats.org/officeDocument/2006/relationships/image" Target="../media/image330.png"/><Relationship Id="rId14" Type="http://schemas.openxmlformats.org/officeDocument/2006/relationships/customXml" Target="../ink/ink325.xml"/><Relationship Id="rId22" Type="http://schemas.openxmlformats.org/officeDocument/2006/relationships/customXml" Target="../ink/ink329.xml"/><Relationship Id="rId27" Type="http://schemas.openxmlformats.org/officeDocument/2006/relationships/image" Target="../media/image339.png"/><Relationship Id="rId30" Type="http://schemas.openxmlformats.org/officeDocument/2006/relationships/customXml" Target="../ink/ink333.xml"/><Relationship Id="rId35" Type="http://schemas.openxmlformats.org/officeDocument/2006/relationships/image" Target="../media/image343.png"/><Relationship Id="rId43" Type="http://schemas.openxmlformats.org/officeDocument/2006/relationships/image" Target="../media/image347.png"/><Relationship Id="rId48" Type="http://schemas.openxmlformats.org/officeDocument/2006/relationships/customXml" Target="../ink/ink342.xml"/><Relationship Id="rId56" Type="http://schemas.openxmlformats.org/officeDocument/2006/relationships/customXml" Target="../ink/ink346.xml"/><Relationship Id="rId8" Type="http://schemas.openxmlformats.org/officeDocument/2006/relationships/customXml" Target="../ink/ink322.xml"/><Relationship Id="rId51" Type="http://schemas.openxmlformats.org/officeDocument/2006/relationships/image" Target="../media/image351.png"/><Relationship Id="rId3" Type="http://schemas.microsoft.com/office/2007/relationships/hdphoto" Target="../media/hdphoto3.wdp"/><Relationship Id="rId12" Type="http://schemas.openxmlformats.org/officeDocument/2006/relationships/customXml" Target="../ink/ink324.xml"/><Relationship Id="rId17" Type="http://schemas.openxmlformats.org/officeDocument/2006/relationships/image" Target="../media/image334.png"/><Relationship Id="rId25" Type="http://schemas.openxmlformats.org/officeDocument/2006/relationships/image" Target="../media/image338.png"/><Relationship Id="rId33" Type="http://schemas.openxmlformats.org/officeDocument/2006/relationships/image" Target="../media/image342.png"/><Relationship Id="rId38" Type="http://schemas.openxmlformats.org/officeDocument/2006/relationships/customXml" Target="../ink/ink337.xml"/><Relationship Id="rId46" Type="http://schemas.openxmlformats.org/officeDocument/2006/relationships/customXml" Target="../ink/ink341.xml"/><Relationship Id="rId20" Type="http://schemas.openxmlformats.org/officeDocument/2006/relationships/customXml" Target="../ink/ink328.xml"/><Relationship Id="rId41" Type="http://schemas.openxmlformats.org/officeDocument/2006/relationships/image" Target="../media/image346.png"/><Relationship Id="rId54" Type="http://schemas.openxmlformats.org/officeDocument/2006/relationships/customXml" Target="../ink/ink345.xml"/><Relationship Id="rId1" Type="http://schemas.openxmlformats.org/officeDocument/2006/relationships/slideLayout" Target="../slideLayouts/slideLayout1.xml"/><Relationship Id="rId6" Type="http://schemas.openxmlformats.org/officeDocument/2006/relationships/customXml" Target="../ink/ink321.xml"/><Relationship Id="rId15" Type="http://schemas.openxmlformats.org/officeDocument/2006/relationships/image" Target="../media/image333.png"/><Relationship Id="rId23" Type="http://schemas.openxmlformats.org/officeDocument/2006/relationships/image" Target="../media/image337.png"/><Relationship Id="rId28" Type="http://schemas.openxmlformats.org/officeDocument/2006/relationships/customXml" Target="../ink/ink332.xml"/><Relationship Id="rId36" Type="http://schemas.openxmlformats.org/officeDocument/2006/relationships/customXml" Target="../ink/ink336.xml"/><Relationship Id="rId49" Type="http://schemas.openxmlformats.org/officeDocument/2006/relationships/image" Target="../media/image350.png"/><Relationship Id="rId57" Type="http://schemas.openxmlformats.org/officeDocument/2006/relationships/image" Target="../media/image354.png"/><Relationship Id="rId10" Type="http://schemas.openxmlformats.org/officeDocument/2006/relationships/customXml" Target="../ink/ink323.xml"/><Relationship Id="rId31" Type="http://schemas.openxmlformats.org/officeDocument/2006/relationships/image" Target="../media/image341.png"/><Relationship Id="rId44" Type="http://schemas.openxmlformats.org/officeDocument/2006/relationships/customXml" Target="../ink/ink340.xml"/><Relationship Id="rId52" Type="http://schemas.openxmlformats.org/officeDocument/2006/relationships/customXml" Target="../ink/ink3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412.png"/><Relationship Id="rId21" Type="http://schemas.openxmlformats.org/officeDocument/2006/relationships/image" Target="../media/image364.png"/><Relationship Id="rId63" Type="http://schemas.openxmlformats.org/officeDocument/2006/relationships/image" Target="../media/image385.png"/><Relationship Id="rId159" Type="http://schemas.openxmlformats.org/officeDocument/2006/relationships/image" Target="../media/image433.png"/><Relationship Id="rId170" Type="http://schemas.openxmlformats.org/officeDocument/2006/relationships/customXml" Target="../ink/ink430.xml"/><Relationship Id="rId191" Type="http://schemas.openxmlformats.org/officeDocument/2006/relationships/image" Target="../media/image449.png"/><Relationship Id="rId205" Type="http://schemas.openxmlformats.org/officeDocument/2006/relationships/image" Target="../media/image456.png"/><Relationship Id="rId226" Type="http://schemas.openxmlformats.org/officeDocument/2006/relationships/customXml" Target="../ink/ink458.xml"/><Relationship Id="rId247" Type="http://schemas.openxmlformats.org/officeDocument/2006/relationships/image" Target="../media/image476.png"/><Relationship Id="rId107" Type="http://schemas.openxmlformats.org/officeDocument/2006/relationships/image" Target="../media/image407.png"/><Relationship Id="rId11" Type="http://schemas.openxmlformats.org/officeDocument/2006/relationships/image" Target="../media/image359.png"/><Relationship Id="rId32" Type="http://schemas.openxmlformats.org/officeDocument/2006/relationships/customXml" Target="../ink/ink361.xml"/><Relationship Id="rId53" Type="http://schemas.openxmlformats.org/officeDocument/2006/relationships/image" Target="../media/image380.png"/><Relationship Id="rId74" Type="http://schemas.openxmlformats.org/officeDocument/2006/relationships/customXml" Target="../ink/ink382.xml"/><Relationship Id="rId128" Type="http://schemas.openxmlformats.org/officeDocument/2006/relationships/customXml" Target="../ink/ink409.xml"/><Relationship Id="rId149" Type="http://schemas.openxmlformats.org/officeDocument/2006/relationships/image" Target="../media/image428.png"/><Relationship Id="rId5" Type="http://schemas.openxmlformats.org/officeDocument/2006/relationships/image" Target="../media/image356.png"/><Relationship Id="rId95" Type="http://schemas.openxmlformats.org/officeDocument/2006/relationships/image" Target="../media/image401.png"/><Relationship Id="rId160" Type="http://schemas.openxmlformats.org/officeDocument/2006/relationships/customXml" Target="../ink/ink425.xml"/><Relationship Id="rId181" Type="http://schemas.openxmlformats.org/officeDocument/2006/relationships/image" Target="../media/image444.png"/><Relationship Id="rId216" Type="http://schemas.openxmlformats.org/officeDocument/2006/relationships/customXml" Target="../ink/ink453.xml"/><Relationship Id="rId237" Type="http://schemas.openxmlformats.org/officeDocument/2006/relationships/image" Target="../media/image471.png"/><Relationship Id="rId258" Type="http://schemas.openxmlformats.org/officeDocument/2006/relationships/customXml" Target="../ink/ink474.xml"/><Relationship Id="rId22" Type="http://schemas.openxmlformats.org/officeDocument/2006/relationships/customXml" Target="../ink/ink356.xml"/><Relationship Id="rId43" Type="http://schemas.openxmlformats.org/officeDocument/2006/relationships/image" Target="../media/image375.png"/><Relationship Id="rId64" Type="http://schemas.openxmlformats.org/officeDocument/2006/relationships/customXml" Target="../ink/ink377.xml"/><Relationship Id="rId118" Type="http://schemas.openxmlformats.org/officeDocument/2006/relationships/customXml" Target="../ink/ink404.xml"/><Relationship Id="rId139" Type="http://schemas.openxmlformats.org/officeDocument/2006/relationships/image" Target="../media/image423.png"/><Relationship Id="rId85" Type="http://schemas.openxmlformats.org/officeDocument/2006/relationships/image" Target="../media/image396.png"/><Relationship Id="rId150" Type="http://schemas.openxmlformats.org/officeDocument/2006/relationships/customXml" Target="../ink/ink420.xml"/><Relationship Id="rId171" Type="http://schemas.openxmlformats.org/officeDocument/2006/relationships/image" Target="../media/image439.png"/><Relationship Id="rId192" Type="http://schemas.openxmlformats.org/officeDocument/2006/relationships/customXml" Target="../ink/ink441.xml"/><Relationship Id="rId206" Type="http://schemas.openxmlformats.org/officeDocument/2006/relationships/customXml" Target="../ink/ink448.xml"/><Relationship Id="rId227" Type="http://schemas.openxmlformats.org/officeDocument/2006/relationships/image" Target="../media/image466.png"/><Relationship Id="rId248" Type="http://schemas.openxmlformats.org/officeDocument/2006/relationships/customXml" Target="../ink/ink469.xml"/><Relationship Id="rId12" Type="http://schemas.openxmlformats.org/officeDocument/2006/relationships/customXml" Target="../ink/ink351.xml"/><Relationship Id="rId33" Type="http://schemas.openxmlformats.org/officeDocument/2006/relationships/image" Target="../media/image370.png"/><Relationship Id="rId108" Type="http://schemas.openxmlformats.org/officeDocument/2006/relationships/customXml" Target="../ink/ink399.xml"/><Relationship Id="rId129" Type="http://schemas.openxmlformats.org/officeDocument/2006/relationships/image" Target="../media/image418.png"/><Relationship Id="rId54" Type="http://schemas.openxmlformats.org/officeDocument/2006/relationships/customXml" Target="../ink/ink372.xml"/><Relationship Id="rId75" Type="http://schemas.openxmlformats.org/officeDocument/2006/relationships/image" Target="../media/image391.png"/><Relationship Id="rId96" Type="http://schemas.openxmlformats.org/officeDocument/2006/relationships/customXml" Target="../ink/ink393.xml"/><Relationship Id="rId140" Type="http://schemas.openxmlformats.org/officeDocument/2006/relationships/customXml" Target="../ink/ink415.xml"/><Relationship Id="rId161" Type="http://schemas.openxmlformats.org/officeDocument/2006/relationships/image" Target="../media/image434.png"/><Relationship Id="rId182" Type="http://schemas.openxmlformats.org/officeDocument/2006/relationships/customXml" Target="../ink/ink436.xml"/><Relationship Id="rId217" Type="http://schemas.openxmlformats.org/officeDocument/2006/relationships/image" Target="../media/image461.png"/><Relationship Id="rId6" Type="http://schemas.openxmlformats.org/officeDocument/2006/relationships/customXml" Target="../ink/ink348.xml"/><Relationship Id="rId238" Type="http://schemas.openxmlformats.org/officeDocument/2006/relationships/customXml" Target="../ink/ink464.xml"/><Relationship Id="rId259" Type="http://schemas.openxmlformats.org/officeDocument/2006/relationships/image" Target="../media/image482.png"/><Relationship Id="rId23" Type="http://schemas.openxmlformats.org/officeDocument/2006/relationships/image" Target="../media/image365.png"/><Relationship Id="rId119" Type="http://schemas.openxmlformats.org/officeDocument/2006/relationships/image" Target="../media/image413.png"/><Relationship Id="rId44" Type="http://schemas.openxmlformats.org/officeDocument/2006/relationships/customXml" Target="../ink/ink367.xml"/><Relationship Id="rId65" Type="http://schemas.openxmlformats.org/officeDocument/2006/relationships/image" Target="../media/image386.png"/><Relationship Id="rId86" Type="http://schemas.openxmlformats.org/officeDocument/2006/relationships/customXml" Target="../ink/ink388.xml"/><Relationship Id="rId130" Type="http://schemas.openxmlformats.org/officeDocument/2006/relationships/customXml" Target="../ink/ink410.xml"/><Relationship Id="rId151" Type="http://schemas.openxmlformats.org/officeDocument/2006/relationships/image" Target="../media/image429.png"/><Relationship Id="rId172" Type="http://schemas.openxmlformats.org/officeDocument/2006/relationships/customXml" Target="../ink/ink431.xml"/><Relationship Id="rId193" Type="http://schemas.openxmlformats.org/officeDocument/2006/relationships/image" Target="../media/image450.png"/><Relationship Id="rId207" Type="http://schemas.openxmlformats.org/officeDocument/2006/relationships/image" Target="../media/image457.png"/><Relationship Id="rId228" Type="http://schemas.openxmlformats.org/officeDocument/2006/relationships/customXml" Target="../ink/ink459.xml"/><Relationship Id="rId249" Type="http://schemas.openxmlformats.org/officeDocument/2006/relationships/image" Target="../media/image477.png"/><Relationship Id="rId13" Type="http://schemas.openxmlformats.org/officeDocument/2006/relationships/image" Target="../media/image360.png"/><Relationship Id="rId109" Type="http://schemas.openxmlformats.org/officeDocument/2006/relationships/image" Target="../media/image408.png"/><Relationship Id="rId260" Type="http://schemas.openxmlformats.org/officeDocument/2006/relationships/customXml" Target="../ink/ink475.xml"/><Relationship Id="rId34" Type="http://schemas.openxmlformats.org/officeDocument/2006/relationships/customXml" Target="../ink/ink362.xml"/><Relationship Id="rId55" Type="http://schemas.openxmlformats.org/officeDocument/2006/relationships/image" Target="../media/image381.png"/><Relationship Id="rId76" Type="http://schemas.openxmlformats.org/officeDocument/2006/relationships/customXml" Target="../ink/ink383.xml"/><Relationship Id="rId97" Type="http://schemas.openxmlformats.org/officeDocument/2006/relationships/image" Target="../media/image402.png"/><Relationship Id="rId120" Type="http://schemas.openxmlformats.org/officeDocument/2006/relationships/customXml" Target="../ink/ink405.xml"/><Relationship Id="rId141" Type="http://schemas.openxmlformats.org/officeDocument/2006/relationships/image" Target="../media/image424.png"/><Relationship Id="rId7" Type="http://schemas.openxmlformats.org/officeDocument/2006/relationships/image" Target="../media/image357.png"/><Relationship Id="rId162" Type="http://schemas.openxmlformats.org/officeDocument/2006/relationships/customXml" Target="../ink/ink426.xml"/><Relationship Id="rId183" Type="http://schemas.openxmlformats.org/officeDocument/2006/relationships/image" Target="../media/image445.png"/><Relationship Id="rId218" Type="http://schemas.openxmlformats.org/officeDocument/2006/relationships/customXml" Target="../ink/ink454.xml"/><Relationship Id="rId239" Type="http://schemas.openxmlformats.org/officeDocument/2006/relationships/image" Target="../media/image472.png"/><Relationship Id="rId250" Type="http://schemas.openxmlformats.org/officeDocument/2006/relationships/customXml" Target="../ink/ink470.xml"/><Relationship Id="rId24" Type="http://schemas.openxmlformats.org/officeDocument/2006/relationships/customXml" Target="../ink/ink357.xml"/><Relationship Id="rId45" Type="http://schemas.openxmlformats.org/officeDocument/2006/relationships/image" Target="../media/image376.png"/><Relationship Id="rId66" Type="http://schemas.openxmlformats.org/officeDocument/2006/relationships/customXml" Target="../ink/ink378.xml"/><Relationship Id="rId87" Type="http://schemas.openxmlformats.org/officeDocument/2006/relationships/image" Target="../media/image397.png"/><Relationship Id="rId110" Type="http://schemas.openxmlformats.org/officeDocument/2006/relationships/customXml" Target="../ink/ink400.xml"/><Relationship Id="rId131" Type="http://schemas.openxmlformats.org/officeDocument/2006/relationships/image" Target="../media/image419.png"/><Relationship Id="rId152" Type="http://schemas.openxmlformats.org/officeDocument/2006/relationships/customXml" Target="../ink/ink421.xml"/><Relationship Id="rId173" Type="http://schemas.openxmlformats.org/officeDocument/2006/relationships/image" Target="../media/image440.png"/><Relationship Id="rId194" Type="http://schemas.openxmlformats.org/officeDocument/2006/relationships/customXml" Target="../ink/ink442.xml"/><Relationship Id="rId208" Type="http://schemas.openxmlformats.org/officeDocument/2006/relationships/customXml" Target="../ink/ink449.xml"/><Relationship Id="rId229" Type="http://schemas.openxmlformats.org/officeDocument/2006/relationships/image" Target="../media/image467.png"/><Relationship Id="rId240" Type="http://schemas.openxmlformats.org/officeDocument/2006/relationships/customXml" Target="../ink/ink465.xml"/><Relationship Id="rId261" Type="http://schemas.openxmlformats.org/officeDocument/2006/relationships/image" Target="../media/image483.png"/><Relationship Id="rId14" Type="http://schemas.openxmlformats.org/officeDocument/2006/relationships/customXml" Target="../ink/ink352.xml"/><Relationship Id="rId35" Type="http://schemas.openxmlformats.org/officeDocument/2006/relationships/image" Target="../media/image371.png"/><Relationship Id="rId56" Type="http://schemas.openxmlformats.org/officeDocument/2006/relationships/customXml" Target="../ink/ink373.xml"/><Relationship Id="rId77" Type="http://schemas.openxmlformats.org/officeDocument/2006/relationships/image" Target="../media/image392.png"/><Relationship Id="rId100" Type="http://schemas.openxmlformats.org/officeDocument/2006/relationships/customXml" Target="../ink/ink395.xml"/><Relationship Id="rId8" Type="http://schemas.openxmlformats.org/officeDocument/2006/relationships/customXml" Target="../ink/ink349.xml"/><Relationship Id="rId98" Type="http://schemas.openxmlformats.org/officeDocument/2006/relationships/customXml" Target="../ink/ink394.xml"/><Relationship Id="rId121" Type="http://schemas.openxmlformats.org/officeDocument/2006/relationships/image" Target="../media/image414.png"/><Relationship Id="rId142" Type="http://schemas.openxmlformats.org/officeDocument/2006/relationships/customXml" Target="../ink/ink416.xml"/><Relationship Id="rId163" Type="http://schemas.openxmlformats.org/officeDocument/2006/relationships/image" Target="../media/image435.png"/><Relationship Id="rId184" Type="http://schemas.openxmlformats.org/officeDocument/2006/relationships/customXml" Target="../ink/ink437.xml"/><Relationship Id="rId219" Type="http://schemas.openxmlformats.org/officeDocument/2006/relationships/image" Target="../media/image462.png"/><Relationship Id="rId230" Type="http://schemas.openxmlformats.org/officeDocument/2006/relationships/customXml" Target="../ink/ink460.xml"/><Relationship Id="rId251" Type="http://schemas.openxmlformats.org/officeDocument/2006/relationships/image" Target="../media/image478.png"/><Relationship Id="rId25" Type="http://schemas.openxmlformats.org/officeDocument/2006/relationships/image" Target="../media/image366.png"/><Relationship Id="rId46" Type="http://schemas.openxmlformats.org/officeDocument/2006/relationships/customXml" Target="../ink/ink368.xml"/><Relationship Id="rId67" Type="http://schemas.openxmlformats.org/officeDocument/2006/relationships/image" Target="../media/image387.png"/><Relationship Id="rId88" Type="http://schemas.openxmlformats.org/officeDocument/2006/relationships/customXml" Target="../ink/ink389.xml"/><Relationship Id="rId111" Type="http://schemas.openxmlformats.org/officeDocument/2006/relationships/image" Target="../media/image409.png"/><Relationship Id="rId132" Type="http://schemas.openxmlformats.org/officeDocument/2006/relationships/customXml" Target="../ink/ink411.xml"/><Relationship Id="rId153" Type="http://schemas.openxmlformats.org/officeDocument/2006/relationships/image" Target="../media/image430.png"/><Relationship Id="rId174" Type="http://schemas.openxmlformats.org/officeDocument/2006/relationships/customXml" Target="../ink/ink432.xml"/><Relationship Id="rId195" Type="http://schemas.openxmlformats.org/officeDocument/2006/relationships/image" Target="../media/image451.png"/><Relationship Id="rId209" Type="http://schemas.openxmlformats.org/officeDocument/2006/relationships/image" Target="../media/image82.png"/><Relationship Id="rId220" Type="http://schemas.openxmlformats.org/officeDocument/2006/relationships/customXml" Target="../ink/ink455.xml"/><Relationship Id="rId241" Type="http://schemas.openxmlformats.org/officeDocument/2006/relationships/image" Target="../media/image473.png"/><Relationship Id="rId15" Type="http://schemas.openxmlformats.org/officeDocument/2006/relationships/image" Target="../media/image361.png"/><Relationship Id="rId36" Type="http://schemas.openxmlformats.org/officeDocument/2006/relationships/customXml" Target="../ink/ink363.xml"/><Relationship Id="rId57" Type="http://schemas.openxmlformats.org/officeDocument/2006/relationships/image" Target="../media/image382.png"/><Relationship Id="rId262" Type="http://schemas.openxmlformats.org/officeDocument/2006/relationships/customXml" Target="../ink/ink476.xml"/><Relationship Id="rId78" Type="http://schemas.openxmlformats.org/officeDocument/2006/relationships/customXml" Target="../ink/ink384.xml"/><Relationship Id="rId99" Type="http://schemas.openxmlformats.org/officeDocument/2006/relationships/image" Target="../media/image403.png"/><Relationship Id="rId101" Type="http://schemas.openxmlformats.org/officeDocument/2006/relationships/image" Target="../media/image404.png"/><Relationship Id="rId122" Type="http://schemas.openxmlformats.org/officeDocument/2006/relationships/customXml" Target="../ink/ink406.xml"/><Relationship Id="rId143" Type="http://schemas.openxmlformats.org/officeDocument/2006/relationships/image" Target="../media/image425.png"/><Relationship Id="rId164" Type="http://schemas.openxmlformats.org/officeDocument/2006/relationships/customXml" Target="../ink/ink427.xml"/><Relationship Id="rId185" Type="http://schemas.openxmlformats.org/officeDocument/2006/relationships/image" Target="../media/image446.png"/><Relationship Id="rId9" Type="http://schemas.openxmlformats.org/officeDocument/2006/relationships/image" Target="../media/image358.png"/><Relationship Id="rId210" Type="http://schemas.openxmlformats.org/officeDocument/2006/relationships/customXml" Target="../ink/ink450.xml"/><Relationship Id="rId26" Type="http://schemas.openxmlformats.org/officeDocument/2006/relationships/customXml" Target="../ink/ink358.xml"/><Relationship Id="rId231" Type="http://schemas.openxmlformats.org/officeDocument/2006/relationships/image" Target="../media/image468.png"/><Relationship Id="rId252" Type="http://schemas.openxmlformats.org/officeDocument/2006/relationships/customXml" Target="../ink/ink471.xml"/><Relationship Id="rId47" Type="http://schemas.openxmlformats.org/officeDocument/2006/relationships/image" Target="../media/image377.png"/><Relationship Id="rId68" Type="http://schemas.openxmlformats.org/officeDocument/2006/relationships/customXml" Target="../ink/ink379.xml"/><Relationship Id="rId89" Type="http://schemas.openxmlformats.org/officeDocument/2006/relationships/image" Target="../media/image398.png"/><Relationship Id="rId112" Type="http://schemas.openxmlformats.org/officeDocument/2006/relationships/customXml" Target="../ink/ink401.xml"/><Relationship Id="rId133" Type="http://schemas.openxmlformats.org/officeDocument/2006/relationships/image" Target="../media/image420.png"/><Relationship Id="rId154" Type="http://schemas.openxmlformats.org/officeDocument/2006/relationships/customXml" Target="../ink/ink422.xml"/><Relationship Id="rId175" Type="http://schemas.openxmlformats.org/officeDocument/2006/relationships/image" Target="../media/image441.png"/><Relationship Id="rId196" Type="http://schemas.openxmlformats.org/officeDocument/2006/relationships/customXml" Target="../ink/ink443.xml"/><Relationship Id="rId200" Type="http://schemas.openxmlformats.org/officeDocument/2006/relationships/customXml" Target="../ink/ink445.xml"/><Relationship Id="rId16" Type="http://schemas.openxmlformats.org/officeDocument/2006/relationships/customXml" Target="../ink/ink353.xml"/><Relationship Id="rId221" Type="http://schemas.openxmlformats.org/officeDocument/2006/relationships/image" Target="../media/image463.png"/><Relationship Id="rId242" Type="http://schemas.openxmlformats.org/officeDocument/2006/relationships/customXml" Target="../ink/ink466.xml"/><Relationship Id="rId263" Type="http://schemas.openxmlformats.org/officeDocument/2006/relationships/image" Target="../media/image484.png"/><Relationship Id="rId37" Type="http://schemas.openxmlformats.org/officeDocument/2006/relationships/image" Target="../media/image372.png"/><Relationship Id="rId58" Type="http://schemas.openxmlformats.org/officeDocument/2006/relationships/customXml" Target="../ink/ink374.xml"/><Relationship Id="rId79" Type="http://schemas.openxmlformats.org/officeDocument/2006/relationships/image" Target="../media/image393.png"/><Relationship Id="rId102" Type="http://schemas.openxmlformats.org/officeDocument/2006/relationships/customXml" Target="../ink/ink396.xml"/><Relationship Id="rId123" Type="http://schemas.openxmlformats.org/officeDocument/2006/relationships/image" Target="../media/image415.png"/><Relationship Id="rId144" Type="http://schemas.openxmlformats.org/officeDocument/2006/relationships/customXml" Target="../ink/ink417.xml"/><Relationship Id="rId90" Type="http://schemas.openxmlformats.org/officeDocument/2006/relationships/customXml" Target="../ink/ink390.xml"/><Relationship Id="rId165" Type="http://schemas.openxmlformats.org/officeDocument/2006/relationships/image" Target="../media/image436.png"/><Relationship Id="rId186" Type="http://schemas.openxmlformats.org/officeDocument/2006/relationships/customXml" Target="../ink/ink438.xml"/><Relationship Id="rId211" Type="http://schemas.openxmlformats.org/officeDocument/2006/relationships/image" Target="../media/image458.png"/><Relationship Id="rId232" Type="http://schemas.openxmlformats.org/officeDocument/2006/relationships/customXml" Target="../ink/ink461.xml"/><Relationship Id="rId253" Type="http://schemas.openxmlformats.org/officeDocument/2006/relationships/image" Target="../media/image479.png"/><Relationship Id="rId27" Type="http://schemas.openxmlformats.org/officeDocument/2006/relationships/image" Target="../media/image367.png"/><Relationship Id="rId48" Type="http://schemas.openxmlformats.org/officeDocument/2006/relationships/customXml" Target="../ink/ink369.xml"/><Relationship Id="rId69" Type="http://schemas.openxmlformats.org/officeDocument/2006/relationships/image" Target="../media/image388.png"/><Relationship Id="rId113" Type="http://schemas.openxmlformats.org/officeDocument/2006/relationships/image" Target="../media/image410.png"/><Relationship Id="rId134" Type="http://schemas.openxmlformats.org/officeDocument/2006/relationships/customXml" Target="../ink/ink412.xml"/><Relationship Id="rId80" Type="http://schemas.openxmlformats.org/officeDocument/2006/relationships/customXml" Target="../ink/ink385.xml"/><Relationship Id="rId155" Type="http://schemas.openxmlformats.org/officeDocument/2006/relationships/image" Target="../media/image431.png"/><Relationship Id="rId176" Type="http://schemas.openxmlformats.org/officeDocument/2006/relationships/customXml" Target="../ink/ink433.xml"/><Relationship Id="rId197" Type="http://schemas.openxmlformats.org/officeDocument/2006/relationships/image" Target="../media/image452.png"/><Relationship Id="rId201" Type="http://schemas.openxmlformats.org/officeDocument/2006/relationships/image" Target="../media/image454.png"/><Relationship Id="rId222" Type="http://schemas.openxmlformats.org/officeDocument/2006/relationships/customXml" Target="../ink/ink456.xml"/><Relationship Id="rId243" Type="http://schemas.openxmlformats.org/officeDocument/2006/relationships/image" Target="../media/image474.png"/><Relationship Id="rId17" Type="http://schemas.openxmlformats.org/officeDocument/2006/relationships/image" Target="../media/image362.png"/><Relationship Id="rId38" Type="http://schemas.openxmlformats.org/officeDocument/2006/relationships/customXml" Target="../ink/ink364.xml"/><Relationship Id="rId59" Type="http://schemas.openxmlformats.org/officeDocument/2006/relationships/image" Target="../media/image383.png"/><Relationship Id="rId103" Type="http://schemas.openxmlformats.org/officeDocument/2006/relationships/image" Target="../media/image405.png"/><Relationship Id="rId124" Type="http://schemas.openxmlformats.org/officeDocument/2006/relationships/customXml" Target="../ink/ink407.xml"/><Relationship Id="rId70" Type="http://schemas.openxmlformats.org/officeDocument/2006/relationships/customXml" Target="../ink/ink380.xml"/><Relationship Id="rId91" Type="http://schemas.openxmlformats.org/officeDocument/2006/relationships/image" Target="../media/image399.png"/><Relationship Id="rId145" Type="http://schemas.openxmlformats.org/officeDocument/2006/relationships/image" Target="../media/image426.png"/><Relationship Id="rId166" Type="http://schemas.openxmlformats.org/officeDocument/2006/relationships/customXml" Target="../ink/ink428.xml"/><Relationship Id="rId187" Type="http://schemas.openxmlformats.org/officeDocument/2006/relationships/image" Target="../media/image447.png"/><Relationship Id="rId1" Type="http://schemas.openxmlformats.org/officeDocument/2006/relationships/slideLayout" Target="../slideLayouts/slideLayout1.xml"/><Relationship Id="rId212" Type="http://schemas.openxmlformats.org/officeDocument/2006/relationships/customXml" Target="../ink/ink451.xml"/><Relationship Id="rId233" Type="http://schemas.openxmlformats.org/officeDocument/2006/relationships/image" Target="../media/image469.png"/><Relationship Id="rId254" Type="http://schemas.openxmlformats.org/officeDocument/2006/relationships/customXml" Target="../ink/ink472.xml"/><Relationship Id="rId28" Type="http://schemas.openxmlformats.org/officeDocument/2006/relationships/customXml" Target="../ink/ink359.xml"/><Relationship Id="rId49" Type="http://schemas.openxmlformats.org/officeDocument/2006/relationships/image" Target="../media/image378.png"/><Relationship Id="rId114" Type="http://schemas.openxmlformats.org/officeDocument/2006/relationships/customXml" Target="../ink/ink402.xml"/><Relationship Id="rId60" Type="http://schemas.openxmlformats.org/officeDocument/2006/relationships/customXml" Target="../ink/ink375.xml"/><Relationship Id="rId81" Type="http://schemas.openxmlformats.org/officeDocument/2006/relationships/image" Target="../media/image394.png"/><Relationship Id="rId135" Type="http://schemas.openxmlformats.org/officeDocument/2006/relationships/image" Target="../media/image421.png"/><Relationship Id="rId156" Type="http://schemas.openxmlformats.org/officeDocument/2006/relationships/customXml" Target="../ink/ink423.xml"/><Relationship Id="rId177" Type="http://schemas.openxmlformats.org/officeDocument/2006/relationships/image" Target="../media/image442.png"/><Relationship Id="rId198" Type="http://schemas.openxmlformats.org/officeDocument/2006/relationships/customXml" Target="../ink/ink444.xml"/><Relationship Id="rId202" Type="http://schemas.openxmlformats.org/officeDocument/2006/relationships/customXml" Target="../ink/ink446.xml"/><Relationship Id="rId223" Type="http://schemas.openxmlformats.org/officeDocument/2006/relationships/image" Target="../media/image464.png"/><Relationship Id="rId244" Type="http://schemas.openxmlformats.org/officeDocument/2006/relationships/customXml" Target="../ink/ink467.xml"/><Relationship Id="rId18" Type="http://schemas.openxmlformats.org/officeDocument/2006/relationships/customXml" Target="../ink/ink354.xml"/><Relationship Id="rId39" Type="http://schemas.openxmlformats.org/officeDocument/2006/relationships/image" Target="../media/image373.png"/><Relationship Id="rId50" Type="http://schemas.openxmlformats.org/officeDocument/2006/relationships/customXml" Target="../ink/ink370.xml"/><Relationship Id="rId104" Type="http://schemas.openxmlformats.org/officeDocument/2006/relationships/customXml" Target="../ink/ink397.xml"/><Relationship Id="rId125" Type="http://schemas.openxmlformats.org/officeDocument/2006/relationships/image" Target="../media/image416.png"/><Relationship Id="rId146" Type="http://schemas.openxmlformats.org/officeDocument/2006/relationships/customXml" Target="../ink/ink418.xml"/><Relationship Id="rId167" Type="http://schemas.openxmlformats.org/officeDocument/2006/relationships/image" Target="../media/image437.png"/><Relationship Id="rId188" Type="http://schemas.openxmlformats.org/officeDocument/2006/relationships/customXml" Target="../ink/ink439.xml"/><Relationship Id="rId71" Type="http://schemas.openxmlformats.org/officeDocument/2006/relationships/image" Target="../media/image389.png"/><Relationship Id="rId92" Type="http://schemas.openxmlformats.org/officeDocument/2006/relationships/customXml" Target="../ink/ink391.xml"/><Relationship Id="rId213" Type="http://schemas.openxmlformats.org/officeDocument/2006/relationships/image" Target="../media/image459.png"/><Relationship Id="rId234" Type="http://schemas.openxmlformats.org/officeDocument/2006/relationships/customXml" Target="../ink/ink462.xml"/><Relationship Id="rId2" Type="http://schemas.openxmlformats.org/officeDocument/2006/relationships/image" Target="../media/image355.png"/><Relationship Id="rId29" Type="http://schemas.openxmlformats.org/officeDocument/2006/relationships/image" Target="../media/image368.png"/><Relationship Id="rId255" Type="http://schemas.openxmlformats.org/officeDocument/2006/relationships/image" Target="../media/image480.png"/><Relationship Id="rId40" Type="http://schemas.openxmlformats.org/officeDocument/2006/relationships/customXml" Target="../ink/ink365.xml"/><Relationship Id="rId115" Type="http://schemas.openxmlformats.org/officeDocument/2006/relationships/image" Target="../media/image411.png"/><Relationship Id="rId136" Type="http://schemas.openxmlformats.org/officeDocument/2006/relationships/customXml" Target="../ink/ink413.xml"/><Relationship Id="rId157" Type="http://schemas.openxmlformats.org/officeDocument/2006/relationships/image" Target="../media/image432.png"/><Relationship Id="rId178" Type="http://schemas.openxmlformats.org/officeDocument/2006/relationships/customXml" Target="../ink/ink434.xml"/><Relationship Id="rId61" Type="http://schemas.openxmlformats.org/officeDocument/2006/relationships/image" Target="../media/image384.png"/><Relationship Id="rId82" Type="http://schemas.openxmlformats.org/officeDocument/2006/relationships/customXml" Target="../ink/ink386.xml"/><Relationship Id="rId199" Type="http://schemas.openxmlformats.org/officeDocument/2006/relationships/image" Target="../media/image453.png"/><Relationship Id="rId203" Type="http://schemas.openxmlformats.org/officeDocument/2006/relationships/image" Target="../media/image455.png"/><Relationship Id="rId19" Type="http://schemas.openxmlformats.org/officeDocument/2006/relationships/image" Target="../media/image363.png"/><Relationship Id="rId224" Type="http://schemas.openxmlformats.org/officeDocument/2006/relationships/customXml" Target="../ink/ink457.xml"/><Relationship Id="rId245" Type="http://schemas.openxmlformats.org/officeDocument/2006/relationships/image" Target="../media/image475.png"/><Relationship Id="rId30" Type="http://schemas.openxmlformats.org/officeDocument/2006/relationships/customXml" Target="../ink/ink360.xml"/><Relationship Id="rId105" Type="http://schemas.openxmlformats.org/officeDocument/2006/relationships/image" Target="../media/image406.png"/><Relationship Id="rId126" Type="http://schemas.openxmlformats.org/officeDocument/2006/relationships/customXml" Target="../ink/ink408.xml"/><Relationship Id="rId147" Type="http://schemas.openxmlformats.org/officeDocument/2006/relationships/image" Target="../media/image427.png"/><Relationship Id="rId168" Type="http://schemas.openxmlformats.org/officeDocument/2006/relationships/customXml" Target="../ink/ink429.xml"/><Relationship Id="rId51" Type="http://schemas.openxmlformats.org/officeDocument/2006/relationships/image" Target="../media/image379.png"/><Relationship Id="rId72" Type="http://schemas.openxmlformats.org/officeDocument/2006/relationships/customXml" Target="../ink/ink381.xml"/><Relationship Id="rId93" Type="http://schemas.openxmlformats.org/officeDocument/2006/relationships/image" Target="../media/image400.png"/><Relationship Id="rId189" Type="http://schemas.openxmlformats.org/officeDocument/2006/relationships/image" Target="../media/image448.png"/><Relationship Id="rId3" Type="http://schemas.openxmlformats.org/officeDocument/2006/relationships/image" Target="../media/image193.png"/><Relationship Id="rId214" Type="http://schemas.openxmlformats.org/officeDocument/2006/relationships/customXml" Target="../ink/ink452.xml"/><Relationship Id="rId235" Type="http://schemas.openxmlformats.org/officeDocument/2006/relationships/image" Target="../media/image470.png"/><Relationship Id="rId256" Type="http://schemas.openxmlformats.org/officeDocument/2006/relationships/customXml" Target="../ink/ink473.xml"/><Relationship Id="rId116" Type="http://schemas.openxmlformats.org/officeDocument/2006/relationships/customXml" Target="../ink/ink403.xml"/><Relationship Id="rId137" Type="http://schemas.openxmlformats.org/officeDocument/2006/relationships/image" Target="../media/image422.png"/><Relationship Id="rId158" Type="http://schemas.openxmlformats.org/officeDocument/2006/relationships/customXml" Target="../ink/ink424.xml"/><Relationship Id="rId20" Type="http://schemas.openxmlformats.org/officeDocument/2006/relationships/customXml" Target="../ink/ink355.xml"/><Relationship Id="rId41" Type="http://schemas.openxmlformats.org/officeDocument/2006/relationships/image" Target="../media/image374.png"/><Relationship Id="rId62" Type="http://schemas.openxmlformats.org/officeDocument/2006/relationships/customXml" Target="../ink/ink376.xml"/><Relationship Id="rId83" Type="http://schemas.openxmlformats.org/officeDocument/2006/relationships/image" Target="../media/image395.png"/><Relationship Id="rId179" Type="http://schemas.openxmlformats.org/officeDocument/2006/relationships/image" Target="../media/image443.png"/><Relationship Id="rId190" Type="http://schemas.openxmlformats.org/officeDocument/2006/relationships/customXml" Target="../ink/ink440.xml"/><Relationship Id="rId204" Type="http://schemas.openxmlformats.org/officeDocument/2006/relationships/customXml" Target="../ink/ink447.xml"/><Relationship Id="rId225" Type="http://schemas.openxmlformats.org/officeDocument/2006/relationships/image" Target="../media/image465.png"/><Relationship Id="rId246" Type="http://schemas.openxmlformats.org/officeDocument/2006/relationships/customXml" Target="../ink/ink468.xml"/><Relationship Id="rId106" Type="http://schemas.openxmlformats.org/officeDocument/2006/relationships/customXml" Target="../ink/ink398.xml"/><Relationship Id="rId127" Type="http://schemas.openxmlformats.org/officeDocument/2006/relationships/image" Target="../media/image417.png"/><Relationship Id="rId10" Type="http://schemas.openxmlformats.org/officeDocument/2006/relationships/customXml" Target="../ink/ink350.xml"/><Relationship Id="rId31" Type="http://schemas.openxmlformats.org/officeDocument/2006/relationships/image" Target="../media/image369.png"/><Relationship Id="rId52" Type="http://schemas.openxmlformats.org/officeDocument/2006/relationships/customXml" Target="../ink/ink371.xml"/><Relationship Id="rId73" Type="http://schemas.openxmlformats.org/officeDocument/2006/relationships/image" Target="../media/image390.png"/><Relationship Id="rId94" Type="http://schemas.openxmlformats.org/officeDocument/2006/relationships/customXml" Target="../ink/ink392.xml"/><Relationship Id="rId148" Type="http://schemas.openxmlformats.org/officeDocument/2006/relationships/customXml" Target="../ink/ink419.xml"/><Relationship Id="rId169" Type="http://schemas.openxmlformats.org/officeDocument/2006/relationships/image" Target="../media/image438.png"/><Relationship Id="rId4" Type="http://schemas.openxmlformats.org/officeDocument/2006/relationships/customXml" Target="../ink/ink347.xml"/><Relationship Id="rId180" Type="http://schemas.openxmlformats.org/officeDocument/2006/relationships/customXml" Target="../ink/ink435.xml"/><Relationship Id="rId215" Type="http://schemas.openxmlformats.org/officeDocument/2006/relationships/image" Target="../media/image460.png"/><Relationship Id="rId236" Type="http://schemas.openxmlformats.org/officeDocument/2006/relationships/customXml" Target="../ink/ink463.xml"/><Relationship Id="rId257" Type="http://schemas.openxmlformats.org/officeDocument/2006/relationships/image" Target="../media/image481.png"/><Relationship Id="rId42" Type="http://schemas.openxmlformats.org/officeDocument/2006/relationships/customXml" Target="../ink/ink366.xml"/><Relationship Id="rId84" Type="http://schemas.openxmlformats.org/officeDocument/2006/relationships/customXml" Target="../ink/ink387.xml"/><Relationship Id="rId138" Type="http://schemas.openxmlformats.org/officeDocument/2006/relationships/customXml" Target="../ink/ink414.xml"/></Relationships>
</file>

<file path=ppt/slides/_rels/slide21.xml.rels><?xml version="1.0" encoding="UTF-8" standalone="yes"?>
<Relationships xmlns="http://schemas.openxmlformats.org/package/2006/relationships"><Relationship Id="rId26" Type="http://schemas.openxmlformats.org/officeDocument/2006/relationships/image" Target="../media/image496.png"/><Relationship Id="rId21" Type="http://schemas.openxmlformats.org/officeDocument/2006/relationships/customXml" Target="../ink/ink486.xml"/><Relationship Id="rId42" Type="http://schemas.openxmlformats.org/officeDocument/2006/relationships/image" Target="../media/image504.png"/><Relationship Id="rId47" Type="http://schemas.openxmlformats.org/officeDocument/2006/relationships/customXml" Target="../ink/ink499.xml"/><Relationship Id="rId63" Type="http://schemas.openxmlformats.org/officeDocument/2006/relationships/customXml" Target="../ink/ink507.xml"/><Relationship Id="rId68" Type="http://schemas.openxmlformats.org/officeDocument/2006/relationships/image" Target="../media/image517.png"/><Relationship Id="rId7" Type="http://schemas.openxmlformats.org/officeDocument/2006/relationships/customXml" Target="../ink/ink479.xml"/><Relationship Id="rId2" Type="http://schemas.openxmlformats.org/officeDocument/2006/relationships/hyperlink" Target="https://www.ffmpeg.org/" TargetMode="External"/><Relationship Id="rId16" Type="http://schemas.openxmlformats.org/officeDocument/2006/relationships/image" Target="../media/image491.png"/><Relationship Id="rId29" Type="http://schemas.openxmlformats.org/officeDocument/2006/relationships/customXml" Target="../ink/ink490.xml"/><Relationship Id="rId11" Type="http://schemas.openxmlformats.org/officeDocument/2006/relationships/customXml" Target="../ink/ink481.xml"/><Relationship Id="rId24" Type="http://schemas.openxmlformats.org/officeDocument/2006/relationships/image" Target="../media/image495.png"/><Relationship Id="rId32" Type="http://schemas.openxmlformats.org/officeDocument/2006/relationships/image" Target="../media/image499.png"/><Relationship Id="rId37" Type="http://schemas.openxmlformats.org/officeDocument/2006/relationships/customXml" Target="../ink/ink494.xml"/><Relationship Id="rId40" Type="http://schemas.openxmlformats.org/officeDocument/2006/relationships/image" Target="../media/image503.png"/><Relationship Id="rId45" Type="http://schemas.openxmlformats.org/officeDocument/2006/relationships/customXml" Target="../ink/ink498.xml"/><Relationship Id="rId53" Type="http://schemas.openxmlformats.org/officeDocument/2006/relationships/customXml" Target="../ink/ink502.xml"/><Relationship Id="rId58" Type="http://schemas.openxmlformats.org/officeDocument/2006/relationships/image" Target="../media/image512.png"/><Relationship Id="rId66" Type="http://schemas.openxmlformats.org/officeDocument/2006/relationships/image" Target="../media/image516.png"/><Relationship Id="rId5" Type="http://schemas.openxmlformats.org/officeDocument/2006/relationships/customXml" Target="../ink/ink478.xml"/><Relationship Id="rId61" Type="http://schemas.openxmlformats.org/officeDocument/2006/relationships/customXml" Target="../ink/ink506.xml"/><Relationship Id="rId19" Type="http://schemas.openxmlformats.org/officeDocument/2006/relationships/customXml" Target="../ink/ink485.xml"/><Relationship Id="rId14" Type="http://schemas.openxmlformats.org/officeDocument/2006/relationships/image" Target="../media/image490.png"/><Relationship Id="rId22" Type="http://schemas.openxmlformats.org/officeDocument/2006/relationships/image" Target="../media/image494.png"/><Relationship Id="rId27" Type="http://schemas.openxmlformats.org/officeDocument/2006/relationships/customXml" Target="../ink/ink489.xml"/><Relationship Id="rId30" Type="http://schemas.openxmlformats.org/officeDocument/2006/relationships/image" Target="../media/image498.png"/><Relationship Id="rId35" Type="http://schemas.openxmlformats.org/officeDocument/2006/relationships/customXml" Target="../ink/ink493.xml"/><Relationship Id="rId43" Type="http://schemas.openxmlformats.org/officeDocument/2006/relationships/customXml" Target="../ink/ink497.xml"/><Relationship Id="rId48" Type="http://schemas.openxmlformats.org/officeDocument/2006/relationships/image" Target="../media/image507.png"/><Relationship Id="rId56" Type="http://schemas.openxmlformats.org/officeDocument/2006/relationships/image" Target="../media/image511.png"/><Relationship Id="rId64" Type="http://schemas.openxmlformats.org/officeDocument/2006/relationships/image" Target="../media/image515.png"/><Relationship Id="rId69" Type="http://schemas.openxmlformats.org/officeDocument/2006/relationships/customXml" Target="../ink/ink510.xml"/><Relationship Id="rId8" Type="http://schemas.openxmlformats.org/officeDocument/2006/relationships/image" Target="../media/image487.png"/><Relationship Id="rId51" Type="http://schemas.openxmlformats.org/officeDocument/2006/relationships/customXml" Target="../ink/ink501.xml"/><Relationship Id="rId3" Type="http://schemas.openxmlformats.org/officeDocument/2006/relationships/customXml" Target="../ink/ink477.xml"/><Relationship Id="rId12" Type="http://schemas.openxmlformats.org/officeDocument/2006/relationships/image" Target="../media/image489.png"/><Relationship Id="rId17" Type="http://schemas.openxmlformats.org/officeDocument/2006/relationships/customXml" Target="../ink/ink484.xml"/><Relationship Id="rId25" Type="http://schemas.openxmlformats.org/officeDocument/2006/relationships/customXml" Target="../ink/ink488.xml"/><Relationship Id="rId33" Type="http://schemas.openxmlformats.org/officeDocument/2006/relationships/customXml" Target="../ink/ink492.xml"/><Relationship Id="rId38" Type="http://schemas.openxmlformats.org/officeDocument/2006/relationships/image" Target="../media/image502.png"/><Relationship Id="rId46" Type="http://schemas.openxmlformats.org/officeDocument/2006/relationships/image" Target="../media/image506.png"/><Relationship Id="rId59" Type="http://schemas.openxmlformats.org/officeDocument/2006/relationships/customXml" Target="../ink/ink505.xml"/><Relationship Id="rId67" Type="http://schemas.openxmlformats.org/officeDocument/2006/relationships/customXml" Target="../ink/ink509.xml"/><Relationship Id="rId20" Type="http://schemas.openxmlformats.org/officeDocument/2006/relationships/image" Target="../media/image493.png"/><Relationship Id="rId41" Type="http://schemas.openxmlformats.org/officeDocument/2006/relationships/customXml" Target="../ink/ink496.xml"/><Relationship Id="rId54" Type="http://schemas.openxmlformats.org/officeDocument/2006/relationships/image" Target="../media/image510.png"/><Relationship Id="rId62" Type="http://schemas.openxmlformats.org/officeDocument/2006/relationships/image" Target="../media/image514.png"/><Relationship Id="rId70" Type="http://schemas.openxmlformats.org/officeDocument/2006/relationships/image" Target="../media/image518.png"/><Relationship Id="rId1" Type="http://schemas.openxmlformats.org/officeDocument/2006/relationships/slideLayout" Target="../slideLayouts/slideLayout1.xml"/><Relationship Id="rId6" Type="http://schemas.openxmlformats.org/officeDocument/2006/relationships/image" Target="../media/image486.png"/><Relationship Id="rId15" Type="http://schemas.openxmlformats.org/officeDocument/2006/relationships/customXml" Target="../ink/ink483.xml"/><Relationship Id="rId23" Type="http://schemas.openxmlformats.org/officeDocument/2006/relationships/customXml" Target="../ink/ink487.xml"/><Relationship Id="rId28" Type="http://schemas.openxmlformats.org/officeDocument/2006/relationships/image" Target="../media/image497.png"/><Relationship Id="rId36" Type="http://schemas.openxmlformats.org/officeDocument/2006/relationships/image" Target="../media/image501.png"/><Relationship Id="rId49" Type="http://schemas.openxmlformats.org/officeDocument/2006/relationships/customXml" Target="../ink/ink500.xml"/><Relationship Id="rId57" Type="http://schemas.openxmlformats.org/officeDocument/2006/relationships/customXml" Target="../ink/ink504.xml"/><Relationship Id="rId10" Type="http://schemas.openxmlformats.org/officeDocument/2006/relationships/image" Target="../media/image488.png"/><Relationship Id="rId31" Type="http://schemas.openxmlformats.org/officeDocument/2006/relationships/customXml" Target="../ink/ink491.xml"/><Relationship Id="rId44" Type="http://schemas.openxmlformats.org/officeDocument/2006/relationships/image" Target="../media/image505.png"/><Relationship Id="rId52" Type="http://schemas.openxmlformats.org/officeDocument/2006/relationships/image" Target="../media/image509.png"/><Relationship Id="rId60" Type="http://schemas.openxmlformats.org/officeDocument/2006/relationships/image" Target="../media/image513.png"/><Relationship Id="rId65" Type="http://schemas.openxmlformats.org/officeDocument/2006/relationships/customXml" Target="../ink/ink508.xml"/><Relationship Id="rId4" Type="http://schemas.openxmlformats.org/officeDocument/2006/relationships/image" Target="../media/image485.png"/><Relationship Id="rId9" Type="http://schemas.openxmlformats.org/officeDocument/2006/relationships/customXml" Target="../ink/ink480.xml"/><Relationship Id="rId13" Type="http://schemas.openxmlformats.org/officeDocument/2006/relationships/customXml" Target="../ink/ink482.xml"/><Relationship Id="rId18" Type="http://schemas.openxmlformats.org/officeDocument/2006/relationships/image" Target="../media/image492.png"/><Relationship Id="rId39" Type="http://schemas.openxmlformats.org/officeDocument/2006/relationships/customXml" Target="../ink/ink495.xml"/><Relationship Id="rId34" Type="http://schemas.openxmlformats.org/officeDocument/2006/relationships/image" Target="../media/image500.png"/><Relationship Id="rId50" Type="http://schemas.openxmlformats.org/officeDocument/2006/relationships/image" Target="../media/image508.png"/><Relationship Id="rId55" Type="http://schemas.openxmlformats.org/officeDocument/2006/relationships/customXml" Target="../ink/ink503.xml"/></Relationships>
</file>

<file path=ppt/slides/_rels/slide22.xml.rels><?xml version="1.0" encoding="UTF-8" standalone="yes"?>
<Relationships xmlns="http://schemas.openxmlformats.org/package/2006/relationships"><Relationship Id="rId26" Type="http://schemas.openxmlformats.org/officeDocument/2006/relationships/customXml" Target="../ink/ink523.xml"/><Relationship Id="rId21" Type="http://schemas.openxmlformats.org/officeDocument/2006/relationships/image" Target="../media/image527.png"/><Relationship Id="rId42" Type="http://schemas.openxmlformats.org/officeDocument/2006/relationships/customXml" Target="../ink/ink531.xml"/><Relationship Id="rId47" Type="http://schemas.openxmlformats.org/officeDocument/2006/relationships/image" Target="../media/image540.png"/><Relationship Id="rId63" Type="http://schemas.openxmlformats.org/officeDocument/2006/relationships/image" Target="../media/image548.png"/><Relationship Id="rId68" Type="http://schemas.openxmlformats.org/officeDocument/2006/relationships/customXml" Target="../ink/ink544.xml"/><Relationship Id="rId84" Type="http://schemas.openxmlformats.org/officeDocument/2006/relationships/customXml" Target="../ink/ink552.xml"/><Relationship Id="rId89" Type="http://schemas.openxmlformats.org/officeDocument/2006/relationships/image" Target="../media/image561.png"/><Relationship Id="rId16" Type="http://schemas.openxmlformats.org/officeDocument/2006/relationships/customXml" Target="../ink/ink518.xml"/><Relationship Id="rId11" Type="http://schemas.openxmlformats.org/officeDocument/2006/relationships/image" Target="../media/image523.png"/><Relationship Id="rId32" Type="http://schemas.openxmlformats.org/officeDocument/2006/relationships/customXml" Target="../ink/ink526.xml"/><Relationship Id="rId37" Type="http://schemas.openxmlformats.org/officeDocument/2006/relationships/image" Target="../media/image535.png"/><Relationship Id="rId53" Type="http://schemas.openxmlformats.org/officeDocument/2006/relationships/image" Target="../media/image543.png"/><Relationship Id="rId58" Type="http://schemas.openxmlformats.org/officeDocument/2006/relationships/customXml" Target="../ink/ink539.xml"/><Relationship Id="rId74" Type="http://schemas.openxmlformats.org/officeDocument/2006/relationships/customXml" Target="../ink/ink547.xml"/><Relationship Id="rId79" Type="http://schemas.openxmlformats.org/officeDocument/2006/relationships/image" Target="../media/image556.png"/><Relationship Id="rId5" Type="http://schemas.openxmlformats.org/officeDocument/2006/relationships/image" Target="../media/image520.png"/><Relationship Id="rId90" Type="http://schemas.openxmlformats.org/officeDocument/2006/relationships/customXml" Target="../ink/ink555.xml"/><Relationship Id="rId95" Type="http://schemas.openxmlformats.org/officeDocument/2006/relationships/image" Target="../media/image564.png"/><Relationship Id="rId22" Type="http://schemas.openxmlformats.org/officeDocument/2006/relationships/customXml" Target="../ink/ink521.xml"/><Relationship Id="rId27" Type="http://schemas.openxmlformats.org/officeDocument/2006/relationships/image" Target="../media/image530.png"/><Relationship Id="rId43" Type="http://schemas.openxmlformats.org/officeDocument/2006/relationships/image" Target="../media/image538.png"/><Relationship Id="rId48" Type="http://schemas.openxmlformats.org/officeDocument/2006/relationships/customXml" Target="../ink/ink534.xml"/><Relationship Id="rId64" Type="http://schemas.openxmlformats.org/officeDocument/2006/relationships/customXml" Target="../ink/ink542.xml"/><Relationship Id="rId69" Type="http://schemas.openxmlformats.org/officeDocument/2006/relationships/image" Target="../media/image551.png"/><Relationship Id="rId8" Type="http://schemas.openxmlformats.org/officeDocument/2006/relationships/customXml" Target="../ink/ink514.xml"/><Relationship Id="rId51" Type="http://schemas.openxmlformats.org/officeDocument/2006/relationships/image" Target="../media/image542.png"/><Relationship Id="rId72" Type="http://schemas.openxmlformats.org/officeDocument/2006/relationships/customXml" Target="../ink/ink546.xml"/><Relationship Id="rId80" Type="http://schemas.openxmlformats.org/officeDocument/2006/relationships/customXml" Target="../ink/ink550.xml"/><Relationship Id="rId85" Type="http://schemas.openxmlformats.org/officeDocument/2006/relationships/image" Target="../media/image559.png"/><Relationship Id="rId93" Type="http://schemas.openxmlformats.org/officeDocument/2006/relationships/image" Target="../media/image563.png"/><Relationship Id="rId3" Type="http://schemas.openxmlformats.org/officeDocument/2006/relationships/image" Target="../media/image519.png"/><Relationship Id="rId12" Type="http://schemas.openxmlformats.org/officeDocument/2006/relationships/customXml" Target="../ink/ink516.xml"/><Relationship Id="rId17" Type="http://schemas.openxmlformats.org/officeDocument/2006/relationships/image" Target="../media/image525.png"/><Relationship Id="rId25" Type="http://schemas.openxmlformats.org/officeDocument/2006/relationships/image" Target="../media/image529.png"/><Relationship Id="rId33" Type="http://schemas.openxmlformats.org/officeDocument/2006/relationships/image" Target="../media/image533.png"/><Relationship Id="rId38" Type="http://schemas.openxmlformats.org/officeDocument/2006/relationships/customXml" Target="../ink/ink529.xml"/><Relationship Id="rId46" Type="http://schemas.openxmlformats.org/officeDocument/2006/relationships/customXml" Target="../ink/ink533.xml"/><Relationship Id="rId59" Type="http://schemas.openxmlformats.org/officeDocument/2006/relationships/image" Target="../media/image546.png"/><Relationship Id="rId67" Type="http://schemas.openxmlformats.org/officeDocument/2006/relationships/image" Target="../media/image550.png"/><Relationship Id="rId20" Type="http://schemas.openxmlformats.org/officeDocument/2006/relationships/customXml" Target="../ink/ink520.xml"/><Relationship Id="rId41" Type="http://schemas.openxmlformats.org/officeDocument/2006/relationships/image" Target="../media/image537.png"/><Relationship Id="rId54" Type="http://schemas.openxmlformats.org/officeDocument/2006/relationships/customXml" Target="../ink/ink537.xml"/><Relationship Id="rId62" Type="http://schemas.openxmlformats.org/officeDocument/2006/relationships/customXml" Target="../ink/ink541.xml"/><Relationship Id="rId70" Type="http://schemas.openxmlformats.org/officeDocument/2006/relationships/customXml" Target="../ink/ink545.xml"/><Relationship Id="rId75" Type="http://schemas.openxmlformats.org/officeDocument/2006/relationships/image" Target="../media/image554.png"/><Relationship Id="rId83" Type="http://schemas.openxmlformats.org/officeDocument/2006/relationships/image" Target="../media/image558.png"/><Relationship Id="rId88" Type="http://schemas.openxmlformats.org/officeDocument/2006/relationships/customXml" Target="../ink/ink554.xml"/><Relationship Id="rId91" Type="http://schemas.openxmlformats.org/officeDocument/2006/relationships/image" Target="../media/image562.png"/><Relationship Id="rId1" Type="http://schemas.openxmlformats.org/officeDocument/2006/relationships/slideLayout" Target="../slideLayouts/slideLayout1.xml"/><Relationship Id="rId6" Type="http://schemas.openxmlformats.org/officeDocument/2006/relationships/customXml" Target="../ink/ink513.xml"/><Relationship Id="rId15" Type="http://schemas.openxmlformats.org/officeDocument/2006/relationships/image" Target="../media/image296.png"/><Relationship Id="rId23" Type="http://schemas.openxmlformats.org/officeDocument/2006/relationships/image" Target="../media/image528.png"/><Relationship Id="rId28" Type="http://schemas.openxmlformats.org/officeDocument/2006/relationships/customXml" Target="../ink/ink524.xml"/><Relationship Id="rId36" Type="http://schemas.openxmlformats.org/officeDocument/2006/relationships/customXml" Target="../ink/ink528.xml"/><Relationship Id="rId49" Type="http://schemas.openxmlformats.org/officeDocument/2006/relationships/image" Target="../media/image541.png"/><Relationship Id="rId57" Type="http://schemas.openxmlformats.org/officeDocument/2006/relationships/image" Target="../media/image545.png"/><Relationship Id="rId10" Type="http://schemas.openxmlformats.org/officeDocument/2006/relationships/customXml" Target="../ink/ink515.xml"/><Relationship Id="rId31" Type="http://schemas.openxmlformats.org/officeDocument/2006/relationships/image" Target="../media/image532.png"/><Relationship Id="rId44" Type="http://schemas.openxmlformats.org/officeDocument/2006/relationships/customXml" Target="../ink/ink532.xml"/><Relationship Id="rId52" Type="http://schemas.openxmlformats.org/officeDocument/2006/relationships/customXml" Target="../ink/ink536.xml"/><Relationship Id="rId60" Type="http://schemas.openxmlformats.org/officeDocument/2006/relationships/customXml" Target="../ink/ink540.xml"/><Relationship Id="rId65" Type="http://schemas.openxmlformats.org/officeDocument/2006/relationships/image" Target="../media/image549.png"/><Relationship Id="rId73" Type="http://schemas.openxmlformats.org/officeDocument/2006/relationships/image" Target="../media/image553.png"/><Relationship Id="rId78" Type="http://schemas.openxmlformats.org/officeDocument/2006/relationships/customXml" Target="../ink/ink549.xml"/><Relationship Id="rId81" Type="http://schemas.openxmlformats.org/officeDocument/2006/relationships/image" Target="../media/image557.png"/><Relationship Id="rId86" Type="http://schemas.openxmlformats.org/officeDocument/2006/relationships/customXml" Target="../ink/ink553.xml"/><Relationship Id="rId94" Type="http://schemas.openxmlformats.org/officeDocument/2006/relationships/customXml" Target="../ink/ink557.xml"/><Relationship Id="rId4" Type="http://schemas.openxmlformats.org/officeDocument/2006/relationships/customXml" Target="../ink/ink512.xml"/><Relationship Id="rId9" Type="http://schemas.openxmlformats.org/officeDocument/2006/relationships/image" Target="../media/image522.png"/><Relationship Id="rId13" Type="http://schemas.openxmlformats.org/officeDocument/2006/relationships/image" Target="../media/image524.png"/><Relationship Id="rId18" Type="http://schemas.openxmlformats.org/officeDocument/2006/relationships/customXml" Target="../ink/ink519.xml"/><Relationship Id="rId39" Type="http://schemas.openxmlformats.org/officeDocument/2006/relationships/image" Target="../media/image536.png"/><Relationship Id="rId34" Type="http://schemas.openxmlformats.org/officeDocument/2006/relationships/customXml" Target="../ink/ink527.xml"/><Relationship Id="rId50" Type="http://schemas.openxmlformats.org/officeDocument/2006/relationships/customXml" Target="../ink/ink535.xml"/><Relationship Id="rId55" Type="http://schemas.openxmlformats.org/officeDocument/2006/relationships/image" Target="../media/image544.png"/><Relationship Id="rId76" Type="http://schemas.openxmlformats.org/officeDocument/2006/relationships/customXml" Target="../ink/ink548.xml"/><Relationship Id="rId7" Type="http://schemas.openxmlformats.org/officeDocument/2006/relationships/image" Target="../media/image521.png"/><Relationship Id="rId71" Type="http://schemas.openxmlformats.org/officeDocument/2006/relationships/image" Target="../media/image552.png"/><Relationship Id="rId92" Type="http://schemas.openxmlformats.org/officeDocument/2006/relationships/customXml" Target="../ink/ink556.xml"/><Relationship Id="rId2" Type="http://schemas.openxmlformats.org/officeDocument/2006/relationships/customXml" Target="../ink/ink511.xml"/><Relationship Id="rId29" Type="http://schemas.openxmlformats.org/officeDocument/2006/relationships/image" Target="../media/image531.png"/><Relationship Id="rId24" Type="http://schemas.openxmlformats.org/officeDocument/2006/relationships/customXml" Target="../ink/ink522.xml"/><Relationship Id="rId40" Type="http://schemas.openxmlformats.org/officeDocument/2006/relationships/customXml" Target="../ink/ink530.xml"/><Relationship Id="rId45" Type="http://schemas.openxmlformats.org/officeDocument/2006/relationships/image" Target="../media/image539.png"/><Relationship Id="rId66" Type="http://schemas.openxmlformats.org/officeDocument/2006/relationships/customXml" Target="../ink/ink543.xml"/><Relationship Id="rId87" Type="http://schemas.openxmlformats.org/officeDocument/2006/relationships/image" Target="../media/image560.png"/><Relationship Id="rId61" Type="http://schemas.openxmlformats.org/officeDocument/2006/relationships/image" Target="../media/image547.png"/><Relationship Id="rId82" Type="http://schemas.openxmlformats.org/officeDocument/2006/relationships/customXml" Target="../ink/ink551.xml"/><Relationship Id="rId19" Type="http://schemas.openxmlformats.org/officeDocument/2006/relationships/image" Target="../media/image526.png"/><Relationship Id="rId14" Type="http://schemas.openxmlformats.org/officeDocument/2006/relationships/customXml" Target="../ink/ink517.xml"/><Relationship Id="rId30" Type="http://schemas.openxmlformats.org/officeDocument/2006/relationships/customXml" Target="../ink/ink525.xml"/><Relationship Id="rId35" Type="http://schemas.openxmlformats.org/officeDocument/2006/relationships/image" Target="../media/image534.png"/><Relationship Id="rId56" Type="http://schemas.openxmlformats.org/officeDocument/2006/relationships/customXml" Target="../ink/ink538.xml"/><Relationship Id="rId77" Type="http://schemas.openxmlformats.org/officeDocument/2006/relationships/image" Target="../media/image555.png"/></Relationships>
</file>

<file path=ppt/slides/_rels/slide23.xml.rels><?xml version="1.0" encoding="UTF-8" standalone="yes"?>
<Relationships xmlns="http://schemas.openxmlformats.org/package/2006/relationships"><Relationship Id="rId8" Type="http://schemas.openxmlformats.org/officeDocument/2006/relationships/customXml" Target="../ink/ink561.xml"/><Relationship Id="rId3" Type="http://schemas.openxmlformats.org/officeDocument/2006/relationships/image" Target="../media/image565.png"/><Relationship Id="rId7" Type="http://schemas.openxmlformats.org/officeDocument/2006/relationships/image" Target="../media/image567.png"/><Relationship Id="rId2" Type="http://schemas.openxmlformats.org/officeDocument/2006/relationships/customXml" Target="../ink/ink558.xml"/><Relationship Id="rId1" Type="http://schemas.openxmlformats.org/officeDocument/2006/relationships/slideLayout" Target="../slideLayouts/slideLayout1.xml"/><Relationship Id="rId6" Type="http://schemas.openxmlformats.org/officeDocument/2006/relationships/customXml" Target="../ink/ink560.xml"/><Relationship Id="rId5" Type="http://schemas.openxmlformats.org/officeDocument/2006/relationships/image" Target="../media/image566.png"/><Relationship Id="rId4" Type="http://schemas.openxmlformats.org/officeDocument/2006/relationships/customXml" Target="../ink/ink559.xml"/><Relationship Id="rId9" Type="http://schemas.openxmlformats.org/officeDocument/2006/relationships/image" Target="../media/image5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70.tiff"/><Relationship Id="rId7" Type="http://schemas.openxmlformats.org/officeDocument/2006/relationships/image" Target="../media/image573.png"/><Relationship Id="rId2" Type="http://schemas.openxmlformats.org/officeDocument/2006/relationships/image" Target="../media/image569.tiff"/><Relationship Id="rId1" Type="http://schemas.openxmlformats.org/officeDocument/2006/relationships/slideLayout" Target="../slideLayouts/slideLayout25.xml"/><Relationship Id="rId6" Type="http://schemas.openxmlformats.org/officeDocument/2006/relationships/customXml" Target="../ink/ink562.xml"/><Relationship Id="rId5" Type="http://schemas.openxmlformats.org/officeDocument/2006/relationships/image" Target="../media/image572.png"/><Relationship Id="rId4" Type="http://schemas.openxmlformats.org/officeDocument/2006/relationships/image" Target="../media/image571.tiff"/></Relationships>
</file>

<file path=ppt/slides/_rels/slide27.xml.rels><?xml version="1.0" encoding="UTF-8" standalone="yes"?>
<Relationships xmlns="http://schemas.openxmlformats.org/package/2006/relationships"><Relationship Id="rId3" Type="http://schemas.openxmlformats.org/officeDocument/2006/relationships/image" Target="../media/image574.tiff"/><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576.png"/><Relationship Id="rId5" Type="http://schemas.openxmlformats.org/officeDocument/2006/relationships/customXml" Target="../ink/ink563.xml"/><Relationship Id="rId4" Type="http://schemas.openxmlformats.org/officeDocument/2006/relationships/image" Target="../media/image575.tiff"/></Relationships>
</file>

<file path=ppt/slides/_rels/slide28.xml.rels><?xml version="1.0" encoding="UTF-8" standalone="yes"?>
<Relationships xmlns="http://schemas.openxmlformats.org/package/2006/relationships"><Relationship Id="rId3" Type="http://schemas.openxmlformats.org/officeDocument/2006/relationships/image" Target="../media/image577.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578.png"/><Relationship Id="rId4" Type="http://schemas.openxmlformats.org/officeDocument/2006/relationships/customXml" Target="../ink/ink564.xml"/></Relationships>
</file>

<file path=ppt/slides/_rels/slide29.xml.rels><?xml version="1.0" encoding="UTF-8" standalone="yes"?>
<Relationships xmlns="http://schemas.openxmlformats.org/package/2006/relationships"><Relationship Id="rId8" Type="http://schemas.openxmlformats.org/officeDocument/2006/relationships/image" Target="../media/image582.png"/><Relationship Id="rId3" Type="http://schemas.openxmlformats.org/officeDocument/2006/relationships/image" Target="../media/image574.tiff"/><Relationship Id="rId7" Type="http://schemas.openxmlformats.org/officeDocument/2006/relationships/customXml" Target="../ink/ink565.xml"/><Relationship Id="rId2" Type="http://schemas.openxmlformats.org/officeDocument/2006/relationships/image" Target="../media/image579.png"/><Relationship Id="rId1" Type="http://schemas.openxmlformats.org/officeDocument/2006/relationships/slideLayout" Target="../slideLayouts/slideLayout25.xml"/><Relationship Id="rId6" Type="http://schemas.openxmlformats.org/officeDocument/2006/relationships/image" Target="../media/image581.jpg"/><Relationship Id="rId5" Type="http://schemas.openxmlformats.org/officeDocument/2006/relationships/image" Target="../media/image580.jpg"/><Relationship Id="rId4" Type="http://schemas.openxmlformats.org/officeDocument/2006/relationships/image" Target="../media/image57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3.png"/><Relationship Id="rId2" Type="http://schemas.openxmlformats.org/officeDocument/2006/relationships/customXml" Target="../ink/ink56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8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86.png"/><Relationship Id="rId5" Type="http://schemas.openxmlformats.org/officeDocument/2006/relationships/customXml" Target="../ink/ink567.xml"/><Relationship Id="rId4" Type="http://schemas.openxmlformats.org/officeDocument/2006/relationships/image" Target="../media/image585.jpg"/></Relationships>
</file>

<file path=ppt/slides/_rels/slide32.xml.rels><?xml version="1.0" encoding="UTF-8" standalone="yes"?>
<Relationships xmlns="http://schemas.openxmlformats.org/package/2006/relationships"><Relationship Id="rId3" Type="http://schemas.openxmlformats.org/officeDocument/2006/relationships/image" Target="../media/image588.jpeg"/><Relationship Id="rId2" Type="http://schemas.openxmlformats.org/officeDocument/2006/relationships/image" Target="../media/image587.jpeg"/><Relationship Id="rId1" Type="http://schemas.openxmlformats.org/officeDocument/2006/relationships/slideLayout" Target="../slideLayouts/slideLayout25.xml"/><Relationship Id="rId5" Type="http://schemas.openxmlformats.org/officeDocument/2006/relationships/image" Target="../media/image590.jpeg"/><Relationship Id="rId4" Type="http://schemas.openxmlformats.org/officeDocument/2006/relationships/image" Target="../media/image589.jpeg"/></Relationships>
</file>

<file path=ppt/slides/_rels/slide33.xml.rels><?xml version="1.0" encoding="UTF-8" standalone="yes"?>
<Relationships xmlns="http://schemas.openxmlformats.org/package/2006/relationships"><Relationship Id="rId3" Type="http://schemas.openxmlformats.org/officeDocument/2006/relationships/customXml" Target="../ink/ink568.xml"/><Relationship Id="rId2" Type="http://schemas.openxmlformats.org/officeDocument/2006/relationships/image" Target="../media/image591.emf"/><Relationship Id="rId1" Type="http://schemas.openxmlformats.org/officeDocument/2006/relationships/slideLayout" Target="../slideLayouts/slideLayout25.xml"/><Relationship Id="rId4" Type="http://schemas.openxmlformats.org/officeDocument/2006/relationships/image" Target="../media/image592.png"/></Relationships>
</file>

<file path=ppt/slides/_rels/slide34.xml.rels><?xml version="1.0" encoding="UTF-8" standalone="yes"?>
<Relationships xmlns="http://schemas.openxmlformats.org/package/2006/relationships"><Relationship Id="rId3" Type="http://schemas.openxmlformats.org/officeDocument/2006/relationships/image" Target="../media/image593.png"/><Relationship Id="rId2" Type="http://schemas.openxmlformats.org/officeDocument/2006/relationships/customXml" Target="../ink/ink56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594.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59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9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598.png"/><Relationship Id="rId5" Type="http://schemas.openxmlformats.org/officeDocument/2006/relationships/customXml" Target="../ink/ink570.xml"/><Relationship Id="rId4" Type="http://schemas.openxmlformats.org/officeDocument/2006/relationships/image" Target="../media/image597.svg"/></Relationships>
</file>

<file path=ppt/slides/_rels/slide38.xml.rels><?xml version="1.0" encoding="UTF-8" standalone="yes"?>
<Relationships xmlns="http://schemas.openxmlformats.org/package/2006/relationships"><Relationship Id="rId3" Type="http://schemas.openxmlformats.org/officeDocument/2006/relationships/image" Target="../media/image59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60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02.svg"/><Relationship Id="rId2" Type="http://schemas.openxmlformats.org/officeDocument/2006/relationships/image" Target="../media/image601.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604.svg"/><Relationship Id="rId2" Type="http://schemas.openxmlformats.org/officeDocument/2006/relationships/image" Target="../media/image60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60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607.svg"/><Relationship Id="rId2" Type="http://schemas.openxmlformats.org/officeDocument/2006/relationships/image" Target="../media/image606.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60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customXml" Target="../ink/ink10.xml"/><Relationship Id="rId42" Type="http://schemas.openxmlformats.org/officeDocument/2006/relationships/image" Target="../media/image24.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7.png"/><Relationship Id="rId16" Type="http://schemas.openxmlformats.org/officeDocument/2006/relationships/image" Target="../media/image11.png"/><Relationship Id="rId11" Type="http://schemas.openxmlformats.org/officeDocument/2006/relationships/customXml" Target="../ink/ink5.xm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customXml" Target="../ink/ink18.xml"/><Relationship Id="rId40" Type="http://schemas.openxmlformats.org/officeDocument/2006/relationships/image" Target="../media/image23.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32.png"/><Relationship Id="rId66" Type="http://schemas.openxmlformats.org/officeDocument/2006/relationships/image" Target="../media/image36.png"/><Relationship Id="rId74" Type="http://schemas.openxmlformats.org/officeDocument/2006/relationships/image" Target="../media/image40.png"/><Relationship Id="rId79" Type="http://schemas.openxmlformats.org/officeDocument/2006/relationships/customXml" Target="../ink/ink39.xml"/><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3.xml"/><Relationship Id="rId30" Type="http://schemas.openxmlformats.org/officeDocument/2006/relationships/image" Target="../media/image18.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7.png"/><Relationship Id="rId56" Type="http://schemas.openxmlformats.org/officeDocument/2006/relationships/image" Target="../media/image31.png"/><Relationship Id="rId64" Type="http://schemas.openxmlformats.org/officeDocument/2006/relationships/image" Target="../media/image35.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7.png"/><Relationship Id="rId51" Type="http://schemas.openxmlformats.org/officeDocument/2006/relationships/customXml" Target="../ink/ink25.xml"/><Relationship Id="rId72" Type="http://schemas.openxmlformats.org/officeDocument/2006/relationships/image" Target="../media/image39.png"/><Relationship Id="rId80" Type="http://schemas.openxmlformats.org/officeDocument/2006/relationships/image" Target="../media/image43.png"/><Relationship Id="rId3" Type="http://schemas.openxmlformats.org/officeDocument/2006/relationships/customXml" Target="../ink/ink1.xml"/><Relationship Id="rId12" Type="http://schemas.openxmlformats.org/officeDocument/2006/relationships/image" Target="../media/image9.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3.png"/><Relationship Id="rId41" Type="http://schemas.openxmlformats.org/officeDocument/2006/relationships/customXml" Target="../ink/ink20.xm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customXml" Target="../ink/ink37.xml"/><Relationship Id="rId1" Type="http://schemas.openxmlformats.org/officeDocument/2006/relationships/slideLayout" Target="../slideLayouts/slideLayout13.xml"/><Relationship Id="rId6" Type="http://schemas.openxmlformats.org/officeDocument/2006/relationships/image" Target="../media/image6.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8.png"/><Relationship Id="rId31" Type="http://schemas.openxmlformats.org/officeDocument/2006/relationships/customXml" Target="../ink/ink15.xm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2.png"/><Relationship Id="rId39" Type="http://schemas.openxmlformats.org/officeDocument/2006/relationships/customXml" Target="../ink/ink19.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27.xml"/><Relationship Id="rId76" Type="http://schemas.openxmlformats.org/officeDocument/2006/relationships/image" Target="../media/image41.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image" Target="../media/image4.png"/><Relationship Id="rId29" Type="http://schemas.openxmlformats.org/officeDocument/2006/relationships/customXml" Target="../ink/ink1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customXml" Target="../ink/ink40.xml"/><Relationship Id="rId1" Type="http://schemas.openxmlformats.org/officeDocument/2006/relationships/slideLayout" Target="../slideLayouts/slideLayout13.xml"/><Relationship Id="rId6" Type="http://schemas.openxmlformats.org/officeDocument/2006/relationships/customXml" Target="../ink/ink42.xml"/><Relationship Id="rId5" Type="http://schemas.openxmlformats.org/officeDocument/2006/relationships/image" Target="../media/image45.png"/><Relationship Id="rId4" Type="http://schemas.openxmlformats.org/officeDocument/2006/relationships/customXml" Target="../ink/ink41.xml"/></Relationships>
</file>

<file path=ppt/slides/_rels/slide7.xml.rels><?xml version="1.0" encoding="UTF-8" standalone="yes"?>
<Relationships xmlns="http://schemas.openxmlformats.org/package/2006/relationships"><Relationship Id="rId26" Type="http://schemas.openxmlformats.org/officeDocument/2006/relationships/image" Target="../media/image58.png"/><Relationship Id="rId21" Type="http://schemas.openxmlformats.org/officeDocument/2006/relationships/customXml" Target="../ink/ink52.xml"/><Relationship Id="rId42" Type="http://schemas.openxmlformats.org/officeDocument/2006/relationships/image" Target="../media/image66.png"/><Relationship Id="rId47" Type="http://schemas.openxmlformats.org/officeDocument/2006/relationships/customXml" Target="../ink/ink65.xml"/><Relationship Id="rId63" Type="http://schemas.openxmlformats.org/officeDocument/2006/relationships/customXml" Target="../ink/ink73.xml"/><Relationship Id="rId68" Type="http://schemas.openxmlformats.org/officeDocument/2006/relationships/image" Target="../media/image79.png"/><Relationship Id="rId16" Type="http://schemas.openxmlformats.org/officeDocument/2006/relationships/image" Target="../media/image53.png"/><Relationship Id="rId11" Type="http://schemas.openxmlformats.org/officeDocument/2006/relationships/customXml" Target="../ink/ink47.xml"/><Relationship Id="rId32" Type="http://schemas.openxmlformats.org/officeDocument/2006/relationships/image" Target="../media/image61.png"/><Relationship Id="rId37" Type="http://schemas.openxmlformats.org/officeDocument/2006/relationships/customXml" Target="../ink/ink60.xml"/><Relationship Id="rId53" Type="http://schemas.openxmlformats.org/officeDocument/2006/relationships/customXml" Target="../ink/ink68.xml"/><Relationship Id="rId58" Type="http://schemas.openxmlformats.org/officeDocument/2006/relationships/image" Target="../media/image74.png"/><Relationship Id="rId74" Type="http://schemas.openxmlformats.org/officeDocument/2006/relationships/image" Target="../media/image82.png"/><Relationship Id="rId79" Type="http://schemas.openxmlformats.org/officeDocument/2006/relationships/customXml" Target="../ink/ink81.xml"/><Relationship Id="rId5" Type="http://schemas.openxmlformats.org/officeDocument/2006/relationships/customXml" Target="../ink/ink44.xml"/><Relationship Id="rId61" Type="http://schemas.openxmlformats.org/officeDocument/2006/relationships/customXml" Target="../ink/ink72.xml"/><Relationship Id="rId82" Type="http://schemas.openxmlformats.org/officeDocument/2006/relationships/image" Target="../media/image86.png"/><Relationship Id="rId19" Type="http://schemas.openxmlformats.org/officeDocument/2006/relationships/customXml" Target="../ink/ink51.xml"/><Relationship Id="rId14" Type="http://schemas.openxmlformats.org/officeDocument/2006/relationships/image" Target="../media/image52.png"/><Relationship Id="rId22" Type="http://schemas.openxmlformats.org/officeDocument/2006/relationships/image" Target="../media/image56.png"/><Relationship Id="rId27" Type="http://schemas.openxmlformats.org/officeDocument/2006/relationships/customXml" Target="../ink/ink55.xml"/><Relationship Id="rId30" Type="http://schemas.openxmlformats.org/officeDocument/2006/relationships/image" Target="../media/image60.png"/><Relationship Id="rId35" Type="http://schemas.openxmlformats.org/officeDocument/2006/relationships/customXml" Target="../ink/ink59.xml"/><Relationship Id="rId43" Type="http://schemas.openxmlformats.org/officeDocument/2006/relationships/customXml" Target="../ink/ink63.xml"/><Relationship Id="rId48" Type="http://schemas.openxmlformats.org/officeDocument/2006/relationships/image" Target="../media/image69.png"/><Relationship Id="rId56" Type="http://schemas.openxmlformats.org/officeDocument/2006/relationships/image" Target="../media/image73.png"/><Relationship Id="rId64" Type="http://schemas.openxmlformats.org/officeDocument/2006/relationships/image" Target="../media/image77.png"/><Relationship Id="rId69" Type="http://schemas.openxmlformats.org/officeDocument/2006/relationships/customXml" Target="../ink/ink76.xml"/><Relationship Id="rId77" Type="http://schemas.openxmlformats.org/officeDocument/2006/relationships/customXml" Target="../ink/ink80.xml"/><Relationship Id="rId8" Type="http://schemas.openxmlformats.org/officeDocument/2006/relationships/image" Target="../media/image49.png"/><Relationship Id="rId51" Type="http://schemas.openxmlformats.org/officeDocument/2006/relationships/customXml" Target="../ink/ink67.xml"/><Relationship Id="rId72" Type="http://schemas.openxmlformats.org/officeDocument/2006/relationships/image" Target="../media/image81.png"/><Relationship Id="rId80" Type="http://schemas.openxmlformats.org/officeDocument/2006/relationships/image" Target="../media/image85.png"/><Relationship Id="rId3" Type="http://schemas.openxmlformats.org/officeDocument/2006/relationships/customXml" Target="../ink/ink43.xml"/><Relationship Id="rId12" Type="http://schemas.openxmlformats.org/officeDocument/2006/relationships/image" Target="../media/image51.png"/><Relationship Id="rId17" Type="http://schemas.openxmlformats.org/officeDocument/2006/relationships/customXml" Target="../ink/ink50.xml"/><Relationship Id="rId25" Type="http://schemas.openxmlformats.org/officeDocument/2006/relationships/customXml" Target="../ink/ink54.xml"/><Relationship Id="rId33" Type="http://schemas.openxmlformats.org/officeDocument/2006/relationships/customXml" Target="../ink/ink58.xml"/><Relationship Id="rId38" Type="http://schemas.openxmlformats.org/officeDocument/2006/relationships/image" Target="../media/image64.png"/><Relationship Id="rId46" Type="http://schemas.openxmlformats.org/officeDocument/2006/relationships/image" Target="../media/image68.png"/><Relationship Id="rId59" Type="http://schemas.openxmlformats.org/officeDocument/2006/relationships/customXml" Target="../ink/ink71.xml"/><Relationship Id="rId67" Type="http://schemas.openxmlformats.org/officeDocument/2006/relationships/customXml" Target="../ink/ink75.xml"/><Relationship Id="rId20" Type="http://schemas.openxmlformats.org/officeDocument/2006/relationships/image" Target="../media/image55.png"/><Relationship Id="rId41" Type="http://schemas.openxmlformats.org/officeDocument/2006/relationships/customXml" Target="../ink/ink62.xml"/><Relationship Id="rId54" Type="http://schemas.openxmlformats.org/officeDocument/2006/relationships/image" Target="../media/image72.png"/><Relationship Id="rId62" Type="http://schemas.openxmlformats.org/officeDocument/2006/relationships/image" Target="../media/image76.png"/><Relationship Id="rId70" Type="http://schemas.openxmlformats.org/officeDocument/2006/relationships/image" Target="../media/image80.png"/><Relationship Id="rId75" Type="http://schemas.openxmlformats.org/officeDocument/2006/relationships/customXml" Target="../ink/ink79.xml"/><Relationship Id="rId1" Type="http://schemas.openxmlformats.org/officeDocument/2006/relationships/slideLayout" Target="../slideLayouts/slideLayout13.xml"/><Relationship Id="rId6" Type="http://schemas.openxmlformats.org/officeDocument/2006/relationships/image" Target="../media/image48.png"/><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image" Target="../media/image59.png"/><Relationship Id="rId36" Type="http://schemas.openxmlformats.org/officeDocument/2006/relationships/image" Target="../media/image63.png"/><Relationship Id="rId49" Type="http://schemas.openxmlformats.org/officeDocument/2006/relationships/customXml" Target="../ink/ink66.xml"/><Relationship Id="rId57" Type="http://schemas.openxmlformats.org/officeDocument/2006/relationships/customXml" Target="../ink/ink70.xml"/><Relationship Id="rId10" Type="http://schemas.openxmlformats.org/officeDocument/2006/relationships/image" Target="../media/image50.png"/><Relationship Id="rId31" Type="http://schemas.openxmlformats.org/officeDocument/2006/relationships/customXml" Target="../ink/ink57.xml"/><Relationship Id="rId44" Type="http://schemas.openxmlformats.org/officeDocument/2006/relationships/image" Target="../media/image67.png"/><Relationship Id="rId52" Type="http://schemas.openxmlformats.org/officeDocument/2006/relationships/image" Target="../media/image71.png"/><Relationship Id="rId60" Type="http://schemas.openxmlformats.org/officeDocument/2006/relationships/image" Target="../media/image75.png"/><Relationship Id="rId65" Type="http://schemas.openxmlformats.org/officeDocument/2006/relationships/customXml" Target="../ink/ink74.xml"/><Relationship Id="rId73" Type="http://schemas.openxmlformats.org/officeDocument/2006/relationships/customXml" Target="../ink/ink78.xml"/><Relationship Id="rId78" Type="http://schemas.openxmlformats.org/officeDocument/2006/relationships/image" Target="../media/image84.png"/><Relationship Id="rId81" Type="http://schemas.openxmlformats.org/officeDocument/2006/relationships/customXml" Target="../ink/ink82.xml"/><Relationship Id="rId4" Type="http://schemas.openxmlformats.org/officeDocument/2006/relationships/image" Target="../media/image47.png"/><Relationship Id="rId9" Type="http://schemas.openxmlformats.org/officeDocument/2006/relationships/customXml" Target="../ink/ink46.xml"/><Relationship Id="rId13" Type="http://schemas.openxmlformats.org/officeDocument/2006/relationships/customXml" Target="../ink/ink48.xml"/><Relationship Id="rId18" Type="http://schemas.openxmlformats.org/officeDocument/2006/relationships/image" Target="../media/image54.png"/><Relationship Id="rId39" Type="http://schemas.openxmlformats.org/officeDocument/2006/relationships/customXml" Target="../ink/ink61.xml"/><Relationship Id="rId34" Type="http://schemas.openxmlformats.org/officeDocument/2006/relationships/image" Target="../media/image62.png"/><Relationship Id="rId50" Type="http://schemas.openxmlformats.org/officeDocument/2006/relationships/image" Target="../media/image70.png"/><Relationship Id="rId55" Type="http://schemas.openxmlformats.org/officeDocument/2006/relationships/customXml" Target="../ink/ink69.xml"/><Relationship Id="rId76" Type="http://schemas.openxmlformats.org/officeDocument/2006/relationships/image" Target="../media/image83.png"/><Relationship Id="rId7" Type="http://schemas.openxmlformats.org/officeDocument/2006/relationships/customXml" Target="../ink/ink45.xml"/><Relationship Id="rId71" Type="http://schemas.openxmlformats.org/officeDocument/2006/relationships/customXml" Target="../ink/ink77.xml"/><Relationship Id="rId2" Type="http://schemas.openxmlformats.org/officeDocument/2006/relationships/image" Target="../media/image569.png"/><Relationship Id="rId29" Type="http://schemas.openxmlformats.org/officeDocument/2006/relationships/customXml" Target="../ink/ink56.xml"/><Relationship Id="rId24" Type="http://schemas.openxmlformats.org/officeDocument/2006/relationships/image" Target="../media/image57.png"/><Relationship Id="rId40" Type="http://schemas.openxmlformats.org/officeDocument/2006/relationships/image" Target="../media/image65.png"/><Relationship Id="rId45" Type="http://schemas.openxmlformats.org/officeDocument/2006/relationships/customXml" Target="../ink/ink64.xml"/><Relationship Id="rId66" Type="http://schemas.openxmlformats.org/officeDocument/2006/relationships/image" Target="../media/image78.png"/></Relationships>
</file>

<file path=ppt/slides/_rels/slide8.xml.rels><?xml version="1.0" encoding="UTF-8" standalone="yes"?>
<Relationships xmlns="http://schemas.openxmlformats.org/package/2006/relationships"><Relationship Id="rId117" Type="http://schemas.openxmlformats.org/officeDocument/2006/relationships/image" Target="../media/image144.png"/><Relationship Id="rId21" Type="http://schemas.openxmlformats.org/officeDocument/2006/relationships/image" Target="../media/image96.png"/><Relationship Id="rId42" Type="http://schemas.openxmlformats.org/officeDocument/2006/relationships/customXml" Target="../ink/ink103.xml"/><Relationship Id="rId63" Type="http://schemas.openxmlformats.org/officeDocument/2006/relationships/image" Target="../media/image117.png"/><Relationship Id="rId84" Type="http://schemas.openxmlformats.org/officeDocument/2006/relationships/customXml" Target="../ink/ink124.xml"/><Relationship Id="rId138" Type="http://schemas.openxmlformats.org/officeDocument/2006/relationships/customXml" Target="../ink/ink151.xml"/><Relationship Id="rId159" Type="http://schemas.openxmlformats.org/officeDocument/2006/relationships/image" Target="../media/image165.png"/><Relationship Id="rId170" Type="http://schemas.openxmlformats.org/officeDocument/2006/relationships/customXml" Target="../ink/ink167.xml"/><Relationship Id="rId191" Type="http://schemas.openxmlformats.org/officeDocument/2006/relationships/image" Target="../media/image181.png"/><Relationship Id="rId205" Type="http://schemas.openxmlformats.org/officeDocument/2006/relationships/image" Target="../media/image188.png"/><Relationship Id="rId107" Type="http://schemas.openxmlformats.org/officeDocument/2006/relationships/image" Target="../media/image139.png"/><Relationship Id="rId11" Type="http://schemas.openxmlformats.org/officeDocument/2006/relationships/image" Target="../media/image91.png"/><Relationship Id="rId32" Type="http://schemas.openxmlformats.org/officeDocument/2006/relationships/customXml" Target="../ink/ink98.xml"/><Relationship Id="rId53" Type="http://schemas.openxmlformats.org/officeDocument/2006/relationships/image" Target="../media/image112.png"/><Relationship Id="rId74" Type="http://schemas.openxmlformats.org/officeDocument/2006/relationships/customXml" Target="../ink/ink119.xml"/><Relationship Id="rId128" Type="http://schemas.openxmlformats.org/officeDocument/2006/relationships/customXml" Target="../ink/ink146.xml"/><Relationship Id="rId149" Type="http://schemas.openxmlformats.org/officeDocument/2006/relationships/image" Target="../media/image160.png"/><Relationship Id="rId5" Type="http://schemas.openxmlformats.org/officeDocument/2006/relationships/image" Target="../media/image88.png"/><Relationship Id="rId95" Type="http://schemas.openxmlformats.org/officeDocument/2006/relationships/image" Target="../media/image133.png"/><Relationship Id="rId160" Type="http://schemas.openxmlformats.org/officeDocument/2006/relationships/customXml" Target="../ink/ink162.xml"/><Relationship Id="rId181" Type="http://schemas.openxmlformats.org/officeDocument/2006/relationships/image" Target="../media/image176.png"/><Relationship Id="rId22" Type="http://schemas.openxmlformats.org/officeDocument/2006/relationships/customXml" Target="../ink/ink93.xml"/><Relationship Id="rId43" Type="http://schemas.openxmlformats.org/officeDocument/2006/relationships/image" Target="../media/image107.png"/><Relationship Id="rId64" Type="http://schemas.openxmlformats.org/officeDocument/2006/relationships/customXml" Target="../ink/ink114.xml"/><Relationship Id="rId118" Type="http://schemas.openxmlformats.org/officeDocument/2006/relationships/customXml" Target="../ink/ink141.xml"/><Relationship Id="rId139" Type="http://schemas.openxmlformats.org/officeDocument/2006/relationships/image" Target="../media/image155.png"/><Relationship Id="rId85" Type="http://schemas.openxmlformats.org/officeDocument/2006/relationships/image" Target="../media/image128.png"/><Relationship Id="rId150" Type="http://schemas.openxmlformats.org/officeDocument/2006/relationships/customXml" Target="../ink/ink157.xml"/><Relationship Id="rId171" Type="http://schemas.openxmlformats.org/officeDocument/2006/relationships/image" Target="../media/image171.png"/><Relationship Id="rId192" Type="http://schemas.openxmlformats.org/officeDocument/2006/relationships/customXml" Target="../ink/ink178.xml"/><Relationship Id="rId206" Type="http://schemas.openxmlformats.org/officeDocument/2006/relationships/customXml" Target="../ink/ink185.xml"/><Relationship Id="rId12" Type="http://schemas.openxmlformats.org/officeDocument/2006/relationships/customXml" Target="../ink/ink88.xml"/><Relationship Id="rId33" Type="http://schemas.openxmlformats.org/officeDocument/2006/relationships/image" Target="../media/image102.png"/><Relationship Id="rId108" Type="http://schemas.openxmlformats.org/officeDocument/2006/relationships/customXml" Target="../ink/ink136.xml"/><Relationship Id="rId129" Type="http://schemas.openxmlformats.org/officeDocument/2006/relationships/image" Target="../media/image150.png"/><Relationship Id="rId54" Type="http://schemas.openxmlformats.org/officeDocument/2006/relationships/customXml" Target="../ink/ink109.xml"/><Relationship Id="rId75" Type="http://schemas.openxmlformats.org/officeDocument/2006/relationships/image" Target="../media/image123.png"/><Relationship Id="rId96" Type="http://schemas.openxmlformats.org/officeDocument/2006/relationships/customXml" Target="../ink/ink130.xml"/><Relationship Id="rId140" Type="http://schemas.openxmlformats.org/officeDocument/2006/relationships/customXml" Target="../ink/ink152.xml"/><Relationship Id="rId161" Type="http://schemas.openxmlformats.org/officeDocument/2006/relationships/image" Target="../media/image166.png"/><Relationship Id="rId182" Type="http://schemas.openxmlformats.org/officeDocument/2006/relationships/customXml" Target="../ink/ink173.xml"/><Relationship Id="rId6" Type="http://schemas.openxmlformats.org/officeDocument/2006/relationships/customXml" Target="../ink/ink85.xml"/><Relationship Id="rId23" Type="http://schemas.openxmlformats.org/officeDocument/2006/relationships/image" Target="../media/image97.png"/><Relationship Id="rId119" Type="http://schemas.openxmlformats.org/officeDocument/2006/relationships/image" Target="../media/image145.png"/><Relationship Id="rId44" Type="http://schemas.openxmlformats.org/officeDocument/2006/relationships/customXml" Target="../ink/ink104.xml"/><Relationship Id="rId65" Type="http://schemas.openxmlformats.org/officeDocument/2006/relationships/image" Target="../media/image118.png"/><Relationship Id="rId86" Type="http://schemas.openxmlformats.org/officeDocument/2006/relationships/customXml" Target="../ink/ink125.xml"/><Relationship Id="rId130" Type="http://schemas.openxmlformats.org/officeDocument/2006/relationships/customXml" Target="../ink/ink147.xml"/><Relationship Id="rId151" Type="http://schemas.openxmlformats.org/officeDocument/2006/relationships/image" Target="../media/image161.png"/><Relationship Id="rId172" Type="http://schemas.openxmlformats.org/officeDocument/2006/relationships/customXml" Target="../ink/ink168.xml"/><Relationship Id="rId193" Type="http://schemas.openxmlformats.org/officeDocument/2006/relationships/image" Target="../media/image182.png"/><Relationship Id="rId207" Type="http://schemas.openxmlformats.org/officeDocument/2006/relationships/image" Target="../media/image189.png"/><Relationship Id="rId13" Type="http://schemas.openxmlformats.org/officeDocument/2006/relationships/image" Target="../media/image92.png"/><Relationship Id="rId109" Type="http://schemas.openxmlformats.org/officeDocument/2006/relationships/image" Target="../media/image140.png"/><Relationship Id="rId34" Type="http://schemas.openxmlformats.org/officeDocument/2006/relationships/customXml" Target="../ink/ink99.xml"/><Relationship Id="rId55" Type="http://schemas.openxmlformats.org/officeDocument/2006/relationships/image" Target="../media/image113.png"/><Relationship Id="rId76" Type="http://schemas.openxmlformats.org/officeDocument/2006/relationships/customXml" Target="../ink/ink120.xml"/><Relationship Id="rId97" Type="http://schemas.openxmlformats.org/officeDocument/2006/relationships/image" Target="../media/image134.png"/><Relationship Id="rId120" Type="http://schemas.openxmlformats.org/officeDocument/2006/relationships/customXml" Target="../ink/ink142.xml"/><Relationship Id="rId141" Type="http://schemas.openxmlformats.org/officeDocument/2006/relationships/image" Target="../media/image156.png"/><Relationship Id="rId7" Type="http://schemas.openxmlformats.org/officeDocument/2006/relationships/image" Target="../media/image89.png"/><Relationship Id="rId162" Type="http://schemas.openxmlformats.org/officeDocument/2006/relationships/customXml" Target="../ink/ink163.xml"/><Relationship Id="rId183" Type="http://schemas.openxmlformats.org/officeDocument/2006/relationships/image" Target="../media/image177.png"/><Relationship Id="rId24" Type="http://schemas.openxmlformats.org/officeDocument/2006/relationships/customXml" Target="../ink/ink94.xml"/><Relationship Id="rId45" Type="http://schemas.openxmlformats.org/officeDocument/2006/relationships/image" Target="../media/image108.png"/><Relationship Id="rId66" Type="http://schemas.openxmlformats.org/officeDocument/2006/relationships/customXml" Target="../ink/ink115.xml"/><Relationship Id="rId87" Type="http://schemas.openxmlformats.org/officeDocument/2006/relationships/image" Target="../media/image129.png"/><Relationship Id="rId110" Type="http://schemas.openxmlformats.org/officeDocument/2006/relationships/customXml" Target="../ink/ink137.xml"/><Relationship Id="rId131" Type="http://schemas.openxmlformats.org/officeDocument/2006/relationships/image" Target="../media/image151.png"/><Relationship Id="rId61" Type="http://schemas.openxmlformats.org/officeDocument/2006/relationships/image" Target="../media/image116.png"/><Relationship Id="rId82" Type="http://schemas.openxmlformats.org/officeDocument/2006/relationships/customXml" Target="../ink/ink123.xml"/><Relationship Id="rId152" Type="http://schemas.openxmlformats.org/officeDocument/2006/relationships/customXml" Target="../ink/ink158.xml"/><Relationship Id="rId173" Type="http://schemas.openxmlformats.org/officeDocument/2006/relationships/image" Target="../media/image172.png"/><Relationship Id="rId194" Type="http://schemas.openxmlformats.org/officeDocument/2006/relationships/customXml" Target="../ink/ink179.xml"/><Relationship Id="rId199" Type="http://schemas.openxmlformats.org/officeDocument/2006/relationships/image" Target="../media/image185.png"/><Relationship Id="rId203" Type="http://schemas.openxmlformats.org/officeDocument/2006/relationships/image" Target="../media/image187.png"/><Relationship Id="rId208" Type="http://schemas.openxmlformats.org/officeDocument/2006/relationships/customXml" Target="../ink/ink186.xml"/><Relationship Id="rId19" Type="http://schemas.openxmlformats.org/officeDocument/2006/relationships/image" Target="../media/image95.png"/><Relationship Id="rId14" Type="http://schemas.openxmlformats.org/officeDocument/2006/relationships/customXml" Target="../ink/ink89.xml"/><Relationship Id="rId30" Type="http://schemas.openxmlformats.org/officeDocument/2006/relationships/customXml" Target="../ink/ink97.xml"/><Relationship Id="rId35" Type="http://schemas.openxmlformats.org/officeDocument/2006/relationships/image" Target="../media/image103.png"/><Relationship Id="rId56" Type="http://schemas.openxmlformats.org/officeDocument/2006/relationships/customXml" Target="../ink/ink110.xml"/><Relationship Id="rId77" Type="http://schemas.openxmlformats.org/officeDocument/2006/relationships/image" Target="../media/image124.png"/><Relationship Id="rId100" Type="http://schemas.openxmlformats.org/officeDocument/2006/relationships/customXml" Target="../ink/ink132.xml"/><Relationship Id="rId105" Type="http://schemas.openxmlformats.org/officeDocument/2006/relationships/image" Target="../media/image138.png"/><Relationship Id="rId126" Type="http://schemas.openxmlformats.org/officeDocument/2006/relationships/customXml" Target="../ink/ink145.xml"/><Relationship Id="rId147" Type="http://schemas.openxmlformats.org/officeDocument/2006/relationships/image" Target="../media/image159.png"/><Relationship Id="rId168" Type="http://schemas.openxmlformats.org/officeDocument/2006/relationships/customXml" Target="../ink/ink166.xml"/><Relationship Id="rId8" Type="http://schemas.openxmlformats.org/officeDocument/2006/relationships/customXml" Target="../ink/ink86.xml"/><Relationship Id="rId51" Type="http://schemas.openxmlformats.org/officeDocument/2006/relationships/image" Target="../media/image111.png"/><Relationship Id="rId72" Type="http://schemas.openxmlformats.org/officeDocument/2006/relationships/customXml" Target="../ink/ink118.xml"/><Relationship Id="rId93" Type="http://schemas.openxmlformats.org/officeDocument/2006/relationships/image" Target="../media/image132.png"/><Relationship Id="rId98" Type="http://schemas.openxmlformats.org/officeDocument/2006/relationships/customXml" Target="../ink/ink131.xml"/><Relationship Id="rId121" Type="http://schemas.openxmlformats.org/officeDocument/2006/relationships/image" Target="../media/image146.png"/><Relationship Id="rId142" Type="http://schemas.openxmlformats.org/officeDocument/2006/relationships/customXml" Target="../ink/ink153.xml"/><Relationship Id="rId163" Type="http://schemas.openxmlformats.org/officeDocument/2006/relationships/image" Target="../media/image167.png"/><Relationship Id="rId184" Type="http://schemas.openxmlformats.org/officeDocument/2006/relationships/customXml" Target="../ink/ink174.xml"/><Relationship Id="rId189" Type="http://schemas.openxmlformats.org/officeDocument/2006/relationships/image" Target="../media/image180.png"/><Relationship Id="rId3" Type="http://schemas.openxmlformats.org/officeDocument/2006/relationships/image" Target="../media/image87.png"/><Relationship Id="rId25" Type="http://schemas.openxmlformats.org/officeDocument/2006/relationships/image" Target="../media/image98.png"/><Relationship Id="rId46" Type="http://schemas.openxmlformats.org/officeDocument/2006/relationships/customXml" Target="../ink/ink105.xml"/><Relationship Id="rId67" Type="http://schemas.openxmlformats.org/officeDocument/2006/relationships/image" Target="../media/image119.png"/><Relationship Id="rId116" Type="http://schemas.openxmlformats.org/officeDocument/2006/relationships/customXml" Target="../ink/ink140.xml"/><Relationship Id="rId137" Type="http://schemas.openxmlformats.org/officeDocument/2006/relationships/image" Target="../media/image154.png"/><Relationship Id="rId158" Type="http://schemas.openxmlformats.org/officeDocument/2006/relationships/customXml" Target="../ink/ink161.xml"/><Relationship Id="rId20" Type="http://schemas.openxmlformats.org/officeDocument/2006/relationships/customXml" Target="../ink/ink92.xml"/><Relationship Id="rId41" Type="http://schemas.openxmlformats.org/officeDocument/2006/relationships/image" Target="../media/image106.png"/><Relationship Id="rId62" Type="http://schemas.openxmlformats.org/officeDocument/2006/relationships/customXml" Target="../ink/ink113.xml"/><Relationship Id="rId83" Type="http://schemas.openxmlformats.org/officeDocument/2006/relationships/image" Target="../media/image127.png"/><Relationship Id="rId88" Type="http://schemas.openxmlformats.org/officeDocument/2006/relationships/customXml" Target="../ink/ink126.xml"/><Relationship Id="rId111" Type="http://schemas.openxmlformats.org/officeDocument/2006/relationships/image" Target="../media/image141.png"/><Relationship Id="rId132" Type="http://schemas.openxmlformats.org/officeDocument/2006/relationships/customXml" Target="../ink/ink148.xml"/><Relationship Id="rId153" Type="http://schemas.openxmlformats.org/officeDocument/2006/relationships/image" Target="../media/image162.png"/><Relationship Id="rId174" Type="http://schemas.openxmlformats.org/officeDocument/2006/relationships/customXml" Target="../ink/ink169.xml"/><Relationship Id="rId179" Type="http://schemas.openxmlformats.org/officeDocument/2006/relationships/image" Target="../media/image175.png"/><Relationship Id="rId195" Type="http://schemas.openxmlformats.org/officeDocument/2006/relationships/image" Target="../media/image183.png"/><Relationship Id="rId209" Type="http://schemas.openxmlformats.org/officeDocument/2006/relationships/image" Target="../media/image190.png"/><Relationship Id="rId190" Type="http://schemas.openxmlformats.org/officeDocument/2006/relationships/customXml" Target="../ink/ink177.xml"/><Relationship Id="rId204" Type="http://schemas.openxmlformats.org/officeDocument/2006/relationships/customXml" Target="../ink/ink184.xml"/><Relationship Id="rId15" Type="http://schemas.openxmlformats.org/officeDocument/2006/relationships/image" Target="../media/image93.png"/><Relationship Id="rId36" Type="http://schemas.openxmlformats.org/officeDocument/2006/relationships/customXml" Target="../ink/ink100.xml"/><Relationship Id="rId57" Type="http://schemas.openxmlformats.org/officeDocument/2006/relationships/image" Target="../media/image114.png"/><Relationship Id="rId106" Type="http://schemas.openxmlformats.org/officeDocument/2006/relationships/customXml" Target="../ink/ink135.xml"/><Relationship Id="rId127" Type="http://schemas.openxmlformats.org/officeDocument/2006/relationships/image" Target="../media/image149.png"/><Relationship Id="rId10" Type="http://schemas.openxmlformats.org/officeDocument/2006/relationships/customXml" Target="../ink/ink87.xml"/><Relationship Id="rId31" Type="http://schemas.openxmlformats.org/officeDocument/2006/relationships/image" Target="../media/image101.png"/><Relationship Id="rId52" Type="http://schemas.openxmlformats.org/officeDocument/2006/relationships/customXml" Target="../ink/ink108.xml"/><Relationship Id="rId73" Type="http://schemas.openxmlformats.org/officeDocument/2006/relationships/image" Target="../media/image122.png"/><Relationship Id="rId78" Type="http://schemas.openxmlformats.org/officeDocument/2006/relationships/customXml" Target="../ink/ink121.xml"/><Relationship Id="rId94" Type="http://schemas.openxmlformats.org/officeDocument/2006/relationships/customXml" Target="../ink/ink129.xml"/><Relationship Id="rId99" Type="http://schemas.openxmlformats.org/officeDocument/2006/relationships/image" Target="../media/image135.png"/><Relationship Id="rId101" Type="http://schemas.openxmlformats.org/officeDocument/2006/relationships/image" Target="../media/image136.png"/><Relationship Id="rId122" Type="http://schemas.openxmlformats.org/officeDocument/2006/relationships/customXml" Target="../ink/ink143.xml"/><Relationship Id="rId143" Type="http://schemas.openxmlformats.org/officeDocument/2006/relationships/image" Target="../media/image157.png"/><Relationship Id="rId148" Type="http://schemas.openxmlformats.org/officeDocument/2006/relationships/customXml" Target="../ink/ink156.xml"/><Relationship Id="rId164" Type="http://schemas.openxmlformats.org/officeDocument/2006/relationships/customXml" Target="../ink/ink164.xml"/><Relationship Id="rId169" Type="http://schemas.openxmlformats.org/officeDocument/2006/relationships/image" Target="../media/image170.png"/><Relationship Id="rId185" Type="http://schemas.openxmlformats.org/officeDocument/2006/relationships/image" Target="../media/image178.png"/><Relationship Id="rId4" Type="http://schemas.openxmlformats.org/officeDocument/2006/relationships/customXml" Target="../ink/ink84.xml"/><Relationship Id="rId9" Type="http://schemas.openxmlformats.org/officeDocument/2006/relationships/image" Target="../media/image90.png"/><Relationship Id="rId180" Type="http://schemas.openxmlformats.org/officeDocument/2006/relationships/customXml" Target="../ink/ink172.xml"/><Relationship Id="rId210" Type="http://schemas.openxmlformats.org/officeDocument/2006/relationships/customXml" Target="../ink/ink187.xml"/><Relationship Id="rId26" Type="http://schemas.openxmlformats.org/officeDocument/2006/relationships/customXml" Target="../ink/ink95.xml"/><Relationship Id="rId47" Type="http://schemas.openxmlformats.org/officeDocument/2006/relationships/image" Target="../media/image109.png"/><Relationship Id="rId68" Type="http://schemas.openxmlformats.org/officeDocument/2006/relationships/customXml" Target="../ink/ink116.xml"/><Relationship Id="rId89" Type="http://schemas.openxmlformats.org/officeDocument/2006/relationships/image" Target="../media/image130.png"/><Relationship Id="rId112" Type="http://schemas.openxmlformats.org/officeDocument/2006/relationships/customXml" Target="../ink/ink138.xml"/><Relationship Id="rId133" Type="http://schemas.openxmlformats.org/officeDocument/2006/relationships/image" Target="../media/image152.png"/><Relationship Id="rId154" Type="http://schemas.openxmlformats.org/officeDocument/2006/relationships/customXml" Target="../ink/ink159.xml"/><Relationship Id="rId175" Type="http://schemas.openxmlformats.org/officeDocument/2006/relationships/image" Target="../media/image173.png"/><Relationship Id="rId196" Type="http://schemas.openxmlformats.org/officeDocument/2006/relationships/customXml" Target="../ink/ink180.xml"/><Relationship Id="rId200" Type="http://schemas.openxmlformats.org/officeDocument/2006/relationships/customXml" Target="../ink/ink182.xml"/><Relationship Id="rId16" Type="http://schemas.openxmlformats.org/officeDocument/2006/relationships/customXml" Target="../ink/ink90.xml"/><Relationship Id="rId37" Type="http://schemas.openxmlformats.org/officeDocument/2006/relationships/image" Target="../media/image104.png"/><Relationship Id="rId58" Type="http://schemas.openxmlformats.org/officeDocument/2006/relationships/customXml" Target="../ink/ink111.xml"/><Relationship Id="rId79" Type="http://schemas.openxmlformats.org/officeDocument/2006/relationships/image" Target="../media/image125.png"/><Relationship Id="rId102" Type="http://schemas.openxmlformats.org/officeDocument/2006/relationships/customXml" Target="../ink/ink133.xml"/><Relationship Id="rId123" Type="http://schemas.openxmlformats.org/officeDocument/2006/relationships/image" Target="../media/image147.png"/><Relationship Id="rId144" Type="http://schemas.openxmlformats.org/officeDocument/2006/relationships/customXml" Target="../ink/ink154.xml"/><Relationship Id="rId90" Type="http://schemas.openxmlformats.org/officeDocument/2006/relationships/customXml" Target="../ink/ink127.xml"/><Relationship Id="rId165" Type="http://schemas.openxmlformats.org/officeDocument/2006/relationships/image" Target="../media/image168.png"/><Relationship Id="rId186" Type="http://schemas.openxmlformats.org/officeDocument/2006/relationships/customXml" Target="../ink/ink175.xml"/><Relationship Id="rId211" Type="http://schemas.openxmlformats.org/officeDocument/2006/relationships/image" Target="../media/image191.png"/><Relationship Id="rId27" Type="http://schemas.openxmlformats.org/officeDocument/2006/relationships/image" Target="../media/image99.png"/><Relationship Id="rId48" Type="http://schemas.openxmlformats.org/officeDocument/2006/relationships/customXml" Target="../ink/ink106.xml"/><Relationship Id="rId69" Type="http://schemas.openxmlformats.org/officeDocument/2006/relationships/image" Target="../media/image120.png"/><Relationship Id="rId113" Type="http://schemas.openxmlformats.org/officeDocument/2006/relationships/image" Target="../media/image142.png"/><Relationship Id="rId134" Type="http://schemas.openxmlformats.org/officeDocument/2006/relationships/customXml" Target="../ink/ink149.xml"/><Relationship Id="rId80" Type="http://schemas.openxmlformats.org/officeDocument/2006/relationships/customXml" Target="../ink/ink122.xml"/><Relationship Id="rId155" Type="http://schemas.openxmlformats.org/officeDocument/2006/relationships/image" Target="../media/image163.png"/><Relationship Id="rId176" Type="http://schemas.openxmlformats.org/officeDocument/2006/relationships/customXml" Target="../ink/ink170.xml"/><Relationship Id="rId197" Type="http://schemas.openxmlformats.org/officeDocument/2006/relationships/image" Target="../media/image184.png"/><Relationship Id="rId201" Type="http://schemas.openxmlformats.org/officeDocument/2006/relationships/image" Target="../media/image186.png"/><Relationship Id="rId17" Type="http://schemas.openxmlformats.org/officeDocument/2006/relationships/image" Target="../media/image94.png"/><Relationship Id="rId38" Type="http://schemas.openxmlformats.org/officeDocument/2006/relationships/customXml" Target="../ink/ink101.xml"/><Relationship Id="rId59" Type="http://schemas.openxmlformats.org/officeDocument/2006/relationships/image" Target="../media/image115.png"/><Relationship Id="rId103" Type="http://schemas.openxmlformats.org/officeDocument/2006/relationships/image" Target="../media/image137.png"/><Relationship Id="rId124" Type="http://schemas.openxmlformats.org/officeDocument/2006/relationships/customXml" Target="../ink/ink144.xml"/><Relationship Id="rId70" Type="http://schemas.openxmlformats.org/officeDocument/2006/relationships/customXml" Target="../ink/ink117.xml"/><Relationship Id="rId91" Type="http://schemas.openxmlformats.org/officeDocument/2006/relationships/image" Target="../media/image131.png"/><Relationship Id="rId145" Type="http://schemas.openxmlformats.org/officeDocument/2006/relationships/image" Target="../media/image158.png"/><Relationship Id="rId166" Type="http://schemas.openxmlformats.org/officeDocument/2006/relationships/customXml" Target="../ink/ink165.xml"/><Relationship Id="rId187" Type="http://schemas.openxmlformats.org/officeDocument/2006/relationships/image" Target="../media/image179.png"/><Relationship Id="rId1" Type="http://schemas.openxmlformats.org/officeDocument/2006/relationships/slideLayout" Target="../slideLayouts/slideLayout13.xml"/><Relationship Id="rId28" Type="http://schemas.openxmlformats.org/officeDocument/2006/relationships/customXml" Target="../ink/ink96.xml"/><Relationship Id="rId49" Type="http://schemas.openxmlformats.org/officeDocument/2006/relationships/image" Target="../media/image110.png"/><Relationship Id="rId114" Type="http://schemas.openxmlformats.org/officeDocument/2006/relationships/customXml" Target="../ink/ink139.xml"/><Relationship Id="rId60" Type="http://schemas.openxmlformats.org/officeDocument/2006/relationships/customXml" Target="../ink/ink112.xml"/><Relationship Id="rId81" Type="http://schemas.openxmlformats.org/officeDocument/2006/relationships/image" Target="../media/image126.png"/><Relationship Id="rId135" Type="http://schemas.openxmlformats.org/officeDocument/2006/relationships/image" Target="../media/image153.png"/><Relationship Id="rId156" Type="http://schemas.openxmlformats.org/officeDocument/2006/relationships/customXml" Target="../ink/ink160.xml"/><Relationship Id="rId177" Type="http://schemas.openxmlformats.org/officeDocument/2006/relationships/image" Target="../media/image174.png"/><Relationship Id="rId198" Type="http://schemas.openxmlformats.org/officeDocument/2006/relationships/customXml" Target="../ink/ink181.xml"/><Relationship Id="rId202" Type="http://schemas.openxmlformats.org/officeDocument/2006/relationships/customXml" Target="../ink/ink183.xml"/><Relationship Id="rId18" Type="http://schemas.openxmlformats.org/officeDocument/2006/relationships/customXml" Target="../ink/ink91.xml"/><Relationship Id="rId39" Type="http://schemas.openxmlformats.org/officeDocument/2006/relationships/image" Target="../media/image105.png"/><Relationship Id="rId50" Type="http://schemas.openxmlformats.org/officeDocument/2006/relationships/customXml" Target="../ink/ink107.xml"/><Relationship Id="rId104" Type="http://schemas.openxmlformats.org/officeDocument/2006/relationships/customXml" Target="../ink/ink134.xml"/><Relationship Id="rId125" Type="http://schemas.openxmlformats.org/officeDocument/2006/relationships/image" Target="../media/image148.png"/><Relationship Id="rId146" Type="http://schemas.openxmlformats.org/officeDocument/2006/relationships/customXml" Target="../ink/ink155.xml"/><Relationship Id="rId167" Type="http://schemas.openxmlformats.org/officeDocument/2006/relationships/image" Target="../media/image169.png"/><Relationship Id="rId188" Type="http://schemas.openxmlformats.org/officeDocument/2006/relationships/customXml" Target="../ink/ink176.xml"/><Relationship Id="rId71" Type="http://schemas.openxmlformats.org/officeDocument/2006/relationships/image" Target="../media/image121.png"/><Relationship Id="rId92" Type="http://schemas.openxmlformats.org/officeDocument/2006/relationships/customXml" Target="../ink/ink128.xml"/><Relationship Id="rId2" Type="http://schemas.openxmlformats.org/officeDocument/2006/relationships/customXml" Target="../ink/ink83.xml"/><Relationship Id="rId29" Type="http://schemas.openxmlformats.org/officeDocument/2006/relationships/image" Target="../media/image100.png"/><Relationship Id="rId40" Type="http://schemas.openxmlformats.org/officeDocument/2006/relationships/customXml" Target="../ink/ink102.xml"/><Relationship Id="rId115" Type="http://schemas.openxmlformats.org/officeDocument/2006/relationships/image" Target="../media/image143.png"/><Relationship Id="rId136" Type="http://schemas.openxmlformats.org/officeDocument/2006/relationships/customXml" Target="../ink/ink150.xml"/><Relationship Id="rId157" Type="http://schemas.openxmlformats.org/officeDocument/2006/relationships/image" Target="../media/image164.png"/><Relationship Id="rId178" Type="http://schemas.openxmlformats.org/officeDocument/2006/relationships/customXml" Target="../ink/ink171.xml"/></Relationships>
</file>

<file path=ppt/slides/_rels/slide9.xml.rels><?xml version="1.0" encoding="UTF-8" standalone="yes"?>
<Relationships xmlns="http://schemas.openxmlformats.org/package/2006/relationships"><Relationship Id="rId26" Type="http://schemas.openxmlformats.org/officeDocument/2006/relationships/image" Target="../media/image204.png"/><Relationship Id="rId21" Type="http://schemas.openxmlformats.org/officeDocument/2006/relationships/customXml" Target="../ink/ink196.xml"/><Relationship Id="rId42" Type="http://schemas.openxmlformats.org/officeDocument/2006/relationships/image" Target="../media/image212.png"/><Relationship Id="rId47" Type="http://schemas.openxmlformats.org/officeDocument/2006/relationships/customXml" Target="../ink/ink209.xml"/><Relationship Id="rId63" Type="http://schemas.openxmlformats.org/officeDocument/2006/relationships/customXml" Target="../ink/ink217.xml"/><Relationship Id="rId68" Type="http://schemas.openxmlformats.org/officeDocument/2006/relationships/image" Target="../media/image225.png"/><Relationship Id="rId2" Type="http://schemas.openxmlformats.org/officeDocument/2006/relationships/image" Target="../media/image192.jpeg"/><Relationship Id="rId16" Type="http://schemas.openxmlformats.org/officeDocument/2006/relationships/image" Target="../media/image199.png"/><Relationship Id="rId29" Type="http://schemas.openxmlformats.org/officeDocument/2006/relationships/customXml" Target="../ink/ink200.xml"/><Relationship Id="rId11" Type="http://schemas.openxmlformats.org/officeDocument/2006/relationships/customXml" Target="../ink/ink191.xml"/><Relationship Id="rId24" Type="http://schemas.openxmlformats.org/officeDocument/2006/relationships/image" Target="../media/image203.png"/><Relationship Id="rId32" Type="http://schemas.openxmlformats.org/officeDocument/2006/relationships/image" Target="../media/image207.png"/><Relationship Id="rId37" Type="http://schemas.openxmlformats.org/officeDocument/2006/relationships/customXml" Target="../ink/ink204.xml"/><Relationship Id="rId40" Type="http://schemas.openxmlformats.org/officeDocument/2006/relationships/image" Target="../media/image211.png"/><Relationship Id="rId45" Type="http://schemas.openxmlformats.org/officeDocument/2006/relationships/customXml" Target="../ink/ink208.xml"/><Relationship Id="rId53" Type="http://schemas.openxmlformats.org/officeDocument/2006/relationships/customXml" Target="../ink/ink212.xml"/><Relationship Id="rId58" Type="http://schemas.openxmlformats.org/officeDocument/2006/relationships/image" Target="../media/image220.png"/><Relationship Id="rId66" Type="http://schemas.openxmlformats.org/officeDocument/2006/relationships/image" Target="../media/image224.png"/><Relationship Id="rId74" Type="http://schemas.openxmlformats.org/officeDocument/2006/relationships/image" Target="../media/image228.png"/><Relationship Id="rId5" Type="http://schemas.openxmlformats.org/officeDocument/2006/relationships/customXml" Target="../ink/ink188.xml"/><Relationship Id="rId61" Type="http://schemas.openxmlformats.org/officeDocument/2006/relationships/customXml" Target="../ink/ink216.xml"/><Relationship Id="rId19" Type="http://schemas.openxmlformats.org/officeDocument/2006/relationships/customXml" Target="../ink/ink195.xml"/><Relationship Id="rId14" Type="http://schemas.openxmlformats.org/officeDocument/2006/relationships/image" Target="../media/image198.png"/><Relationship Id="rId22" Type="http://schemas.openxmlformats.org/officeDocument/2006/relationships/image" Target="../media/image202.png"/><Relationship Id="rId27" Type="http://schemas.openxmlformats.org/officeDocument/2006/relationships/customXml" Target="../ink/ink199.xml"/><Relationship Id="rId30" Type="http://schemas.openxmlformats.org/officeDocument/2006/relationships/image" Target="../media/image206.png"/><Relationship Id="rId35" Type="http://schemas.openxmlformats.org/officeDocument/2006/relationships/customXml" Target="../ink/ink203.xml"/><Relationship Id="rId43" Type="http://schemas.openxmlformats.org/officeDocument/2006/relationships/customXml" Target="../ink/ink207.xml"/><Relationship Id="rId48" Type="http://schemas.openxmlformats.org/officeDocument/2006/relationships/image" Target="../media/image215.png"/><Relationship Id="rId56" Type="http://schemas.openxmlformats.org/officeDocument/2006/relationships/image" Target="../media/image219.png"/><Relationship Id="rId64" Type="http://schemas.openxmlformats.org/officeDocument/2006/relationships/image" Target="../media/image223.png"/><Relationship Id="rId69" Type="http://schemas.openxmlformats.org/officeDocument/2006/relationships/customXml" Target="../ink/ink220.xml"/><Relationship Id="rId8" Type="http://schemas.openxmlformats.org/officeDocument/2006/relationships/image" Target="../media/image195.png"/><Relationship Id="rId51" Type="http://schemas.openxmlformats.org/officeDocument/2006/relationships/customXml" Target="../ink/ink211.xml"/><Relationship Id="rId72" Type="http://schemas.openxmlformats.org/officeDocument/2006/relationships/image" Target="../media/image227.png"/><Relationship Id="rId3" Type="http://schemas.openxmlformats.org/officeDocument/2006/relationships/image" Target="../media/image193.png"/><Relationship Id="rId12" Type="http://schemas.openxmlformats.org/officeDocument/2006/relationships/image" Target="../media/image197.png"/><Relationship Id="rId17" Type="http://schemas.openxmlformats.org/officeDocument/2006/relationships/customXml" Target="../ink/ink194.xml"/><Relationship Id="rId25" Type="http://schemas.openxmlformats.org/officeDocument/2006/relationships/customXml" Target="../ink/ink198.xml"/><Relationship Id="rId33" Type="http://schemas.openxmlformats.org/officeDocument/2006/relationships/customXml" Target="../ink/ink202.xml"/><Relationship Id="rId38" Type="http://schemas.openxmlformats.org/officeDocument/2006/relationships/image" Target="../media/image210.png"/><Relationship Id="rId46" Type="http://schemas.openxmlformats.org/officeDocument/2006/relationships/image" Target="../media/image214.png"/><Relationship Id="rId59" Type="http://schemas.openxmlformats.org/officeDocument/2006/relationships/customXml" Target="../ink/ink215.xml"/><Relationship Id="rId67" Type="http://schemas.openxmlformats.org/officeDocument/2006/relationships/customXml" Target="../ink/ink219.xml"/><Relationship Id="rId20" Type="http://schemas.openxmlformats.org/officeDocument/2006/relationships/image" Target="../media/image201.png"/><Relationship Id="rId41" Type="http://schemas.openxmlformats.org/officeDocument/2006/relationships/customXml" Target="../ink/ink206.xml"/><Relationship Id="rId54" Type="http://schemas.openxmlformats.org/officeDocument/2006/relationships/image" Target="../media/image218.png"/><Relationship Id="rId62" Type="http://schemas.openxmlformats.org/officeDocument/2006/relationships/image" Target="../media/image222.png"/><Relationship Id="rId70" Type="http://schemas.openxmlformats.org/officeDocument/2006/relationships/image" Target="../media/image226.png"/><Relationship Id="rId75"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image" Target="../media/image194.png"/><Relationship Id="rId15" Type="http://schemas.openxmlformats.org/officeDocument/2006/relationships/customXml" Target="../ink/ink193.xml"/><Relationship Id="rId23" Type="http://schemas.openxmlformats.org/officeDocument/2006/relationships/customXml" Target="../ink/ink197.xml"/><Relationship Id="rId28" Type="http://schemas.openxmlformats.org/officeDocument/2006/relationships/image" Target="../media/image205.png"/><Relationship Id="rId36" Type="http://schemas.openxmlformats.org/officeDocument/2006/relationships/image" Target="../media/image209.png"/><Relationship Id="rId49" Type="http://schemas.openxmlformats.org/officeDocument/2006/relationships/customXml" Target="../ink/ink210.xml"/><Relationship Id="rId57" Type="http://schemas.openxmlformats.org/officeDocument/2006/relationships/customXml" Target="../ink/ink214.xml"/><Relationship Id="rId10" Type="http://schemas.openxmlformats.org/officeDocument/2006/relationships/image" Target="../media/image196.png"/><Relationship Id="rId31" Type="http://schemas.openxmlformats.org/officeDocument/2006/relationships/customXml" Target="../ink/ink201.xml"/><Relationship Id="rId44" Type="http://schemas.openxmlformats.org/officeDocument/2006/relationships/image" Target="../media/image213.png"/><Relationship Id="rId52" Type="http://schemas.openxmlformats.org/officeDocument/2006/relationships/image" Target="../media/image217.png"/><Relationship Id="rId60" Type="http://schemas.openxmlformats.org/officeDocument/2006/relationships/image" Target="../media/image221.png"/><Relationship Id="rId65" Type="http://schemas.openxmlformats.org/officeDocument/2006/relationships/customXml" Target="../ink/ink218.xml"/><Relationship Id="rId73" Type="http://schemas.openxmlformats.org/officeDocument/2006/relationships/customXml" Target="../ink/ink222.xml"/><Relationship Id="rId4" Type="http://schemas.microsoft.com/office/2007/relationships/hdphoto" Target="../media/hdphoto1.wdp"/><Relationship Id="rId9" Type="http://schemas.openxmlformats.org/officeDocument/2006/relationships/customXml" Target="../ink/ink190.xml"/><Relationship Id="rId13" Type="http://schemas.openxmlformats.org/officeDocument/2006/relationships/customXml" Target="../ink/ink192.xml"/><Relationship Id="rId18" Type="http://schemas.openxmlformats.org/officeDocument/2006/relationships/image" Target="../media/image200.png"/><Relationship Id="rId39" Type="http://schemas.openxmlformats.org/officeDocument/2006/relationships/customXml" Target="../ink/ink205.xml"/><Relationship Id="rId34" Type="http://schemas.openxmlformats.org/officeDocument/2006/relationships/image" Target="../media/image208.png"/><Relationship Id="rId50" Type="http://schemas.openxmlformats.org/officeDocument/2006/relationships/image" Target="../media/image216.png"/><Relationship Id="rId55" Type="http://schemas.openxmlformats.org/officeDocument/2006/relationships/customXml" Target="../ink/ink213.xml"/><Relationship Id="rId76" Type="http://schemas.openxmlformats.org/officeDocument/2006/relationships/image" Target="../media/image229.png"/><Relationship Id="rId7" Type="http://schemas.openxmlformats.org/officeDocument/2006/relationships/customXml" Target="../ink/ink189.xml"/><Relationship Id="rId71" Type="http://schemas.openxmlformats.org/officeDocument/2006/relationships/customXml" Target="../ink/ink2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84" name="CustomShape 1"/>
          <p:cNvSpPr/>
          <p:nvPr/>
        </p:nvSpPr>
        <p:spPr>
          <a:xfrm>
            <a:off x="837720" y="2585160"/>
            <a:ext cx="10513800" cy="2304000"/>
          </a:xfrm>
          <a:prstGeom prst="rect">
            <a:avLst/>
          </a:prstGeom>
          <a:noFill/>
          <a:ln>
            <a:noFill/>
          </a:ln>
        </p:spPr>
        <p:style>
          <a:lnRef idx="0">
            <a:scrgbClr r="0" g="0" b="0"/>
          </a:lnRef>
          <a:fillRef idx="0">
            <a:scrgbClr r="0" g="0" b="0"/>
          </a:fillRef>
          <a:effectRef idx="0">
            <a:scrgbClr r="0" g="0" b="0"/>
          </a:effectRef>
          <a:fontRef idx="minor"/>
        </p:style>
      </p:sp>
      <p:sp>
        <p:nvSpPr>
          <p:cNvPr id="85" name="CustomShape 2"/>
          <p:cNvSpPr/>
          <p:nvPr/>
        </p:nvSpPr>
        <p:spPr>
          <a:xfrm>
            <a:off x="1470600" y="375840"/>
            <a:ext cx="9248400" cy="2386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b">
            <a:normAutofit/>
          </a:bodyPr>
          <a:lstStyle/>
          <a:p>
            <a:pPr>
              <a:lnSpc>
                <a:spcPct val="90000"/>
              </a:lnSpc>
            </a:pPr>
            <a:r>
              <a:rPr lang="en-US" sz="3870" b="1" strike="noStrike" spc="-1" dirty="0">
                <a:solidFill>
                  <a:srgbClr val="000000"/>
                </a:solidFill>
                <a:latin typeface="Arial"/>
                <a:ea typeface="Roboto"/>
              </a:rPr>
              <a:t>DECENTER - overview</a:t>
            </a:r>
            <a:endParaRPr lang="en-US" sz="3870" b="0" strike="noStrike" spc="-1" dirty="0">
              <a:latin typeface="Arial"/>
            </a:endParaRPr>
          </a:p>
        </p:txBody>
      </p:sp>
      <p:sp>
        <p:nvSpPr>
          <p:cNvPr id="86" name="CustomShape 3"/>
          <p:cNvSpPr/>
          <p:nvPr/>
        </p:nvSpPr>
        <p:spPr>
          <a:xfrm>
            <a:off x="1432800" y="2763000"/>
            <a:ext cx="9324360" cy="1288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ormAutofit/>
          </a:bodyPr>
          <a:lstStyle/>
          <a:p>
            <a:pPr>
              <a:lnSpc>
                <a:spcPct val="90000"/>
              </a:lnSpc>
              <a:spcBef>
                <a:spcPts val="1210"/>
              </a:spcBef>
            </a:pPr>
            <a:endParaRPr lang="en-US" sz="2420" b="0" strike="noStrike" spc="-1" dirty="0">
              <a:latin typeface="Arial"/>
            </a:endParaRPr>
          </a:p>
        </p:txBody>
      </p:sp>
      <p:sp>
        <p:nvSpPr>
          <p:cNvPr id="87" name="CustomShape 4"/>
          <p:cNvSpPr/>
          <p:nvPr/>
        </p:nvSpPr>
        <p:spPr>
          <a:xfrm>
            <a:off x="1470600" y="3721320"/>
            <a:ext cx="9595440" cy="101484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ormAutofit fontScale="92500" lnSpcReduction="10000"/>
          </a:bodyPr>
          <a:lstStyle/>
          <a:p>
            <a:pPr>
              <a:lnSpc>
                <a:spcPct val="90000"/>
              </a:lnSpc>
              <a:spcBef>
                <a:spcPts val="1210"/>
              </a:spcBef>
            </a:pPr>
            <a:r>
              <a:rPr lang="en-US" sz="1700" b="0" strike="noStrike" spc="-1" dirty="0">
                <a:solidFill>
                  <a:srgbClr val="595959"/>
                </a:solidFill>
                <a:latin typeface="Arial"/>
                <a:ea typeface="Roboto"/>
              </a:rPr>
              <a:t>Date: 	30/08/2018</a:t>
            </a:r>
            <a:endParaRPr lang="en-US" sz="1700" b="0" strike="noStrike" spc="-1" dirty="0">
              <a:latin typeface="Arial"/>
            </a:endParaRPr>
          </a:p>
          <a:p>
            <a:pPr>
              <a:lnSpc>
                <a:spcPct val="90000"/>
              </a:lnSpc>
              <a:spcBef>
                <a:spcPts val="1210"/>
              </a:spcBef>
            </a:pPr>
            <a:r>
              <a:rPr lang="en-US" sz="1700" b="0" strike="noStrike" spc="-1" dirty="0">
                <a:solidFill>
                  <a:srgbClr val="595959"/>
                </a:solidFill>
                <a:latin typeface="Arial"/>
                <a:ea typeface="Roboto"/>
              </a:rPr>
              <a:t>Author</a:t>
            </a:r>
            <a:r>
              <a:rPr lang="sl-SI" sz="1700" b="0" strike="noStrike" spc="-1" dirty="0">
                <a:solidFill>
                  <a:srgbClr val="595959"/>
                </a:solidFill>
                <a:latin typeface="Arial"/>
                <a:ea typeface="Roboto"/>
              </a:rPr>
              <a:t>s</a:t>
            </a:r>
            <a:r>
              <a:rPr lang="en-US" sz="1700" b="0" strike="noStrike" spc="-1" dirty="0">
                <a:solidFill>
                  <a:srgbClr val="595959"/>
                </a:solidFill>
                <a:latin typeface="Arial"/>
                <a:ea typeface="Roboto"/>
              </a:rPr>
              <a:t>: Vlado Stankovski &amp; DECENTER Project Partners</a:t>
            </a:r>
            <a:endParaRPr lang="en-US" sz="1700" b="0" strike="noStrike" spc="-1" dirty="0">
              <a:latin typeface="Arial"/>
            </a:endParaRPr>
          </a:p>
          <a:p>
            <a:pPr>
              <a:lnSpc>
                <a:spcPct val="90000"/>
              </a:lnSpc>
              <a:spcBef>
                <a:spcPts val="1210"/>
              </a:spcBef>
            </a:pPr>
            <a:r>
              <a:rPr lang="en-US" sz="1700" b="0" strike="noStrike" spc="-1" dirty="0">
                <a:solidFill>
                  <a:srgbClr val="595959"/>
                </a:solidFill>
                <a:latin typeface="Arial"/>
                <a:ea typeface="Roboto"/>
              </a:rPr>
              <a:t>	</a:t>
            </a:r>
            <a:endParaRPr lang="en-US" sz="1700" b="0" strike="noStrike" spc="-1" dirty="0">
              <a:latin typeface="Arial"/>
            </a:endParaRPr>
          </a:p>
        </p:txBody>
      </p:sp>
      <p:sp>
        <p:nvSpPr>
          <p:cNvPr id="88" name="CustomShape 5"/>
          <p:cNvSpPr/>
          <p:nvPr/>
        </p:nvSpPr>
        <p:spPr>
          <a:xfrm>
            <a:off x="1508760" y="4534200"/>
            <a:ext cx="9595440" cy="101484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ormAutofit/>
          </a:bodyPr>
          <a:lstStyle/>
          <a:p>
            <a:pPr>
              <a:lnSpc>
                <a:spcPct val="90000"/>
              </a:lnSpc>
              <a:spcBef>
                <a:spcPts val="1210"/>
              </a:spcBef>
            </a:pPr>
            <a:r>
              <a:rPr lang="en-US" sz="1700" b="0" strike="noStrike" spc="-1">
                <a:solidFill>
                  <a:srgbClr val="595959"/>
                </a:solidFill>
                <a:latin typeface="Arial"/>
                <a:ea typeface="Roboto"/>
              </a:rPr>
              <a:t>	</a:t>
            </a:r>
            <a:endParaRPr lang="en-US" sz="1700" b="0" strike="noStrike" spc="-1">
              <a:latin typeface="Arial"/>
            </a:endParaRPr>
          </a:p>
        </p:txBody>
      </p:sp>
      <p:pic>
        <p:nvPicPr>
          <p:cNvPr id="89" name="Picture 7"/>
          <p:cNvPicPr/>
          <p:nvPr/>
        </p:nvPicPr>
        <p:blipFill>
          <a:blip r:embed="rId4"/>
          <a:stretch/>
        </p:blipFill>
        <p:spPr>
          <a:xfrm>
            <a:off x="1508760" y="4580640"/>
            <a:ext cx="1306800" cy="1303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37720" y="122618"/>
            <a:ext cx="4959073" cy="879802"/>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dirty="0">
                <a:solidFill>
                  <a:srgbClr val="000000"/>
                </a:solidFill>
                <a:latin typeface="Arial"/>
              </a:rPr>
              <a:t>Architectural styles</a:t>
            </a:r>
            <a:endParaRPr lang="en-US" sz="3390" b="0" strike="noStrike" spc="-1" dirty="0">
              <a:latin typeface="Arial"/>
            </a:endParaRPr>
          </a:p>
        </p:txBody>
      </p:sp>
      <p:sp>
        <p:nvSpPr>
          <p:cNvPr id="139" name="CustomShape 2"/>
          <p:cNvSpPr/>
          <p:nvPr/>
        </p:nvSpPr>
        <p:spPr>
          <a:xfrm>
            <a:off x="770760" y="1140840"/>
            <a:ext cx="10513440" cy="459684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a:lnSpc>
                <a:spcPct val="90000"/>
              </a:lnSpc>
              <a:spcBef>
                <a:spcPts val="604"/>
              </a:spcBef>
            </a:pPr>
            <a:endParaRPr lang="en-US" sz="18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rPr>
              <a:t>Dedicated backend with orchestration functionality</a:t>
            </a:r>
            <a:endParaRPr lang="sl-SI" sz="2000" b="0" strike="noStrike" spc="-1" dirty="0">
              <a:solidFill>
                <a:srgbClr val="000000"/>
              </a:solidFill>
              <a:latin typeface="Arial"/>
            </a:endParaRPr>
          </a:p>
          <a:p>
            <a:pPr marL="829440" lvl="1" indent="-275400">
              <a:lnSpc>
                <a:spcPct val="90000"/>
              </a:lnSpc>
              <a:spcBef>
                <a:spcPts val="604"/>
              </a:spcBef>
              <a:buClr>
                <a:srgbClr val="000000"/>
              </a:buClr>
              <a:buFont typeface="Arial"/>
              <a:buChar char="•"/>
            </a:pPr>
            <a:r>
              <a:rPr lang="sl-SI" sz="2000" spc="-1" dirty="0" err="1">
                <a:solidFill>
                  <a:srgbClr val="000000"/>
                </a:solidFill>
                <a:latin typeface="Arial"/>
              </a:rPr>
              <a:t>Add</a:t>
            </a:r>
            <a:r>
              <a:rPr lang="sl-SI" sz="2000" spc="-1" dirty="0">
                <a:solidFill>
                  <a:srgbClr val="000000"/>
                </a:solidFill>
                <a:latin typeface="Arial"/>
              </a:rPr>
              <a:t> </a:t>
            </a:r>
            <a:r>
              <a:rPr lang="sl-SI" sz="2000" spc="-1" dirty="0" err="1">
                <a:solidFill>
                  <a:srgbClr val="000000"/>
                </a:solidFill>
                <a:latin typeface="Arial"/>
              </a:rPr>
              <a:t>classical</a:t>
            </a:r>
            <a:r>
              <a:rPr lang="sl-SI" sz="2000" spc="-1" dirty="0">
                <a:solidFill>
                  <a:srgbClr val="000000"/>
                </a:solidFill>
                <a:latin typeface="Arial"/>
              </a:rPr>
              <a:t> </a:t>
            </a:r>
            <a:r>
              <a:rPr lang="sl-SI" sz="2000" spc="-1" dirty="0" err="1">
                <a:solidFill>
                  <a:srgbClr val="000000"/>
                </a:solidFill>
                <a:latin typeface="Arial"/>
              </a:rPr>
              <a:t>Cloud</a:t>
            </a:r>
            <a:r>
              <a:rPr lang="sl-SI" sz="2000" spc="-1" dirty="0">
                <a:solidFill>
                  <a:srgbClr val="000000"/>
                </a:solidFill>
                <a:latin typeface="Arial"/>
              </a:rPr>
              <a:t> to </a:t>
            </a:r>
            <a:r>
              <a:rPr lang="sl-SI" sz="2000" spc="-1" dirty="0" err="1">
                <a:solidFill>
                  <a:srgbClr val="000000"/>
                </a:solidFill>
                <a:latin typeface="Arial"/>
              </a:rPr>
              <a:t>this</a:t>
            </a:r>
            <a:r>
              <a:rPr lang="sl-SI" sz="2000" spc="-1" dirty="0">
                <a:solidFill>
                  <a:srgbClr val="000000"/>
                </a:solidFill>
                <a:latin typeface="Arial"/>
              </a:rPr>
              <a:t> </a:t>
            </a:r>
            <a:r>
              <a:rPr lang="sl-SI" sz="2000" spc="-1" dirty="0" err="1">
                <a:solidFill>
                  <a:srgbClr val="000000"/>
                </a:solidFill>
                <a:latin typeface="Arial"/>
              </a:rPr>
              <a:t>picture</a:t>
            </a:r>
            <a:endParaRPr lang="en-US" sz="2000" b="0" strike="noStrike" spc="-1" dirty="0">
              <a:latin typeface="Arial"/>
            </a:endParaRPr>
          </a:p>
        </p:txBody>
      </p:sp>
      <p:sp>
        <p:nvSpPr>
          <p:cNvPr id="140" name="CustomShape 3"/>
          <p:cNvSpPr/>
          <p:nvPr/>
        </p:nvSpPr>
        <p:spPr>
          <a:xfrm>
            <a:off x="2713680" y="2298582"/>
            <a:ext cx="3907440" cy="3506599"/>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1800" b="0" strike="noStrike" spc="-1" dirty="0">
                <a:solidFill>
                  <a:srgbClr val="000000"/>
                </a:solidFill>
                <a:latin typeface="Arial"/>
              </a:rPr>
              <a:t>Heavier, dedicated </a:t>
            </a:r>
            <a:r>
              <a:rPr lang="sl-SI" sz="1800" b="1" strike="noStrike" spc="-1" dirty="0" err="1">
                <a:solidFill>
                  <a:srgbClr val="000000"/>
                </a:solidFill>
                <a:latin typeface="Arial"/>
              </a:rPr>
              <a:t>frontend</a:t>
            </a:r>
            <a:r>
              <a:rPr lang="sl-SI" sz="1800" b="1" strike="noStrike" spc="-1" dirty="0">
                <a:solidFill>
                  <a:srgbClr val="000000"/>
                </a:solidFill>
                <a:latin typeface="Arial"/>
              </a:rPr>
              <a:t>/</a:t>
            </a:r>
            <a:r>
              <a:rPr lang="en-US" sz="1800" b="1" strike="noStrike" spc="-1" dirty="0">
                <a:solidFill>
                  <a:srgbClr val="000000"/>
                </a:solidFill>
                <a:latin typeface="Arial"/>
              </a:rPr>
              <a:t>backend</a:t>
            </a:r>
            <a:r>
              <a:rPr lang="en-US" sz="1800" b="0" strike="noStrike" spc="-1" dirty="0">
                <a:solidFill>
                  <a:srgbClr val="000000"/>
                </a:solidFill>
                <a:latin typeface="Arial"/>
              </a:rPr>
              <a:t> for each specific </a:t>
            </a:r>
            <a:r>
              <a:rPr lang="sl-SI" sz="1800" b="0" strike="noStrike" spc="-1" dirty="0">
                <a:solidFill>
                  <a:srgbClr val="000000"/>
                </a:solidFill>
                <a:latin typeface="Arial"/>
              </a:rPr>
              <a:t>smart </a:t>
            </a:r>
            <a:r>
              <a:rPr lang="en-US" sz="1800" b="0" strike="noStrike" spc="-1" dirty="0">
                <a:solidFill>
                  <a:srgbClr val="000000"/>
                </a:solidFill>
                <a:latin typeface="Arial"/>
              </a:rPr>
              <a:t>application with </a:t>
            </a:r>
            <a:r>
              <a:rPr lang="sl-SI" sz="1800" b="1" strike="noStrike" spc="-1" dirty="0" err="1">
                <a:solidFill>
                  <a:srgbClr val="000000"/>
                </a:solidFill>
                <a:latin typeface="Arial"/>
              </a:rPr>
              <a:t>Brokering</a:t>
            </a:r>
            <a:r>
              <a:rPr lang="sl-SI" sz="1800" b="1" strike="noStrike" spc="-1" dirty="0">
                <a:solidFill>
                  <a:srgbClr val="000000"/>
                </a:solidFill>
                <a:latin typeface="Arial"/>
              </a:rPr>
              <a:t> (</a:t>
            </a:r>
            <a:r>
              <a:rPr lang="sl-SI" sz="1800" b="1" strike="noStrike" spc="-1" dirty="0" err="1">
                <a:solidFill>
                  <a:srgbClr val="000000"/>
                </a:solidFill>
                <a:latin typeface="Arial"/>
              </a:rPr>
              <a:t>Fog</a:t>
            </a:r>
            <a:r>
              <a:rPr lang="sl-SI" sz="1800" b="1" strike="noStrike" spc="-1" dirty="0">
                <a:solidFill>
                  <a:srgbClr val="000000"/>
                </a:solidFill>
                <a:latin typeface="Arial"/>
              </a:rPr>
              <a:t> Exchange)</a:t>
            </a:r>
            <a:r>
              <a:rPr lang="sl-SI" sz="1800" b="0" strike="noStrike" spc="-1" dirty="0">
                <a:solidFill>
                  <a:srgbClr val="000000"/>
                </a:solidFill>
                <a:latin typeface="Arial"/>
              </a:rPr>
              <a:t> </a:t>
            </a:r>
            <a:r>
              <a:rPr lang="sl-SI" sz="1800" b="0" strike="noStrike" spc="-1" dirty="0" err="1">
                <a:solidFill>
                  <a:srgbClr val="000000"/>
                </a:solidFill>
                <a:latin typeface="Arial"/>
              </a:rPr>
              <a:t>for</a:t>
            </a:r>
            <a:r>
              <a:rPr lang="sl-SI" sz="1800" b="0" strike="noStrike" spc="-1" dirty="0">
                <a:solidFill>
                  <a:srgbClr val="000000"/>
                </a:solidFill>
                <a:latin typeface="Arial"/>
              </a:rPr>
              <a:t> </a:t>
            </a:r>
            <a:r>
              <a:rPr lang="en-US" sz="1800" b="0" strike="noStrike" spc="-1" dirty="0" err="1">
                <a:solidFill>
                  <a:srgbClr val="000000"/>
                </a:solidFill>
                <a:latin typeface="Arial"/>
              </a:rPr>
              <a:t>QoS</a:t>
            </a:r>
            <a:r>
              <a:rPr lang="en-US" sz="1800" b="0" strike="noStrike" spc="-1" dirty="0">
                <a:solidFill>
                  <a:srgbClr val="000000"/>
                </a:solidFill>
                <a:latin typeface="Arial"/>
              </a:rPr>
              <a:t> monitoring, decision making, and orchestration capability</a:t>
            </a:r>
            <a:endParaRPr lang="en-US" sz="1800" b="0" strike="noStrike" spc="-1" dirty="0">
              <a:latin typeface="Arial"/>
            </a:endParaRPr>
          </a:p>
        </p:txBody>
      </p:sp>
      <p:sp>
        <p:nvSpPr>
          <p:cNvPr id="141" name="CustomShape 4"/>
          <p:cNvSpPr/>
          <p:nvPr/>
        </p:nvSpPr>
        <p:spPr>
          <a:xfrm>
            <a:off x="9416520" y="5061240"/>
            <a:ext cx="1368360" cy="106272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000" b="0" strike="noStrike" spc="-1">
                <a:solidFill>
                  <a:srgbClr val="000000"/>
                </a:solidFill>
                <a:latin typeface="Arial"/>
              </a:rPr>
              <a:t>Fog Node</a:t>
            </a:r>
            <a:endParaRPr lang="en-US" sz="2000" b="0" strike="noStrike" spc="-1">
              <a:latin typeface="Arial"/>
            </a:endParaRPr>
          </a:p>
        </p:txBody>
      </p:sp>
      <p:sp>
        <p:nvSpPr>
          <p:cNvPr id="142" name="CustomShape 5"/>
          <p:cNvSpPr/>
          <p:nvPr/>
        </p:nvSpPr>
        <p:spPr>
          <a:xfrm rot="10800000">
            <a:off x="6611829" y="3262670"/>
            <a:ext cx="2957400" cy="66240"/>
          </a:xfrm>
          <a:custGeom>
            <a:avLst/>
            <a:gdLst/>
            <a:ahLst/>
            <a:cxnLst/>
            <a:rect l="l" t="t" r="r" b="b"/>
            <a:pathLst>
              <a:path w="21600" h="21600">
                <a:moveTo>
                  <a:pt x="0" y="0"/>
                </a:moveTo>
                <a:lnTo>
                  <a:pt x="21600" y="21600"/>
                </a:lnTo>
              </a:path>
            </a:pathLst>
          </a:custGeom>
          <a:noFill/>
          <a:ln w="38160">
            <a:solidFill>
              <a:srgbClr val="DF4134"/>
            </a:solidFill>
            <a:miter/>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grpSp>
        <p:nvGrpSpPr>
          <p:cNvPr id="143" name="Group 6"/>
          <p:cNvGrpSpPr/>
          <p:nvPr/>
        </p:nvGrpSpPr>
        <p:grpSpPr>
          <a:xfrm>
            <a:off x="76320" y="2106720"/>
            <a:ext cx="1034280" cy="1908000"/>
            <a:chOff x="76320" y="2106720"/>
            <a:chExt cx="1034280" cy="1908000"/>
          </a:xfrm>
        </p:grpSpPr>
        <p:pic>
          <p:nvPicPr>
            <p:cNvPr id="144" name="Picture 11"/>
            <p:cNvPicPr/>
            <p:nvPr/>
          </p:nvPicPr>
          <p:blipFill>
            <a:blip r:embed="rId2"/>
            <a:srcRect l="28350" r="31922"/>
            <a:stretch/>
          </p:blipFill>
          <p:spPr>
            <a:xfrm>
              <a:off x="305280" y="2106720"/>
              <a:ext cx="576000" cy="1549440"/>
            </a:xfrm>
            <a:prstGeom prst="rect">
              <a:avLst/>
            </a:prstGeom>
            <a:ln>
              <a:noFill/>
            </a:ln>
          </p:spPr>
        </p:pic>
        <p:sp>
          <p:nvSpPr>
            <p:cNvPr id="145" name="CustomShape 7"/>
            <p:cNvSpPr/>
            <p:nvPr/>
          </p:nvSpPr>
          <p:spPr>
            <a:xfrm>
              <a:off x="76320" y="3650040"/>
              <a:ext cx="1034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rPr>
                <a:t>Client</a:t>
              </a:r>
              <a:endParaRPr lang="en-US" sz="1800" b="0" strike="noStrike" spc="-1">
                <a:latin typeface="Arial"/>
              </a:endParaRPr>
            </a:p>
          </p:txBody>
        </p:sp>
      </p:grpSp>
      <p:sp>
        <p:nvSpPr>
          <p:cNvPr id="146" name="CustomShape 8"/>
          <p:cNvSpPr/>
          <p:nvPr/>
        </p:nvSpPr>
        <p:spPr>
          <a:xfrm rot="10800000">
            <a:off x="1042920" y="3321540"/>
            <a:ext cx="2063160" cy="418680"/>
          </a:xfrm>
          <a:custGeom>
            <a:avLst/>
            <a:gdLst/>
            <a:ahLst/>
            <a:cxnLst/>
            <a:rect l="l" t="t" r="r" b="b"/>
            <a:pathLst>
              <a:path w="21600" h="21600">
                <a:moveTo>
                  <a:pt x="0" y="0"/>
                </a:moveTo>
                <a:lnTo>
                  <a:pt x="21600" y="21600"/>
                </a:lnTo>
              </a:path>
            </a:pathLst>
          </a:custGeom>
          <a:noFill/>
          <a:ln w="38160">
            <a:solidFill>
              <a:schemeClr val="tx1"/>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47" name="CustomShape 9"/>
          <p:cNvSpPr/>
          <p:nvPr/>
        </p:nvSpPr>
        <p:spPr>
          <a:xfrm rot="10800000">
            <a:off x="6496200" y="4048362"/>
            <a:ext cx="3158640" cy="640800"/>
          </a:xfrm>
          <a:custGeom>
            <a:avLst/>
            <a:gdLst/>
            <a:ahLst/>
            <a:cxnLst/>
            <a:rect l="l" t="t" r="r" b="b"/>
            <a:pathLst>
              <a:path w="21600" h="21600">
                <a:moveTo>
                  <a:pt x="0" y="0"/>
                </a:moveTo>
                <a:lnTo>
                  <a:pt x="21600" y="21600"/>
                </a:lnTo>
              </a:path>
            </a:pathLst>
          </a:custGeom>
          <a:noFill/>
          <a:ln w="38160">
            <a:solidFill>
              <a:srgbClr val="DF4134"/>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48" name="CustomShape 10"/>
          <p:cNvSpPr/>
          <p:nvPr/>
        </p:nvSpPr>
        <p:spPr>
          <a:xfrm rot="10800000">
            <a:off x="5999040" y="4324517"/>
            <a:ext cx="3297600" cy="1146960"/>
          </a:xfrm>
          <a:custGeom>
            <a:avLst/>
            <a:gdLst/>
            <a:ahLst/>
            <a:cxnLst/>
            <a:rect l="l" t="t" r="r" b="b"/>
            <a:pathLst>
              <a:path w="21600" h="21600">
                <a:moveTo>
                  <a:pt x="0" y="0"/>
                </a:moveTo>
                <a:lnTo>
                  <a:pt x="21600" y="21600"/>
                </a:lnTo>
              </a:path>
            </a:pathLst>
          </a:custGeom>
          <a:noFill/>
          <a:ln w="38160">
            <a:solidFill>
              <a:srgbClr val="DF4134"/>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49" name="CustomShape 11"/>
          <p:cNvSpPr/>
          <p:nvPr/>
        </p:nvSpPr>
        <p:spPr>
          <a:xfrm>
            <a:off x="6798600" y="3834720"/>
            <a:ext cx="20584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rPr>
              <a:t>Resource access</a:t>
            </a:r>
            <a:endParaRPr lang="en-US" sz="1800" b="0" strike="noStrike" spc="-1">
              <a:latin typeface="Arial"/>
            </a:endParaRPr>
          </a:p>
        </p:txBody>
      </p:sp>
      <p:sp>
        <p:nvSpPr>
          <p:cNvPr id="150" name="CustomShape 12"/>
          <p:cNvSpPr/>
          <p:nvPr/>
        </p:nvSpPr>
        <p:spPr>
          <a:xfrm>
            <a:off x="1121040" y="2818440"/>
            <a:ext cx="1790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rPr>
              <a:t>Service delivery</a:t>
            </a:r>
            <a:endParaRPr lang="en-US" sz="1800" b="0" strike="noStrike" spc="-1">
              <a:latin typeface="Arial"/>
            </a:endParaRPr>
          </a:p>
        </p:txBody>
      </p:sp>
      <p:sp>
        <p:nvSpPr>
          <p:cNvPr id="151" name="CustomShape 13"/>
          <p:cNvSpPr/>
          <p:nvPr/>
        </p:nvSpPr>
        <p:spPr>
          <a:xfrm>
            <a:off x="9544680" y="3920760"/>
            <a:ext cx="1619640" cy="113832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000" b="0" strike="noStrike" spc="-1">
                <a:solidFill>
                  <a:srgbClr val="000000"/>
                </a:solidFill>
                <a:latin typeface="Arial"/>
              </a:rPr>
              <a:t>Fog Node</a:t>
            </a:r>
            <a:endParaRPr lang="en-US" sz="2000" b="0" strike="noStrike" spc="-1">
              <a:latin typeface="Arial"/>
            </a:endParaRPr>
          </a:p>
        </p:txBody>
      </p:sp>
      <p:sp>
        <p:nvSpPr>
          <p:cNvPr id="152" name="CustomShape 14"/>
          <p:cNvSpPr/>
          <p:nvPr/>
        </p:nvSpPr>
        <p:spPr>
          <a:xfrm>
            <a:off x="9477720" y="2751480"/>
            <a:ext cx="1509120" cy="117108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000" b="0" strike="noStrike" spc="-1">
                <a:solidFill>
                  <a:srgbClr val="000000"/>
                </a:solidFill>
                <a:latin typeface="Arial"/>
              </a:rPr>
              <a:t>Fog Node</a:t>
            </a:r>
            <a:endParaRPr lang="en-US" sz="2000" b="0" strike="noStrike" spc="-1">
              <a:latin typeface="Arial"/>
            </a:endParaRPr>
          </a:p>
        </p:txBody>
      </p:sp>
      <p:sp>
        <p:nvSpPr>
          <p:cNvPr id="153" name="CustomShape 15"/>
          <p:cNvSpPr/>
          <p:nvPr/>
        </p:nvSpPr>
        <p:spPr>
          <a:xfrm>
            <a:off x="9526320" y="902880"/>
            <a:ext cx="1257840" cy="4689360"/>
          </a:xfrm>
          <a:prstGeom prst="curvedConnector3">
            <a:avLst>
              <a:gd name="adj1" fmla="val 150059"/>
            </a:avLst>
          </a:pr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54" name="CustomShape 16"/>
          <p:cNvSpPr/>
          <p:nvPr/>
        </p:nvSpPr>
        <p:spPr>
          <a:xfrm rot="16200000" flipH="1">
            <a:off x="7753320" y="2693520"/>
            <a:ext cx="2371680" cy="1221120"/>
          </a:xfrm>
          <a:prstGeom prst="curvedConnector2">
            <a:avLst/>
          </a:prstGeom>
          <a:noFill/>
          <a:ln w="38160">
            <a:solidFill>
              <a:schemeClr val="accent1">
                <a:lumMod val="50000"/>
              </a:schemeClr>
            </a:solidFill>
            <a:miter/>
            <a:headEnd type="triangle" w="lg" len="med"/>
            <a:tailEnd type="triangle" w="lg" len="med"/>
          </a:ln>
        </p:spPr>
        <p:style>
          <a:lnRef idx="0">
            <a:scrgbClr r="0" g="0" b="0"/>
          </a:lnRef>
          <a:fillRef idx="0">
            <a:scrgbClr r="0" g="0" b="0"/>
          </a:fillRef>
          <a:effectRef idx="0">
            <a:scrgbClr r="0" g="0" b="0"/>
          </a:effectRef>
          <a:fontRef idx="minor"/>
        </p:style>
      </p:sp>
      <p:sp>
        <p:nvSpPr>
          <p:cNvPr id="155" name="CustomShape 17"/>
          <p:cNvSpPr/>
          <p:nvPr/>
        </p:nvSpPr>
        <p:spPr>
          <a:xfrm rot="16200000" flipH="1">
            <a:off x="9364680" y="1950840"/>
            <a:ext cx="695880" cy="1037880"/>
          </a:xfrm>
          <a:prstGeom prst="curvedConnector3">
            <a:avLst>
              <a:gd name="adj1" fmla="val 50000"/>
            </a:avLst>
          </a:prstGeom>
          <a:noFill/>
          <a:ln w="38160">
            <a:solidFill>
              <a:schemeClr val="accent1">
                <a:lumMod val="50000"/>
              </a:schemeClr>
            </a:solidFill>
            <a:miter/>
            <a:tailEnd type="triangle" w="lg" len="med"/>
          </a:ln>
        </p:spPr>
        <p:style>
          <a:lnRef idx="0">
            <a:scrgbClr r="0" g="0" b="0"/>
          </a:lnRef>
          <a:fillRef idx="0">
            <a:scrgbClr r="0" g="0" b="0"/>
          </a:fillRef>
          <a:effectRef idx="0">
            <a:scrgbClr r="0" g="0" b="0"/>
          </a:effectRef>
          <a:fontRef idx="minor"/>
        </p:style>
      </p:sp>
      <p:sp>
        <p:nvSpPr>
          <p:cNvPr id="156" name="TextShape 18"/>
          <p:cNvSpPr txBox="1"/>
          <p:nvPr/>
        </p:nvSpPr>
        <p:spPr>
          <a:xfrm>
            <a:off x="8610480" y="6356520"/>
            <a:ext cx="2742840" cy="364680"/>
          </a:xfrm>
          <a:prstGeom prst="rect">
            <a:avLst/>
          </a:prstGeom>
          <a:noFill/>
          <a:ln>
            <a:noFill/>
          </a:ln>
        </p:spPr>
        <p:txBody>
          <a:bodyPr anchor="ctr"/>
          <a:lstStyle/>
          <a:p>
            <a:pPr algn="r">
              <a:lnSpc>
                <a:spcPct val="100000"/>
              </a:lnSpc>
            </a:pPr>
            <a:fld id="{C5C07466-B3C4-45A3-9BBE-ECB2D36960FE}" type="slidenum">
              <a:rPr lang="en-US" sz="1200" b="0" strike="noStrike" spc="-1">
                <a:solidFill>
                  <a:srgbClr val="8B8B8B"/>
                </a:solidFill>
                <a:latin typeface="Arial"/>
              </a:rPr>
              <a:t>10</a:t>
            </a:fld>
            <a:endParaRPr lang="en-US" sz="1200" b="0" strike="noStrike" spc="-1">
              <a:latin typeface="Times New Roman"/>
            </a:endParaRPr>
          </a:p>
        </p:txBody>
      </p:sp>
      <p:grpSp>
        <p:nvGrpSpPr>
          <p:cNvPr id="157" name="Group 19"/>
          <p:cNvGrpSpPr/>
          <p:nvPr/>
        </p:nvGrpSpPr>
        <p:grpSpPr>
          <a:xfrm>
            <a:off x="7952040" y="542880"/>
            <a:ext cx="1591200" cy="1575000"/>
            <a:chOff x="7952040" y="542880"/>
            <a:chExt cx="1591200" cy="1575000"/>
          </a:xfrm>
        </p:grpSpPr>
        <p:pic>
          <p:nvPicPr>
            <p:cNvPr id="158" name="Picture 48"/>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7952040" y="546480"/>
              <a:ext cx="717120" cy="719640"/>
            </a:xfrm>
            <a:prstGeom prst="rect">
              <a:avLst/>
            </a:prstGeom>
            <a:ln>
              <a:noFill/>
            </a:ln>
          </p:spPr>
        </p:pic>
        <p:pic>
          <p:nvPicPr>
            <p:cNvPr id="159" name="Picture 49"/>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7969680" y="1398240"/>
              <a:ext cx="717120" cy="719640"/>
            </a:xfrm>
            <a:prstGeom prst="rect">
              <a:avLst/>
            </a:prstGeom>
            <a:ln>
              <a:noFill/>
            </a:ln>
          </p:spPr>
        </p:pic>
        <p:pic>
          <p:nvPicPr>
            <p:cNvPr id="160" name="Picture 50"/>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8808840" y="542880"/>
              <a:ext cx="717120" cy="719640"/>
            </a:xfrm>
            <a:prstGeom prst="rect">
              <a:avLst/>
            </a:prstGeom>
            <a:ln>
              <a:noFill/>
            </a:ln>
          </p:spPr>
        </p:pic>
        <p:pic>
          <p:nvPicPr>
            <p:cNvPr id="161" name="Picture 51"/>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8826120" y="1395000"/>
              <a:ext cx="717120" cy="719640"/>
            </a:xfrm>
            <a:prstGeom prst="rect">
              <a:avLst/>
            </a:prstGeom>
            <a:ln>
              <a:noFill/>
            </a:ln>
          </p:spPr>
        </p:pic>
      </p:gr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5C7F275-3F3C-43BD-9953-A5084044997E}"/>
                  </a:ext>
                </a:extLst>
              </p14:cNvPr>
              <p14:cNvContentPartPr/>
              <p14:nvPr/>
            </p14:nvContentPartPr>
            <p14:xfrm>
              <a:off x="9411059" y="1635642"/>
              <a:ext cx="30240" cy="9000"/>
            </p14:xfrm>
          </p:contentPart>
        </mc:Choice>
        <mc:Fallback>
          <p:pic>
            <p:nvPicPr>
              <p:cNvPr id="7" name="Ink 6">
                <a:extLst>
                  <a:ext uri="{FF2B5EF4-FFF2-40B4-BE49-F238E27FC236}">
                    <a16:creationId xmlns:a16="http://schemas.microsoft.com/office/drawing/2014/main" id="{B5C7F275-3F3C-43BD-9953-A5084044997E}"/>
                  </a:ext>
                </a:extLst>
              </p:cNvPr>
              <p:cNvPicPr/>
              <p:nvPr/>
            </p:nvPicPr>
            <p:blipFill>
              <a:blip r:embed="rId5"/>
              <a:stretch>
                <a:fillRect/>
              </a:stretch>
            </p:blipFill>
            <p:spPr>
              <a:xfrm>
                <a:off x="9406739" y="1631322"/>
                <a:ext cx="38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DF1CFECB-3D08-4AF1-B11A-92973699C501}"/>
                  </a:ext>
                </a:extLst>
              </p14:cNvPr>
              <p14:cNvContentPartPr/>
              <p14:nvPr/>
            </p14:nvContentPartPr>
            <p14:xfrm>
              <a:off x="2594459" y="2132082"/>
              <a:ext cx="4212360" cy="3819240"/>
            </p14:xfrm>
          </p:contentPart>
        </mc:Choice>
        <mc:Fallback>
          <p:pic>
            <p:nvPicPr>
              <p:cNvPr id="8" name="Ink 7">
                <a:extLst>
                  <a:ext uri="{FF2B5EF4-FFF2-40B4-BE49-F238E27FC236}">
                    <a16:creationId xmlns:a16="http://schemas.microsoft.com/office/drawing/2014/main" id="{DF1CFECB-3D08-4AF1-B11A-92973699C501}"/>
                  </a:ext>
                </a:extLst>
              </p:cNvPr>
              <p:cNvPicPr/>
              <p:nvPr/>
            </p:nvPicPr>
            <p:blipFill>
              <a:blip r:embed="rId7"/>
              <a:stretch>
                <a:fillRect/>
              </a:stretch>
            </p:blipFill>
            <p:spPr>
              <a:xfrm>
                <a:off x="2590139" y="2127762"/>
                <a:ext cx="4221000" cy="3827880"/>
              </a:xfrm>
              <a:prstGeom prst="rect">
                <a:avLst/>
              </a:prstGeom>
            </p:spPr>
          </p:pic>
        </mc:Fallback>
      </mc:AlternateContent>
      <p:grpSp>
        <p:nvGrpSpPr>
          <p:cNvPr id="31" name="Group 30">
            <a:extLst>
              <a:ext uri="{FF2B5EF4-FFF2-40B4-BE49-F238E27FC236}">
                <a16:creationId xmlns:a16="http://schemas.microsoft.com/office/drawing/2014/main" id="{5641751E-F062-459E-B667-FBCC55947A3F}"/>
              </a:ext>
            </a:extLst>
          </p:cNvPr>
          <p:cNvGrpSpPr/>
          <p:nvPr/>
        </p:nvGrpSpPr>
        <p:grpSpPr>
          <a:xfrm>
            <a:off x="10539299" y="12042"/>
            <a:ext cx="1619280" cy="3627720"/>
            <a:chOff x="10539299" y="12042"/>
            <a:chExt cx="1619280" cy="362772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E23FA8DE-023E-46F8-AC32-439E78B44045}"/>
                    </a:ext>
                  </a:extLst>
                </p14:cNvPr>
                <p14:cNvContentPartPr/>
                <p14:nvPr/>
              </p14:nvContentPartPr>
              <p14:xfrm>
                <a:off x="10612379" y="3063402"/>
                <a:ext cx="113040" cy="303120"/>
              </p14:xfrm>
            </p:contentPart>
          </mc:Choice>
          <mc:Fallback>
            <p:pic>
              <p:nvPicPr>
                <p:cNvPr id="2" name="Ink 1">
                  <a:extLst>
                    <a:ext uri="{FF2B5EF4-FFF2-40B4-BE49-F238E27FC236}">
                      <a16:creationId xmlns:a16="http://schemas.microsoft.com/office/drawing/2014/main" id="{E23FA8DE-023E-46F8-AC32-439E78B44045}"/>
                    </a:ext>
                  </a:extLst>
                </p:cNvPr>
                <p:cNvPicPr/>
                <p:nvPr/>
              </p:nvPicPr>
              <p:blipFill>
                <a:blip r:embed="rId9"/>
                <a:stretch>
                  <a:fillRect/>
                </a:stretch>
              </p:blipFill>
              <p:spPr>
                <a:xfrm>
                  <a:off x="10608059" y="3059082"/>
                  <a:ext cx="1216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9161FBAE-97C9-46AF-8742-4587C61EAD0E}"/>
                    </a:ext>
                  </a:extLst>
                </p14:cNvPr>
                <p14:cNvContentPartPr/>
                <p14:nvPr/>
              </p14:nvContentPartPr>
              <p14:xfrm>
                <a:off x="10573859" y="3034602"/>
                <a:ext cx="416160" cy="405720"/>
              </p14:xfrm>
            </p:contentPart>
          </mc:Choice>
          <mc:Fallback>
            <p:pic>
              <p:nvPicPr>
                <p:cNvPr id="3" name="Ink 2">
                  <a:extLst>
                    <a:ext uri="{FF2B5EF4-FFF2-40B4-BE49-F238E27FC236}">
                      <a16:creationId xmlns:a16="http://schemas.microsoft.com/office/drawing/2014/main" id="{9161FBAE-97C9-46AF-8742-4587C61EAD0E}"/>
                    </a:ext>
                  </a:extLst>
                </p:cNvPr>
                <p:cNvPicPr/>
                <p:nvPr/>
              </p:nvPicPr>
              <p:blipFill>
                <a:blip r:embed="rId11"/>
                <a:stretch>
                  <a:fillRect/>
                </a:stretch>
              </p:blipFill>
              <p:spPr>
                <a:xfrm>
                  <a:off x="10569539" y="3030282"/>
                  <a:ext cx="4248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66A60E36-B5F4-40F1-B0C3-F67BF3CA610F}"/>
                    </a:ext>
                  </a:extLst>
                </p14:cNvPr>
                <p14:cNvContentPartPr/>
                <p14:nvPr/>
              </p14:nvContentPartPr>
              <p14:xfrm>
                <a:off x="10789139" y="2810682"/>
                <a:ext cx="136800" cy="244440"/>
              </p14:xfrm>
            </p:contentPart>
          </mc:Choice>
          <mc:Fallback>
            <p:pic>
              <p:nvPicPr>
                <p:cNvPr id="5" name="Ink 4">
                  <a:extLst>
                    <a:ext uri="{FF2B5EF4-FFF2-40B4-BE49-F238E27FC236}">
                      <a16:creationId xmlns:a16="http://schemas.microsoft.com/office/drawing/2014/main" id="{66A60E36-B5F4-40F1-B0C3-F67BF3CA610F}"/>
                    </a:ext>
                  </a:extLst>
                </p:cNvPr>
                <p:cNvPicPr/>
                <p:nvPr/>
              </p:nvPicPr>
              <p:blipFill>
                <a:blip r:embed="rId13"/>
                <a:stretch>
                  <a:fillRect/>
                </a:stretch>
              </p:blipFill>
              <p:spPr>
                <a:xfrm>
                  <a:off x="10784819" y="2806362"/>
                  <a:ext cx="1454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B8FA3660-F4C5-46AB-B765-F8CCBBB0445B}"/>
                    </a:ext>
                  </a:extLst>
                </p14:cNvPr>
                <p14:cNvContentPartPr/>
                <p14:nvPr/>
              </p14:nvContentPartPr>
              <p14:xfrm>
                <a:off x="10800659" y="3630762"/>
                <a:ext cx="4320" cy="3600"/>
              </p14:xfrm>
            </p:contentPart>
          </mc:Choice>
          <mc:Fallback>
            <p:pic>
              <p:nvPicPr>
                <p:cNvPr id="10" name="Ink 9">
                  <a:extLst>
                    <a:ext uri="{FF2B5EF4-FFF2-40B4-BE49-F238E27FC236}">
                      <a16:creationId xmlns:a16="http://schemas.microsoft.com/office/drawing/2014/main" id="{B8FA3660-F4C5-46AB-B765-F8CCBBB0445B}"/>
                    </a:ext>
                  </a:extLst>
                </p:cNvPr>
                <p:cNvPicPr/>
                <p:nvPr/>
              </p:nvPicPr>
              <p:blipFill>
                <a:blip r:embed="rId15"/>
                <a:stretch>
                  <a:fillRect/>
                </a:stretch>
              </p:blipFill>
              <p:spPr>
                <a:xfrm>
                  <a:off x="10796339" y="3626442"/>
                  <a:ext cx="12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7580A046-E91F-49BC-A176-08A94A2BDD65}"/>
                    </a:ext>
                  </a:extLst>
                </p14:cNvPr>
                <p14:cNvContentPartPr/>
                <p14:nvPr/>
              </p14:nvContentPartPr>
              <p14:xfrm>
                <a:off x="10539299" y="108522"/>
                <a:ext cx="1210320" cy="3531240"/>
              </p14:xfrm>
            </p:contentPart>
          </mc:Choice>
          <mc:Fallback>
            <p:pic>
              <p:nvPicPr>
                <p:cNvPr id="11" name="Ink 10">
                  <a:extLst>
                    <a:ext uri="{FF2B5EF4-FFF2-40B4-BE49-F238E27FC236}">
                      <a16:creationId xmlns:a16="http://schemas.microsoft.com/office/drawing/2014/main" id="{7580A046-E91F-49BC-A176-08A94A2BDD65}"/>
                    </a:ext>
                  </a:extLst>
                </p:cNvPr>
                <p:cNvPicPr/>
                <p:nvPr/>
              </p:nvPicPr>
              <p:blipFill>
                <a:blip r:embed="rId17"/>
                <a:stretch>
                  <a:fillRect/>
                </a:stretch>
              </p:blipFill>
              <p:spPr>
                <a:xfrm>
                  <a:off x="10534979" y="104202"/>
                  <a:ext cx="1218960" cy="353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511A8D81-2C24-4A44-AE03-49F26C6271F0}"/>
                    </a:ext>
                  </a:extLst>
                </p14:cNvPr>
                <p14:cNvContentPartPr/>
                <p14:nvPr/>
              </p14:nvContentPartPr>
              <p14:xfrm>
                <a:off x="10867979" y="24282"/>
                <a:ext cx="307080" cy="293760"/>
              </p14:xfrm>
            </p:contentPart>
          </mc:Choice>
          <mc:Fallback>
            <p:pic>
              <p:nvPicPr>
                <p:cNvPr id="12" name="Ink 11">
                  <a:extLst>
                    <a:ext uri="{FF2B5EF4-FFF2-40B4-BE49-F238E27FC236}">
                      <a16:creationId xmlns:a16="http://schemas.microsoft.com/office/drawing/2014/main" id="{511A8D81-2C24-4A44-AE03-49F26C6271F0}"/>
                    </a:ext>
                  </a:extLst>
                </p:cNvPr>
                <p:cNvPicPr/>
                <p:nvPr/>
              </p:nvPicPr>
              <p:blipFill>
                <a:blip r:embed="rId19"/>
                <a:stretch>
                  <a:fillRect/>
                </a:stretch>
              </p:blipFill>
              <p:spPr>
                <a:xfrm>
                  <a:off x="10863659" y="19962"/>
                  <a:ext cx="3157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C2722AF-1099-4585-8FE7-62801DB912D0}"/>
                    </a:ext>
                  </a:extLst>
                </p14:cNvPr>
                <p14:cNvContentPartPr/>
                <p14:nvPr/>
              </p14:nvContentPartPr>
              <p14:xfrm>
                <a:off x="11272259" y="12042"/>
                <a:ext cx="38520" cy="484200"/>
              </p14:xfrm>
            </p:contentPart>
          </mc:Choice>
          <mc:Fallback>
            <p:pic>
              <p:nvPicPr>
                <p:cNvPr id="14" name="Ink 13">
                  <a:extLst>
                    <a:ext uri="{FF2B5EF4-FFF2-40B4-BE49-F238E27FC236}">
                      <a16:creationId xmlns:a16="http://schemas.microsoft.com/office/drawing/2014/main" id="{7C2722AF-1099-4585-8FE7-62801DB912D0}"/>
                    </a:ext>
                  </a:extLst>
                </p:cNvPr>
                <p:cNvPicPr/>
                <p:nvPr/>
              </p:nvPicPr>
              <p:blipFill>
                <a:blip r:embed="rId21"/>
                <a:stretch>
                  <a:fillRect/>
                </a:stretch>
              </p:blipFill>
              <p:spPr>
                <a:xfrm>
                  <a:off x="11267939" y="7722"/>
                  <a:ext cx="4716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9655180-AA63-49B5-B095-022D70BB254B}"/>
                    </a:ext>
                  </a:extLst>
                </p14:cNvPr>
                <p14:cNvContentPartPr/>
                <p14:nvPr/>
              </p14:nvContentPartPr>
              <p14:xfrm>
                <a:off x="11177579" y="79002"/>
                <a:ext cx="979560" cy="535320"/>
              </p14:xfrm>
            </p:contentPart>
          </mc:Choice>
          <mc:Fallback>
            <p:pic>
              <p:nvPicPr>
                <p:cNvPr id="15" name="Ink 14">
                  <a:extLst>
                    <a:ext uri="{FF2B5EF4-FFF2-40B4-BE49-F238E27FC236}">
                      <a16:creationId xmlns:a16="http://schemas.microsoft.com/office/drawing/2014/main" id="{89655180-AA63-49B5-B095-022D70BB254B}"/>
                    </a:ext>
                  </a:extLst>
                </p:cNvPr>
                <p:cNvPicPr/>
                <p:nvPr/>
              </p:nvPicPr>
              <p:blipFill>
                <a:blip r:embed="rId23"/>
                <a:stretch>
                  <a:fillRect/>
                </a:stretch>
              </p:blipFill>
              <p:spPr>
                <a:xfrm>
                  <a:off x="11173259" y="74682"/>
                  <a:ext cx="9882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059BF5E-9F95-4A12-9292-45A918E897B5}"/>
                    </a:ext>
                  </a:extLst>
                </p14:cNvPr>
                <p14:cNvContentPartPr/>
                <p14:nvPr/>
              </p14:nvContentPartPr>
              <p14:xfrm>
                <a:off x="11305019" y="57762"/>
                <a:ext cx="22680" cy="478800"/>
              </p14:xfrm>
            </p:contentPart>
          </mc:Choice>
          <mc:Fallback>
            <p:pic>
              <p:nvPicPr>
                <p:cNvPr id="16" name="Ink 15">
                  <a:extLst>
                    <a:ext uri="{FF2B5EF4-FFF2-40B4-BE49-F238E27FC236}">
                      <a16:creationId xmlns:a16="http://schemas.microsoft.com/office/drawing/2014/main" id="{2059BF5E-9F95-4A12-9292-45A918E897B5}"/>
                    </a:ext>
                  </a:extLst>
                </p:cNvPr>
                <p:cNvPicPr/>
                <p:nvPr/>
              </p:nvPicPr>
              <p:blipFill>
                <a:blip r:embed="rId25"/>
                <a:stretch>
                  <a:fillRect/>
                </a:stretch>
              </p:blipFill>
              <p:spPr>
                <a:xfrm>
                  <a:off x="11300699" y="53442"/>
                  <a:ext cx="3132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49A2021-9838-49A4-8ED7-DAC843609FB1}"/>
                    </a:ext>
                  </a:extLst>
                </p14:cNvPr>
                <p14:cNvContentPartPr/>
                <p14:nvPr/>
              </p14:nvContentPartPr>
              <p14:xfrm>
                <a:off x="11149139" y="66042"/>
                <a:ext cx="1009440" cy="500040"/>
              </p14:xfrm>
            </p:contentPart>
          </mc:Choice>
          <mc:Fallback>
            <p:pic>
              <p:nvPicPr>
                <p:cNvPr id="17" name="Ink 16">
                  <a:extLst>
                    <a:ext uri="{FF2B5EF4-FFF2-40B4-BE49-F238E27FC236}">
                      <a16:creationId xmlns:a16="http://schemas.microsoft.com/office/drawing/2014/main" id="{749A2021-9838-49A4-8ED7-DAC843609FB1}"/>
                    </a:ext>
                  </a:extLst>
                </p:cNvPr>
                <p:cNvPicPr/>
                <p:nvPr/>
              </p:nvPicPr>
              <p:blipFill>
                <a:blip r:embed="rId27"/>
                <a:stretch>
                  <a:fillRect/>
                </a:stretch>
              </p:blipFill>
              <p:spPr>
                <a:xfrm>
                  <a:off x="11144819" y="61722"/>
                  <a:ext cx="101808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01C5D981-0BCA-451F-8C2B-62D5BEB03C65}"/>
                    </a:ext>
                  </a:extLst>
                </p14:cNvPr>
                <p14:cNvContentPartPr/>
                <p14:nvPr/>
              </p14:nvContentPartPr>
              <p14:xfrm>
                <a:off x="11467379" y="174762"/>
                <a:ext cx="154080" cy="24480"/>
              </p14:xfrm>
            </p:contentPart>
          </mc:Choice>
          <mc:Fallback>
            <p:pic>
              <p:nvPicPr>
                <p:cNvPr id="18" name="Ink 17">
                  <a:extLst>
                    <a:ext uri="{FF2B5EF4-FFF2-40B4-BE49-F238E27FC236}">
                      <a16:creationId xmlns:a16="http://schemas.microsoft.com/office/drawing/2014/main" id="{01C5D981-0BCA-451F-8C2B-62D5BEB03C65}"/>
                    </a:ext>
                  </a:extLst>
                </p:cNvPr>
                <p:cNvPicPr/>
                <p:nvPr/>
              </p:nvPicPr>
              <p:blipFill>
                <a:blip r:embed="rId29"/>
                <a:stretch>
                  <a:fillRect/>
                </a:stretch>
              </p:blipFill>
              <p:spPr>
                <a:xfrm>
                  <a:off x="11463059" y="170442"/>
                  <a:ext cx="162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83D1AD7F-A879-4754-96F9-3853A0A6A4B7}"/>
                    </a:ext>
                  </a:extLst>
                </p14:cNvPr>
                <p14:cNvContentPartPr/>
                <p14:nvPr/>
              </p14:nvContentPartPr>
              <p14:xfrm>
                <a:off x="11460179" y="278082"/>
                <a:ext cx="142560" cy="15120"/>
              </p14:xfrm>
            </p:contentPart>
          </mc:Choice>
          <mc:Fallback>
            <p:pic>
              <p:nvPicPr>
                <p:cNvPr id="19" name="Ink 18">
                  <a:extLst>
                    <a:ext uri="{FF2B5EF4-FFF2-40B4-BE49-F238E27FC236}">
                      <a16:creationId xmlns:a16="http://schemas.microsoft.com/office/drawing/2014/main" id="{83D1AD7F-A879-4754-96F9-3853A0A6A4B7}"/>
                    </a:ext>
                  </a:extLst>
                </p:cNvPr>
                <p:cNvPicPr/>
                <p:nvPr/>
              </p:nvPicPr>
              <p:blipFill>
                <a:blip r:embed="rId31"/>
                <a:stretch>
                  <a:fillRect/>
                </a:stretch>
              </p:blipFill>
              <p:spPr>
                <a:xfrm>
                  <a:off x="11455859" y="273762"/>
                  <a:ext cx="151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0484E0C-7CC0-4801-BBC1-89F3194EF0FC}"/>
                    </a:ext>
                  </a:extLst>
                </p14:cNvPr>
                <p14:cNvContentPartPr/>
                <p14:nvPr/>
              </p14:nvContentPartPr>
              <p14:xfrm>
                <a:off x="11479259" y="360522"/>
                <a:ext cx="128520" cy="11880"/>
              </p14:xfrm>
            </p:contentPart>
          </mc:Choice>
          <mc:Fallback>
            <p:pic>
              <p:nvPicPr>
                <p:cNvPr id="20" name="Ink 19">
                  <a:extLst>
                    <a:ext uri="{FF2B5EF4-FFF2-40B4-BE49-F238E27FC236}">
                      <a16:creationId xmlns:a16="http://schemas.microsoft.com/office/drawing/2014/main" id="{00484E0C-7CC0-4801-BBC1-89F3194EF0FC}"/>
                    </a:ext>
                  </a:extLst>
                </p:cNvPr>
                <p:cNvPicPr/>
                <p:nvPr/>
              </p:nvPicPr>
              <p:blipFill>
                <a:blip r:embed="rId33"/>
                <a:stretch>
                  <a:fillRect/>
                </a:stretch>
              </p:blipFill>
              <p:spPr>
                <a:xfrm>
                  <a:off x="11474939" y="356202"/>
                  <a:ext cx="137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79671019-0FA2-4F2B-9B25-515E8BFACDE9}"/>
                    </a:ext>
                  </a:extLst>
                </p14:cNvPr>
                <p14:cNvContentPartPr/>
                <p14:nvPr/>
              </p14:nvContentPartPr>
              <p14:xfrm>
                <a:off x="11410139" y="432162"/>
                <a:ext cx="149040" cy="29160"/>
              </p14:xfrm>
            </p:contentPart>
          </mc:Choice>
          <mc:Fallback>
            <p:pic>
              <p:nvPicPr>
                <p:cNvPr id="21" name="Ink 20">
                  <a:extLst>
                    <a:ext uri="{FF2B5EF4-FFF2-40B4-BE49-F238E27FC236}">
                      <a16:creationId xmlns:a16="http://schemas.microsoft.com/office/drawing/2014/main" id="{79671019-0FA2-4F2B-9B25-515E8BFACDE9}"/>
                    </a:ext>
                  </a:extLst>
                </p:cNvPr>
                <p:cNvPicPr/>
                <p:nvPr/>
              </p:nvPicPr>
              <p:blipFill>
                <a:blip r:embed="rId35"/>
                <a:stretch>
                  <a:fillRect/>
                </a:stretch>
              </p:blipFill>
              <p:spPr>
                <a:xfrm>
                  <a:off x="11405819" y="427842"/>
                  <a:ext cx="157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8F4E7C8C-C06E-4752-A922-5CB569A85CED}"/>
                    </a:ext>
                  </a:extLst>
                </p14:cNvPr>
                <p14:cNvContentPartPr/>
                <p14:nvPr/>
              </p14:nvContentPartPr>
              <p14:xfrm>
                <a:off x="11440739" y="657162"/>
                <a:ext cx="128520" cy="23040"/>
              </p14:xfrm>
            </p:contentPart>
          </mc:Choice>
          <mc:Fallback>
            <p:pic>
              <p:nvPicPr>
                <p:cNvPr id="22" name="Ink 21">
                  <a:extLst>
                    <a:ext uri="{FF2B5EF4-FFF2-40B4-BE49-F238E27FC236}">
                      <a16:creationId xmlns:a16="http://schemas.microsoft.com/office/drawing/2014/main" id="{8F4E7C8C-C06E-4752-A922-5CB569A85CED}"/>
                    </a:ext>
                  </a:extLst>
                </p:cNvPr>
                <p:cNvPicPr/>
                <p:nvPr/>
              </p:nvPicPr>
              <p:blipFill>
                <a:blip r:embed="rId37"/>
                <a:stretch>
                  <a:fillRect/>
                </a:stretch>
              </p:blipFill>
              <p:spPr>
                <a:xfrm>
                  <a:off x="11436419" y="652842"/>
                  <a:ext cx="137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C34FB8B6-457E-4964-B31F-F9C594189B06}"/>
                    </a:ext>
                  </a:extLst>
                </p14:cNvPr>
                <p14:cNvContentPartPr/>
                <p14:nvPr/>
              </p14:nvContentPartPr>
              <p14:xfrm>
                <a:off x="11450459" y="725562"/>
                <a:ext cx="108000" cy="46440"/>
              </p14:xfrm>
            </p:contentPart>
          </mc:Choice>
          <mc:Fallback>
            <p:pic>
              <p:nvPicPr>
                <p:cNvPr id="23" name="Ink 22">
                  <a:extLst>
                    <a:ext uri="{FF2B5EF4-FFF2-40B4-BE49-F238E27FC236}">
                      <a16:creationId xmlns:a16="http://schemas.microsoft.com/office/drawing/2014/main" id="{C34FB8B6-457E-4964-B31F-F9C594189B06}"/>
                    </a:ext>
                  </a:extLst>
                </p:cNvPr>
                <p:cNvPicPr/>
                <p:nvPr/>
              </p:nvPicPr>
              <p:blipFill>
                <a:blip r:embed="rId39"/>
                <a:stretch>
                  <a:fillRect/>
                </a:stretch>
              </p:blipFill>
              <p:spPr>
                <a:xfrm>
                  <a:off x="11446139" y="721242"/>
                  <a:ext cx="116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AB1943AD-A326-46FD-BB01-7614F4D03604}"/>
                    </a:ext>
                  </a:extLst>
                </p14:cNvPr>
                <p14:cNvContentPartPr/>
                <p14:nvPr/>
              </p14:nvContentPartPr>
              <p14:xfrm>
                <a:off x="11464499" y="814122"/>
                <a:ext cx="127440" cy="41040"/>
              </p14:xfrm>
            </p:contentPart>
          </mc:Choice>
          <mc:Fallback>
            <p:pic>
              <p:nvPicPr>
                <p:cNvPr id="24" name="Ink 23">
                  <a:extLst>
                    <a:ext uri="{FF2B5EF4-FFF2-40B4-BE49-F238E27FC236}">
                      <a16:creationId xmlns:a16="http://schemas.microsoft.com/office/drawing/2014/main" id="{AB1943AD-A326-46FD-BB01-7614F4D03604}"/>
                    </a:ext>
                  </a:extLst>
                </p:cNvPr>
                <p:cNvPicPr/>
                <p:nvPr/>
              </p:nvPicPr>
              <p:blipFill>
                <a:blip r:embed="rId41"/>
                <a:stretch>
                  <a:fillRect/>
                </a:stretch>
              </p:blipFill>
              <p:spPr>
                <a:xfrm>
                  <a:off x="11460179" y="809802"/>
                  <a:ext cx="136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C303BDFD-3F7C-49D0-9A49-BCE19D3F70BE}"/>
                    </a:ext>
                  </a:extLst>
                </p14:cNvPr>
                <p14:cNvContentPartPr/>
                <p14:nvPr/>
              </p14:nvContentPartPr>
              <p14:xfrm>
                <a:off x="11496539" y="929322"/>
                <a:ext cx="105480" cy="41040"/>
              </p14:xfrm>
            </p:contentPart>
          </mc:Choice>
          <mc:Fallback>
            <p:pic>
              <p:nvPicPr>
                <p:cNvPr id="25" name="Ink 24">
                  <a:extLst>
                    <a:ext uri="{FF2B5EF4-FFF2-40B4-BE49-F238E27FC236}">
                      <a16:creationId xmlns:a16="http://schemas.microsoft.com/office/drawing/2014/main" id="{C303BDFD-3F7C-49D0-9A49-BCE19D3F70BE}"/>
                    </a:ext>
                  </a:extLst>
                </p:cNvPr>
                <p:cNvPicPr/>
                <p:nvPr/>
              </p:nvPicPr>
              <p:blipFill>
                <a:blip r:embed="rId43"/>
                <a:stretch>
                  <a:fillRect/>
                </a:stretch>
              </p:blipFill>
              <p:spPr>
                <a:xfrm>
                  <a:off x="11492219" y="925002"/>
                  <a:ext cx="114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E96E74DE-09FD-4D6F-A2F6-386A3CACF289}"/>
                    </a:ext>
                  </a:extLst>
                </p14:cNvPr>
                <p14:cNvContentPartPr/>
                <p14:nvPr/>
              </p14:nvContentPartPr>
              <p14:xfrm>
                <a:off x="11449019" y="1028322"/>
                <a:ext cx="146880" cy="55080"/>
              </p14:xfrm>
            </p:contentPart>
          </mc:Choice>
          <mc:Fallback>
            <p:pic>
              <p:nvPicPr>
                <p:cNvPr id="26" name="Ink 25">
                  <a:extLst>
                    <a:ext uri="{FF2B5EF4-FFF2-40B4-BE49-F238E27FC236}">
                      <a16:creationId xmlns:a16="http://schemas.microsoft.com/office/drawing/2014/main" id="{E96E74DE-09FD-4D6F-A2F6-386A3CACF289}"/>
                    </a:ext>
                  </a:extLst>
                </p:cNvPr>
                <p:cNvPicPr/>
                <p:nvPr/>
              </p:nvPicPr>
              <p:blipFill>
                <a:blip r:embed="rId45"/>
                <a:stretch>
                  <a:fillRect/>
                </a:stretch>
              </p:blipFill>
              <p:spPr>
                <a:xfrm>
                  <a:off x="11444699" y="1024002"/>
                  <a:ext cx="155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5B115C81-4333-41BC-A1F5-428264822683}"/>
                    </a:ext>
                  </a:extLst>
                </p14:cNvPr>
                <p14:cNvContentPartPr/>
                <p14:nvPr/>
              </p14:nvContentPartPr>
              <p14:xfrm>
                <a:off x="11505899" y="1162962"/>
                <a:ext cx="96480" cy="24120"/>
              </p14:xfrm>
            </p:contentPart>
          </mc:Choice>
          <mc:Fallback>
            <p:pic>
              <p:nvPicPr>
                <p:cNvPr id="27" name="Ink 26">
                  <a:extLst>
                    <a:ext uri="{FF2B5EF4-FFF2-40B4-BE49-F238E27FC236}">
                      <a16:creationId xmlns:a16="http://schemas.microsoft.com/office/drawing/2014/main" id="{5B115C81-4333-41BC-A1F5-428264822683}"/>
                    </a:ext>
                  </a:extLst>
                </p:cNvPr>
                <p:cNvPicPr/>
                <p:nvPr/>
              </p:nvPicPr>
              <p:blipFill>
                <a:blip r:embed="rId47"/>
                <a:stretch>
                  <a:fillRect/>
                </a:stretch>
              </p:blipFill>
              <p:spPr>
                <a:xfrm>
                  <a:off x="11501579" y="1158642"/>
                  <a:ext cx="105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D7C04F79-9D81-4282-8606-532974E950B3}"/>
                    </a:ext>
                  </a:extLst>
                </p14:cNvPr>
                <p14:cNvContentPartPr/>
                <p14:nvPr/>
              </p14:nvContentPartPr>
              <p14:xfrm>
                <a:off x="11644499" y="681282"/>
                <a:ext cx="55800" cy="219240"/>
              </p14:xfrm>
            </p:contentPart>
          </mc:Choice>
          <mc:Fallback>
            <p:pic>
              <p:nvPicPr>
                <p:cNvPr id="29" name="Ink 28">
                  <a:extLst>
                    <a:ext uri="{FF2B5EF4-FFF2-40B4-BE49-F238E27FC236}">
                      <a16:creationId xmlns:a16="http://schemas.microsoft.com/office/drawing/2014/main" id="{D7C04F79-9D81-4282-8606-532974E950B3}"/>
                    </a:ext>
                  </a:extLst>
                </p:cNvPr>
                <p:cNvPicPr/>
                <p:nvPr/>
              </p:nvPicPr>
              <p:blipFill>
                <a:blip r:embed="rId49"/>
                <a:stretch>
                  <a:fillRect/>
                </a:stretch>
              </p:blipFill>
              <p:spPr>
                <a:xfrm>
                  <a:off x="11639819" y="676962"/>
                  <a:ext cx="64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F42C2CEA-3A10-48BF-A43D-8B9483D9F93B}"/>
                    </a:ext>
                  </a:extLst>
                </p14:cNvPr>
                <p14:cNvContentPartPr/>
                <p14:nvPr/>
              </p14:nvContentPartPr>
              <p14:xfrm>
                <a:off x="11630459" y="657882"/>
                <a:ext cx="504000" cy="273960"/>
              </p14:xfrm>
            </p:contentPart>
          </mc:Choice>
          <mc:Fallback>
            <p:pic>
              <p:nvPicPr>
                <p:cNvPr id="30" name="Ink 29">
                  <a:extLst>
                    <a:ext uri="{FF2B5EF4-FFF2-40B4-BE49-F238E27FC236}">
                      <a16:creationId xmlns:a16="http://schemas.microsoft.com/office/drawing/2014/main" id="{F42C2CEA-3A10-48BF-A43D-8B9483D9F93B}"/>
                    </a:ext>
                  </a:extLst>
                </p:cNvPr>
                <p:cNvPicPr/>
                <p:nvPr/>
              </p:nvPicPr>
              <p:blipFill>
                <a:blip r:embed="rId51"/>
                <a:stretch>
                  <a:fillRect/>
                </a:stretch>
              </p:blipFill>
              <p:spPr>
                <a:xfrm>
                  <a:off x="11626139" y="653562"/>
                  <a:ext cx="512640" cy="28260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Structural views</a:t>
            </a:r>
            <a:endParaRPr lang="en-US" sz="3390" b="0" strike="noStrike" spc="-1">
              <a:latin typeface="Arial"/>
            </a:endParaRPr>
          </a:p>
        </p:txBody>
      </p:sp>
      <p:sp>
        <p:nvSpPr>
          <p:cNvPr id="163" name="CustomShape 2"/>
          <p:cNvSpPr/>
          <p:nvPr/>
        </p:nvSpPr>
        <p:spPr>
          <a:xfrm>
            <a:off x="770760" y="1140840"/>
            <a:ext cx="10513440" cy="534672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How to arrive to the main entities and structure?</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First stage, technology agnostic, keep technologies in mind</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Put every entity deemed necessary on the grand canvas – collaborative effort needed</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Provide one slide text description of every proposed entity and its function</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We aim at clear separation between application services and the Fog Computing Platform services</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Generally three areas: </a:t>
            </a:r>
            <a:endParaRPr lang="en-US" sz="2000" b="0" strike="noStrike" spc="-1" dirty="0">
              <a:latin typeface="Arial"/>
            </a:endParaRPr>
          </a:p>
          <a:p>
            <a:pPr marL="1382400" lvl="2" indent="-275400">
              <a:lnSpc>
                <a:spcPct val="90000"/>
              </a:lnSpc>
              <a:spcBef>
                <a:spcPts val="604"/>
              </a:spcBef>
              <a:buClr>
                <a:srgbClr val="034EA2"/>
              </a:buClr>
              <a:buFont typeface="Arial"/>
              <a:buChar char="•"/>
            </a:pPr>
            <a:r>
              <a:rPr lang="en-US" sz="1800" b="0" strike="noStrike" spc="-1" dirty="0">
                <a:solidFill>
                  <a:srgbClr val="000000"/>
                </a:solidFill>
                <a:latin typeface="Arial"/>
                <a:ea typeface="Roboto"/>
              </a:rPr>
              <a:t>Fog Exchange</a:t>
            </a:r>
            <a:r>
              <a:rPr lang="sl-SI" sz="1800" b="0" strike="noStrike" spc="-1" dirty="0">
                <a:solidFill>
                  <a:srgbClr val="000000"/>
                </a:solidFill>
                <a:latin typeface="Arial"/>
                <a:ea typeface="Roboto"/>
              </a:rPr>
              <a:t> (</a:t>
            </a:r>
            <a:r>
              <a:rPr lang="sl-SI" sz="1800" b="0" strike="noStrike" spc="-1" dirty="0" err="1">
                <a:solidFill>
                  <a:srgbClr val="000000"/>
                </a:solidFill>
                <a:latin typeface="Arial"/>
                <a:ea typeface="Roboto"/>
              </a:rPr>
              <a:t>Broker</a:t>
            </a:r>
            <a:r>
              <a:rPr lang="sl-SI" sz="1800" b="0" strike="noStrike" spc="-1" dirty="0">
                <a:solidFill>
                  <a:srgbClr val="000000"/>
                </a:solidFill>
                <a:latin typeface="Arial"/>
                <a:ea typeface="Roboto"/>
              </a:rPr>
              <a:t>)</a:t>
            </a:r>
            <a:r>
              <a:rPr lang="en-US" sz="1800" b="0" strike="noStrike" spc="-1" dirty="0">
                <a:solidFill>
                  <a:srgbClr val="000000"/>
                </a:solidFill>
                <a:latin typeface="Arial"/>
                <a:ea typeface="Roboto"/>
              </a:rPr>
              <a:t> – analogy to crypto exchanges</a:t>
            </a:r>
            <a:r>
              <a:rPr lang="sl-SI" sz="1800" b="0" strike="noStrike" spc="-1" dirty="0">
                <a:solidFill>
                  <a:srgbClr val="000000"/>
                </a:solidFill>
                <a:latin typeface="Arial"/>
                <a:ea typeface="Roboto"/>
              </a:rPr>
              <a:t>, </a:t>
            </a:r>
            <a:r>
              <a:rPr lang="sl-SI" sz="1800" b="0" strike="noStrike" spc="-1" dirty="0" err="1">
                <a:solidFill>
                  <a:srgbClr val="000000"/>
                </a:solidFill>
                <a:latin typeface="Arial"/>
                <a:ea typeface="Roboto"/>
              </a:rPr>
              <a:t>partners</a:t>
            </a:r>
            <a:r>
              <a:rPr lang="sl-SI" sz="1800" b="0" strike="noStrike" spc="-1" dirty="0">
                <a:solidFill>
                  <a:srgbClr val="000000"/>
                </a:solidFill>
                <a:latin typeface="Arial"/>
                <a:ea typeface="Roboto"/>
              </a:rPr>
              <a:t> in T3.2, </a:t>
            </a:r>
            <a:r>
              <a:rPr lang="sl-SI" sz="1800" b="0" strike="noStrike" spc="-1" dirty="0" err="1">
                <a:solidFill>
                  <a:srgbClr val="000000"/>
                </a:solidFill>
                <a:latin typeface="Arial"/>
                <a:ea typeface="Roboto"/>
              </a:rPr>
              <a:t>broker</a:t>
            </a:r>
            <a:r>
              <a:rPr lang="sl-SI" sz="1800" b="0" strike="noStrike" spc="-1" dirty="0">
                <a:solidFill>
                  <a:srgbClr val="000000"/>
                </a:solidFill>
                <a:latin typeface="Arial"/>
                <a:ea typeface="Roboto"/>
              </a:rPr>
              <a:t>… </a:t>
            </a:r>
            <a:endParaRPr lang="en-US" sz="1800" b="0" strike="noStrike" spc="-1" dirty="0">
              <a:latin typeface="Arial"/>
            </a:endParaRPr>
          </a:p>
          <a:p>
            <a:pPr marL="1382400" lvl="2" indent="-275400">
              <a:lnSpc>
                <a:spcPct val="90000"/>
              </a:lnSpc>
              <a:spcBef>
                <a:spcPts val="604"/>
              </a:spcBef>
              <a:buClr>
                <a:srgbClr val="034EA2"/>
              </a:buClr>
              <a:buFont typeface="Arial"/>
              <a:buChar char="•"/>
            </a:pPr>
            <a:r>
              <a:rPr lang="en-US" sz="1800" b="0" strike="noStrike" spc="-1" dirty="0">
                <a:solidFill>
                  <a:srgbClr val="000000"/>
                </a:solidFill>
                <a:latin typeface="Arial"/>
                <a:ea typeface="Roboto"/>
              </a:rPr>
              <a:t>Fog node – consider reference CNCF.io and Open Fog Consortium architectures</a:t>
            </a:r>
            <a:endParaRPr lang="en-US" sz="1800" b="0" strike="noStrike" spc="-1" dirty="0">
              <a:latin typeface="Arial"/>
            </a:endParaRPr>
          </a:p>
          <a:p>
            <a:pPr marL="1382400" lvl="2" indent="-275400">
              <a:lnSpc>
                <a:spcPct val="90000"/>
              </a:lnSpc>
              <a:spcBef>
                <a:spcPts val="604"/>
              </a:spcBef>
              <a:buClr>
                <a:srgbClr val="034EA2"/>
              </a:buClr>
              <a:buFont typeface="Arial"/>
              <a:buChar char="•"/>
            </a:pPr>
            <a:r>
              <a:rPr lang="en-US" sz="1800" b="0" strike="noStrike" spc="-1" dirty="0">
                <a:solidFill>
                  <a:srgbClr val="000000"/>
                </a:solidFill>
                <a:latin typeface="Arial"/>
                <a:ea typeface="Roboto"/>
              </a:rPr>
              <a:t>User and application side – every deployment can be unique deployment</a:t>
            </a:r>
            <a:endParaRPr lang="en-US" sz="1800" b="0" strike="noStrike" spc="-1" dirty="0">
              <a:latin typeface="Arial"/>
            </a:endParaRPr>
          </a:p>
          <a:p>
            <a:pPr marL="1382400" lvl="2" indent="-275400">
              <a:lnSpc>
                <a:spcPct val="90000"/>
              </a:lnSpc>
              <a:spcBef>
                <a:spcPts val="604"/>
              </a:spcBef>
              <a:buClr>
                <a:srgbClr val="034EA2"/>
              </a:buClr>
              <a:buFont typeface="Arial"/>
              <a:buChar char="•"/>
            </a:pPr>
            <a:r>
              <a:rPr lang="en-US" sz="1800" b="0" strike="noStrike" spc="-1" dirty="0">
                <a:solidFill>
                  <a:srgbClr val="000000"/>
                </a:solidFill>
                <a:latin typeface="Arial"/>
                <a:ea typeface="Roboto"/>
              </a:rPr>
              <a:t>Supporting entities: container images storage, metadata sharing and management, data storage, if necessary</a:t>
            </a:r>
            <a:endParaRPr lang="en-US" sz="18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Discuss and decide where the component fits it in the architecture</a:t>
            </a:r>
            <a:endParaRPr lang="en-US" sz="2000" b="0" strike="noStrike" spc="-1" dirty="0">
              <a:latin typeface="Arial"/>
            </a:endParaRPr>
          </a:p>
          <a:p>
            <a:pPr marL="829440" lvl="1" indent="-275400">
              <a:lnSpc>
                <a:spcPct val="90000"/>
              </a:lnSpc>
              <a:spcBef>
                <a:spcPts val="604"/>
              </a:spcBef>
              <a:buClr>
                <a:srgbClr val="000000"/>
              </a:buClr>
              <a:buFont typeface="Arial"/>
              <a:buChar char="•"/>
            </a:pPr>
            <a:r>
              <a:rPr lang="en-US" sz="2000" b="0" strike="noStrike" spc="-1" dirty="0">
                <a:solidFill>
                  <a:srgbClr val="000000"/>
                </a:solidFill>
                <a:latin typeface="Arial"/>
                <a:ea typeface="Roboto"/>
              </a:rPr>
              <a:t>Which are minimum necessary components for early prototype</a:t>
            </a:r>
            <a:endParaRPr lang="en-US" sz="2000" b="0" strike="noStrike" spc="-1" dirty="0">
              <a:latin typeface="Arial"/>
            </a:endParaRPr>
          </a:p>
        </p:txBody>
      </p:sp>
      <p:sp>
        <p:nvSpPr>
          <p:cNvPr id="164" name="TextShape 3"/>
          <p:cNvSpPr txBox="1"/>
          <p:nvPr/>
        </p:nvSpPr>
        <p:spPr>
          <a:xfrm>
            <a:off x="8610480" y="6356520"/>
            <a:ext cx="2742840" cy="364680"/>
          </a:xfrm>
          <a:prstGeom prst="rect">
            <a:avLst/>
          </a:prstGeom>
          <a:noFill/>
          <a:ln>
            <a:noFill/>
          </a:ln>
        </p:spPr>
        <p:txBody>
          <a:bodyPr anchor="ctr"/>
          <a:lstStyle/>
          <a:p>
            <a:pPr algn="r">
              <a:lnSpc>
                <a:spcPct val="100000"/>
              </a:lnSpc>
            </a:pPr>
            <a:fld id="{55C046E2-1FDA-4D7A-8C0E-E5B7DAB941CD}" type="slidenum">
              <a:rPr lang="en-US" sz="1200" b="0" strike="noStrike" spc="-1">
                <a:solidFill>
                  <a:srgbClr val="8B8B8B"/>
                </a:solidFill>
                <a:latin typeface="Arial"/>
              </a:rPr>
              <a:t>11</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65" name="CustomShape 1"/>
          <p:cNvSpPr/>
          <p:nvPr/>
        </p:nvSpPr>
        <p:spPr>
          <a:xfrm>
            <a:off x="936360" y="2453040"/>
            <a:ext cx="9637200" cy="440460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sp>
      <p:sp>
        <p:nvSpPr>
          <p:cNvPr id="166" name="CustomShape 2"/>
          <p:cNvSpPr/>
          <p:nvPr/>
        </p:nvSpPr>
        <p:spPr>
          <a:xfrm flipV="1">
            <a:off x="933480" y="5115600"/>
            <a:ext cx="865080" cy="27288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67" name="CustomShape 3"/>
          <p:cNvSpPr/>
          <p:nvPr/>
        </p:nvSpPr>
        <p:spPr>
          <a:xfrm>
            <a:off x="4523040" y="2957400"/>
            <a:ext cx="1232640" cy="8769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Switcher, Scheduller, Load Balancer</a:t>
            </a:r>
            <a:endParaRPr lang="en-US" sz="1450" b="0" strike="noStrike" spc="-1">
              <a:latin typeface="Arial"/>
            </a:endParaRPr>
          </a:p>
        </p:txBody>
      </p:sp>
      <p:sp>
        <p:nvSpPr>
          <p:cNvPr id="168" name="CustomShape 4"/>
          <p:cNvSpPr/>
          <p:nvPr/>
        </p:nvSpPr>
        <p:spPr>
          <a:xfrm>
            <a:off x="6264000" y="3190320"/>
            <a:ext cx="1556280" cy="87408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Information Manager (QoS, Security, Policies)</a:t>
            </a:r>
            <a:endParaRPr lang="en-US" sz="1450" b="0" strike="noStrike" spc="-1">
              <a:latin typeface="Arial"/>
            </a:endParaRPr>
          </a:p>
        </p:txBody>
      </p:sp>
      <p:sp>
        <p:nvSpPr>
          <p:cNvPr id="169" name="CustomShape 5"/>
          <p:cNvSpPr/>
          <p:nvPr/>
        </p:nvSpPr>
        <p:spPr>
          <a:xfrm>
            <a:off x="7750800" y="4164120"/>
            <a:ext cx="1535760" cy="477360"/>
          </a:xfrm>
          <a:prstGeom prst="hexagon">
            <a:avLst>
              <a:gd name="adj" fmla="val 25000"/>
              <a:gd name="vf" fmla="val 115470"/>
            </a:avLst>
          </a:prstGeom>
          <a:solidFill>
            <a:srgbClr val="C0D3E8"/>
          </a:solidFill>
          <a:ln w="38160">
            <a:solidFill>
              <a:srgbClr val="034EA2"/>
            </a:solidFill>
            <a:bevel/>
          </a:ln>
          <a:effectLst>
            <a:outerShdw blurRad="50800" dist="38100" dir="2700000" algn="tl"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1270" b="0" strike="noStrike" spc="-1">
                <a:solidFill>
                  <a:srgbClr val="000000"/>
                </a:solidFill>
                <a:latin typeface="Arial"/>
              </a:rPr>
              <a:t>Metadata Management</a:t>
            </a:r>
            <a:endParaRPr lang="en-US" sz="1270" b="0" strike="noStrike" spc="-1">
              <a:latin typeface="Arial"/>
            </a:endParaRPr>
          </a:p>
        </p:txBody>
      </p:sp>
      <p:sp>
        <p:nvSpPr>
          <p:cNvPr id="170" name="CustomShape 6"/>
          <p:cNvSpPr/>
          <p:nvPr/>
        </p:nvSpPr>
        <p:spPr>
          <a:xfrm>
            <a:off x="1860120" y="4507200"/>
            <a:ext cx="1431720" cy="7239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Video input distributor</a:t>
            </a:r>
            <a:endParaRPr lang="en-US" sz="1450" b="0" strike="noStrike" spc="-1">
              <a:latin typeface="Arial"/>
            </a:endParaRPr>
          </a:p>
        </p:txBody>
      </p:sp>
      <p:sp>
        <p:nvSpPr>
          <p:cNvPr id="171" name="CustomShape 7"/>
          <p:cNvSpPr/>
          <p:nvPr/>
        </p:nvSpPr>
        <p:spPr>
          <a:xfrm>
            <a:off x="1860120" y="5373000"/>
            <a:ext cx="1409040" cy="7239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Sensor input distributor</a:t>
            </a:r>
            <a:endParaRPr lang="en-US" sz="1450" b="0" strike="noStrike" spc="-1">
              <a:latin typeface="Arial"/>
            </a:endParaRPr>
          </a:p>
        </p:txBody>
      </p:sp>
      <p:sp>
        <p:nvSpPr>
          <p:cNvPr id="172" name="CustomShape 8"/>
          <p:cNvSpPr/>
          <p:nvPr/>
        </p:nvSpPr>
        <p:spPr>
          <a:xfrm>
            <a:off x="3307680" y="5022720"/>
            <a:ext cx="525240" cy="31284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73" name="CustomShape 9"/>
          <p:cNvSpPr/>
          <p:nvPr/>
        </p:nvSpPr>
        <p:spPr>
          <a:xfrm>
            <a:off x="3924720" y="4201920"/>
            <a:ext cx="1541880" cy="41004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Decision Maker</a:t>
            </a:r>
            <a:endParaRPr lang="en-US" sz="1450" b="0" strike="noStrike" spc="-1">
              <a:latin typeface="Arial"/>
            </a:endParaRPr>
          </a:p>
        </p:txBody>
      </p:sp>
      <p:sp>
        <p:nvSpPr>
          <p:cNvPr id="174" name="CustomShape 10"/>
          <p:cNvSpPr/>
          <p:nvPr/>
        </p:nvSpPr>
        <p:spPr>
          <a:xfrm>
            <a:off x="6254280" y="2321640"/>
            <a:ext cx="1556280" cy="7491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Supply and Demand Manager</a:t>
            </a:r>
            <a:endParaRPr lang="en-US" sz="1450" b="0" strike="noStrike" spc="-1">
              <a:latin typeface="Arial"/>
            </a:endParaRPr>
          </a:p>
        </p:txBody>
      </p:sp>
      <p:sp>
        <p:nvSpPr>
          <p:cNvPr id="175" name="CustomShape 11"/>
          <p:cNvSpPr/>
          <p:nvPr/>
        </p:nvSpPr>
        <p:spPr>
          <a:xfrm>
            <a:off x="1011240" y="266400"/>
            <a:ext cx="2028600" cy="2272320"/>
          </a:xfrm>
          <a:prstGeom prst="flowChartAlternateProcess">
            <a:avLst/>
          </a:prstGeom>
          <a:solidFill>
            <a:srgbClr val="C0D3E8"/>
          </a:solidFill>
          <a:ln w="50760">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nSpc>
                <a:spcPct val="100000"/>
              </a:lnSpc>
            </a:pPr>
            <a:r>
              <a:rPr lang="en-US" sz="1450" b="0" strike="noStrike" spc="-1" dirty="0">
                <a:solidFill>
                  <a:srgbClr val="404040"/>
                </a:solidFill>
                <a:latin typeface="Arial"/>
              </a:rPr>
              <a:t>Application: </a:t>
            </a:r>
            <a:endParaRPr lang="en-US" sz="1450" b="0" strike="noStrike" spc="-1" dirty="0">
              <a:latin typeface="Arial"/>
            </a:endParaRPr>
          </a:p>
          <a:p>
            <a:pPr marL="207360" indent="-207000">
              <a:lnSpc>
                <a:spcPct val="100000"/>
              </a:lnSpc>
              <a:buClr>
                <a:srgbClr val="404040"/>
              </a:buClr>
              <a:buFont typeface="StarSymbol"/>
              <a:buChar char="-"/>
            </a:pPr>
            <a:r>
              <a:rPr lang="en-US" sz="1450" b="0" strike="noStrike" spc="-1" dirty="0">
                <a:solidFill>
                  <a:srgbClr val="404040"/>
                </a:solidFill>
                <a:latin typeface="Arial"/>
              </a:rPr>
              <a:t>Application descriptor</a:t>
            </a:r>
            <a:endParaRPr lang="en-US" sz="1450" b="0" strike="noStrike" spc="-1" dirty="0">
              <a:latin typeface="Arial"/>
            </a:endParaRPr>
          </a:p>
          <a:p>
            <a:pPr marL="207360" indent="-207000">
              <a:lnSpc>
                <a:spcPct val="100000"/>
              </a:lnSpc>
              <a:buClr>
                <a:srgbClr val="404040"/>
              </a:buClr>
              <a:buFont typeface="StarSymbol"/>
              <a:buChar char="-"/>
            </a:pPr>
            <a:r>
              <a:rPr lang="en-US" sz="1450" b="0" strike="noStrike" spc="-1" dirty="0" err="1">
                <a:solidFill>
                  <a:srgbClr val="404040"/>
                </a:solidFill>
                <a:latin typeface="Arial"/>
              </a:rPr>
              <a:t>QoS</a:t>
            </a:r>
            <a:r>
              <a:rPr lang="en-US" sz="1450" b="0" strike="noStrike" spc="-1" dirty="0">
                <a:solidFill>
                  <a:srgbClr val="404040"/>
                </a:solidFill>
                <a:latin typeface="Arial"/>
              </a:rPr>
              <a:t> model</a:t>
            </a:r>
            <a:endParaRPr lang="en-US" sz="1450" b="0" strike="noStrike" spc="-1" dirty="0">
              <a:latin typeface="Arial"/>
            </a:endParaRPr>
          </a:p>
          <a:p>
            <a:pPr marL="207360" indent="-207000">
              <a:lnSpc>
                <a:spcPct val="100000"/>
              </a:lnSpc>
              <a:buClr>
                <a:srgbClr val="404040"/>
              </a:buClr>
              <a:buFont typeface="StarSymbol"/>
              <a:buChar char="-"/>
            </a:pPr>
            <a:r>
              <a:rPr lang="en-US" sz="1450" b="0" strike="noStrike" spc="-1" dirty="0">
                <a:solidFill>
                  <a:srgbClr val="404040"/>
                </a:solidFill>
                <a:latin typeface="Arial"/>
              </a:rPr>
              <a:t>Orchestrator</a:t>
            </a:r>
            <a:endParaRPr lang="en-US" sz="1450" b="0" strike="noStrike" spc="-1" dirty="0">
              <a:latin typeface="Arial"/>
            </a:endParaRPr>
          </a:p>
          <a:p>
            <a:pPr marL="207360" indent="-207000">
              <a:lnSpc>
                <a:spcPct val="100000"/>
              </a:lnSpc>
              <a:buClr>
                <a:srgbClr val="404040"/>
              </a:buClr>
              <a:buFont typeface="StarSymbol"/>
              <a:buChar char="-"/>
            </a:pPr>
            <a:r>
              <a:rPr lang="en-US" sz="1450" b="0" strike="noStrike" spc="-1" dirty="0">
                <a:solidFill>
                  <a:srgbClr val="404040"/>
                </a:solidFill>
                <a:latin typeface="Arial"/>
              </a:rPr>
              <a:t>Web application: training view</a:t>
            </a:r>
            <a:endParaRPr lang="en-US" sz="1450" b="0" strike="noStrike" spc="-1" dirty="0">
              <a:latin typeface="Arial"/>
            </a:endParaRPr>
          </a:p>
          <a:p>
            <a:pPr marL="207360" indent="-207000">
              <a:lnSpc>
                <a:spcPct val="100000"/>
              </a:lnSpc>
              <a:buClr>
                <a:srgbClr val="404040"/>
              </a:buClr>
              <a:buFont typeface="StarSymbol"/>
              <a:buChar char="-"/>
            </a:pPr>
            <a:r>
              <a:rPr lang="en-US" sz="1450" b="0" strike="noStrike" spc="-1" dirty="0">
                <a:solidFill>
                  <a:srgbClr val="404040"/>
                </a:solidFill>
                <a:latin typeface="Arial"/>
              </a:rPr>
              <a:t>Web application: AI view</a:t>
            </a:r>
            <a:endParaRPr lang="en-US" sz="1450" b="0" strike="noStrike" spc="-1" dirty="0">
              <a:latin typeface="Arial"/>
            </a:endParaRPr>
          </a:p>
        </p:txBody>
      </p:sp>
      <p:sp>
        <p:nvSpPr>
          <p:cNvPr id="176" name="CustomShape 12"/>
          <p:cNvSpPr/>
          <p:nvPr/>
        </p:nvSpPr>
        <p:spPr>
          <a:xfrm flipV="1">
            <a:off x="3292200" y="5519520"/>
            <a:ext cx="552960" cy="25236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77" name="CustomShape 13"/>
          <p:cNvSpPr/>
          <p:nvPr/>
        </p:nvSpPr>
        <p:spPr>
          <a:xfrm>
            <a:off x="9800280" y="5162760"/>
            <a:ext cx="2440800" cy="131688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sp>
      <p:sp>
        <p:nvSpPr>
          <p:cNvPr id="178" name="CustomShape 14"/>
          <p:cNvSpPr/>
          <p:nvPr/>
        </p:nvSpPr>
        <p:spPr>
          <a:xfrm>
            <a:off x="5637240" y="4642200"/>
            <a:ext cx="1550520" cy="29232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AI operation - 1</a:t>
            </a:r>
            <a:endParaRPr lang="en-US" sz="1450" b="0" strike="noStrike" spc="-1">
              <a:latin typeface="Arial"/>
            </a:endParaRPr>
          </a:p>
        </p:txBody>
      </p:sp>
      <p:sp>
        <p:nvSpPr>
          <p:cNvPr id="179" name="CustomShape 15"/>
          <p:cNvSpPr/>
          <p:nvPr/>
        </p:nvSpPr>
        <p:spPr>
          <a:xfrm flipH="1" flipV="1">
            <a:off x="3303000" y="4329720"/>
            <a:ext cx="631080" cy="85860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180" name="CustomShape 16"/>
          <p:cNvSpPr/>
          <p:nvPr/>
        </p:nvSpPr>
        <p:spPr>
          <a:xfrm>
            <a:off x="1860120" y="3641400"/>
            <a:ext cx="1447200" cy="7239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00" b="0" strike="noStrike" spc="-1">
                <a:solidFill>
                  <a:srgbClr val="404040"/>
                </a:solidFill>
                <a:latin typeface="Arial"/>
              </a:rPr>
              <a:t>Proxy transcoder – AI training</a:t>
            </a:r>
            <a:endParaRPr lang="en-US" sz="1400" b="0" strike="noStrike" spc="-1">
              <a:latin typeface="Arial"/>
            </a:endParaRPr>
          </a:p>
        </p:txBody>
      </p:sp>
      <p:sp>
        <p:nvSpPr>
          <p:cNvPr id="181" name="CustomShape 17"/>
          <p:cNvSpPr/>
          <p:nvPr/>
        </p:nvSpPr>
        <p:spPr>
          <a:xfrm rot="14213751" flipH="1" flipV="1">
            <a:off x="3443275" y="430722"/>
            <a:ext cx="45719" cy="922091"/>
          </a:xfrm>
          <a:custGeom>
            <a:avLst/>
            <a:gdLst/>
            <a:ahLst/>
            <a:cxnLst/>
            <a:rect l="l" t="t" r="r" b="b"/>
            <a:pathLst>
              <a:path w="21600" h="21600">
                <a:moveTo>
                  <a:pt x="0" y="0"/>
                </a:moveTo>
                <a:lnTo>
                  <a:pt x="21600" y="21600"/>
                </a:lnTo>
              </a:path>
            </a:pathLst>
          </a:custGeom>
          <a:noFill/>
          <a:ln w="38160">
            <a:solidFill>
              <a:srgbClr val="58595B"/>
            </a:solidFill>
            <a:miter/>
            <a:headEnd type="triangle" w="med" len="med"/>
            <a:tailEnd type="triangle"/>
          </a:ln>
        </p:spPr>
        <p:style>
          <a:lnRef idx="0">
            <a:scrgbClr r="0" g="0" b="0"/>
          </a:lnRef>
          <a:fillRef idx="0">
            <a:scrgbClr r="0" g="0" b="0"/>
          </a:fillRef>
          <a:effectRef idx="0">
            <a:scrgbClr r="0" g="0" b="0"/>
          </a:effectRef>
          <a:fontRef idx="minor"/>
        </p:style>
      </p:sp>
      <p:sp>
        <p:nvSpPr>
          <p:cNvPr id="182" name="CustomShape 18"/>
          <p:cNvSpPr/>
          <p:nvPr/>
        </p:nvSpPr>
        <p:spPr>
          <a:xfrm>
            <a:off x="5637240" y="5042880"/>
            <a:ext cx="1550520" cy="29304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AI operation - 2 </a:t>
            </a:r>
            <a:endParaRPr lang="en-US" sz="1450" b="0" strike="noStrike" spc="-1">
              <a:latin typeface="Arial"/>
            </a:endParaRPr>
          </a:p>
        </p:txBody>
      </p:sp>
      <p:sp>
        <p:nvSpPr>
          <p:cNvPr id="183" name="CustomShape 19"/>
          <p:cNvSpPr/>
          <p:nvPr/>
        </p:nvSpPr>
        <p:spPr>
          <a:xfrm flipH="1">
            <a:off x="3291480" y="4592520"/>
            <a:ext cx="654840" cy="31428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184" name="CustomShape 20"/>
          <p:cNvSpPr/>
          <p:nvPr/>
        </p:nvSpPr>
        <p:spPr>
          <a:xfrm flipH="1">
            <a:off x="3280320" y="4622760"/>
            <a:ext cx="715320" cy="86688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185" name="CustomShape 21"/>
          <p:cNvSpPr/>
          <p:nvPr/>
        </p:nvSpPr>
        <p:spPr>
          <a:xfrm>
            <a:off x="5256000" y="5551200"/>
            <a:ext cx="372600" cy="21744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86" name="CustomShape 22"/>
          <p:cNvSpPr/>
          <p:nvPr/>
        </p:nvSpPr>
        <p:spPr>
          <a:xfrm flipV="1">
            <a:off x="5186160" y="4856400"/>
            <a:ext cx="439200" cy="34848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87" name="CustomShape 23"/>
          <p:cNvSpPr/>
          <p:nvPr/>
        </p:nvSpPr>
        <p:spPr>
          <a:xfrm flipV="1">
            <a:off x="5272560" y="5179680"/>
            <a:ext cx="352800" cy="14904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188" name="CustomShape 24"/>
          <p:cNvSpPr/>
          <p:nvPr/>
        </p:nvSpPr>
        <p:spPr>
          <a:xfrm flipV="1">
            <a:off x="3067441" y="1430999"/>
            <a:ext cx="4074599" cy="45719"/>
          </a:xfrm>
          <a:custGeom>
            <a:avLst/>
            <a:gdLst/>
            <a:ahLst/>
            <a:cxnLst/>
            <a:rect l="l" t="t" r="r" b="b"/>
            <a:pathLst>
              <a:path w="21600" h="21600">
                <a:moveTo>
                  <a:pt x="0" y="0"/>
                </a:moveTo>
                <a:lnTo>
                  <a:pt x="21600" y="21600"/>
                </a:lnTo>
              </a:path>
            </a:pathLst>
          </a:custGeom>
          <a:noFill/>
          <a:ln w="38160">
            <a:solidFill>
              <a:srgbClr val="DF4134"/>
            </a:solidFill>
            <a:miter/>
            <a:tailEnd type="triangle" w="med" len="med"/>
          </a:ln>
        </p:spPr>
        <p:style>
          <a:lnRef idx="0">
            <a:scrgbClr r="0" g="0" b="0"/>
          </a:lnRef>
          <a:fillRef idx="0">
            <a:scrgbClr r="0" g="0" b="0"/>
          </a:fillRef>
          <a:effectRef idx="0">
            <a:scrgbClr r="0" g="0" b="0"/>
          </a:effectRef>
          <a:fontRef idx="minor"/>
        </p:style>
      </p:sp>
      <p:sp>
        <p:nvSpPr>
          <p:cNvPr id="189" name="CustomShape 25"/>
          <p:cNvSpPr/>
          <p:nvPr/>
        </p:nvSpPr>
        <p:spPr>
          <a:xfrm>
            <a:off x="7455240" y="4802040"/>
            <a:ext cx="1200960" cy="40392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QoS Monitoring</a:t>
            </a:r>
            <a:endParaRPr lang="en-US" sz="1450" b="0" strike="noStrike" spc="-1">
              <a:latin typeface="Arial"/>
            </a:endParaRPr>
          </a:p>
        </p:txBody>
      </p:sp>
      <p:sp>
        <p:nvSpPr>
          <p:cNvPr id="191" name="CustomShape 27"/>
          <p:cNvSpPr/>
          <p:nvPr/>
        </p:nvSpPr>
        <p:spPr>
          <a:xfrm>
            <a:off x="9943920" y="1495800"/>
            <a:ext cx="1519920" cy="511560"/>
          </a:xfrm>
          <a:prstGeom prst="hexagon">
            <a:avLst>
              <a:gd name="adj" fmla="val 25000"/>
              <a:gd name="vf" fmla="val 115470"/>
            </a:avLst>
          </a:prstGeom>
          <a:solidFill>
            <a:schemeClr val="accent1">
              <a:lumMod val="40000"/>
              <a:lumOff val="60000"/>
            </a:schemeClr>
          </a:solidFill>
          <a:ln w="31680">
            <a:solidFill>
              <a:srgbClr val="609ED6"/>
            </a:solidFill>
            <a:bevel/>
          </a:ln>
          <a:effectLst>
            <a:outerShdw blurRad="50800" dist="38100" dir="2700000" algn="tl"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1270" b="0" strike="noStrike" spc="-1">
                <a:solidFill>
                  <a:srgbClr val="000000"/>
                </a:solidFill>
                <a:latin typeface="Arial"/>
              </a:rPr>
              <a:t>Metadata Management</a:t>
            </a:r>
            <a:endParaRPr lang="en-US" sz="1270" b="0" strike="noStrike" spc="-1">
              <a:latin typeface="Arial"/>
            </a:endParaRPr>
          </a:p>
        </p:txBody>
      </p:sp>
      <p:sp>
        <p:nvSpPr>
          <p:cNvPr id="192" name="CustomShape 28"/>
          <p:cNvSpPr/>
          <p:nvPr/>
        </p:nvSpPr>
        <p:spPr>
          <a:xfrm rot="10800000" flipH="1" flipV="1">
            <a:off x="9379440" y="1171440"/>
            <a:ext cx="879840" cy="45360"/>
          </a:xfrm>
          <a:custGeom>
            <a:avLst/>
            <a:gdLst/>
            <a:ahLst/>
            <a:cxnLst/>
            <a:rect l="l" t="t" r="r" b="b"/>
            <a:pathLst>
              <a:path w="21600" h="21600">
                <a:moveTo>
                  <a:pt x="0" y="0"/>
                </a:moveTo>
                <a:lnTo>
                  <a:pt x="21600" y="21600"/>
                </a:lnTo>
              </a:path>
            </a:pathLst>
          </a:custGeom>
          <a:noFill/>
          <a:ln w="38160">
            <a:solidFill>
              <a:srgbClr val="DF4134"/>
            </a:solidFill>
            <a:miter/>
            <a:headEnd type="triangle" w="med" len="med"/>
            <a:tail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p:sp>
        <p:nvSpPr>
          <p:cNvPr id="193" name="CustomShape 29"/>
          <p:cNvSpPr/>
          <p:nvPr/>
        </p:nvSpPr>
        <p:spPr>
          <a:xfrm rot="10800000" flipH="1" flipV="1">
            <a:off x="8475480" y="1594603"/>
            <a:ext cx="1444320" cy="146520"/>
          </a:xfrm>
          <a:custGeom>
            <a:avLst/>
            <a:gdLst/>
            <a:ahLst/>
            <a:cxnLst/>
            <a:rect l="l" t="t" r="r" b="b"/>
            <a:pathLst>
              <a:path w="21600" h="21600">
                <a:moveTo>
                  <a:pt x="0" y="0"/>
                </a:moveTo>
                <a:lnTo>
                  <a:pt x="21600" y="21600"/>
                </a:lnTo>
              </a:path>
            </a:pathLst>
          </a:custGeom>
          <a:noFill/>
          <a:ln w="38160">
            <a:solidFill>
              <a:srgbClr val="DF4134"/>
            </a:solidFill>
            <a:miter/>
            <a:headEnd type="triangle" w="med" len="med"/>
            <a:tail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p:sp>
        <p:nvSpPr>
          <p:cNvPr id="194" name="CustomShape 30"/>
          <p:cNvSpPr/>
          <p:nvPr/>
        </p:nvSpPr>
        <p:spPr>
          <a:xfrm>
            <a:off x="3987360" y="1414941"/>
            <a:ext cx="1461600" cy="474120"/>
          </a:xfrm>
          <a:prstGeom prst="hexagon">
            <a:avLst>
              <a:gd name="adj" fmla="val 25000"/>
              <a:gd name="vf" fmla="val 115470"/>
            </a:avLst>
          </a:prstGeom>
          <a:solidFill>
            <a:srgbClr val="C0D3E8"/>
          </a:solidFill>
          <a:ln w="38160">
            <a:solidFill>
              <a:srgbClr val="034EA2"/>
            </a:solidFill>
            <a:bevel/>
          </a:ln>
          <a:effectLst>
            <a:outerShdw blurRad="50800" dist="38100" dir="2700000" algn="tl"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1270" b="0" strike="noStrike" spc="-1">
                <a:solidFill>
                  <a:srgbClr val="000000"/>
                </a:solidFill>
                <a:latin typeface="Arial"/>
              </a:rPr>
              <a:t>Application Descriptor</a:t>
            </a:r>
            <a:endParaRPr lang="en-US" sz="1270" b="0" strike="noStrike" spc="-1">
              <a:latin typeface="Arial"/>
            </a:endParaRPr>
          </a:p>
        </p:txBody>
      </p:sp>
      <p:sp>
        <p:nvSpPr>
          <p:cNvPr id="195" name="CustomShape 31"/>
          <p:cNvSpPr/>
          <p:nvPr/>
        </p:nvSpPr>
        <p:spPr>
          <a:xfrm flipH="1">
            <a:off x="5466960" y="3963960"/>
            <a:ext cx="814320" cy="30528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196" name="CustomShape 32"/>
          <p:cNvSpPr/>
          <p:nvPr/>
        </p:nvSpPr>
        <p:spPr>
          <a:xfrm>
            <a:off x="10935720" y="2291040"/>
            <a:ext cx="1005840" cy="1633320"/>
          </a:xfrm>
          <a:prstGeom prst="can">
            <a:avLst>
              <a:gd name="adj" fmla="val 25000"/>
            </a:avLst>
          </a:prstGeom>
          <a:gradFill rotWithShape="0">
            <a:gsLst>
              <a:gs pos="0">
                <a:srgbClr val="81A6D0"/>
              </a:gs>
              <a:gs pos="52000">
                <a:srgbClr val="C0D3E8"/>
              </a:gs>
              <a:gs pos="100000">
                <a:srgbClr val="81A6D0"/>
              </a:gs>
            </a:gsLst>
            <a:lin ang="10800000"/>
          </a:gradFill>
          <a:ln w="31680">
            <a:solidFill>
              <a:srgbClr val="C0D3E8"/>
            </a:solidFill>
            <a:bevel/>
          </a:ln>
          <a:effectLst>
            <a:outerShdw blurRad="50800" dist="38100" dir="2700000" algn="tl"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1270" b="0" strike="noStrike" spc="-1">
                <a:solidFill>
                  <a:srgbClr val="000000"/>
                </a:solidFill>
                <a:latin typeface="Arial"/>
              </a:rPr>
              <a:t>Object storage: data and container images </a:t>
            </a:r>
            <a:endParaRPr lang="en-US" sz="1270" b="0" strike="noStrike" spc="-1">
              <a:latin typeface="Arial"/>
            </a:endParaRPr>
          </a:p>
        </p:txBody>
      </p:sp>
      <p:sp>
        <p:nvSpPr>
          <p:cNvPr id="197" name="CustomShape 33"/>
          <p:cNvSpPr/>
          <p:nvPr/>
        </p:nvSpPr>
        <p:spPr>
          <a:xfrm rot="10800000" flipV="1">
            <a:off x="7526101" y="1747055"/>
            <a:ext cx="114659" cy="594360"/>
          </a:xfrm>
          <a:custGeom>
            <a:avLst/>
            <a:gdLst/>
            <a:ahLst/>
            <a:cxnLst/>
            <a:rect l="l" t="t" r="r" b="b"/>
            <a:pathLst>
              <a:path w="21600" h="21600">
                <a:moveTo>
                  <a:pt x="0" y="0"/>
                </a:moveTo>
                <a:lnTo>
                  <a:pt x="21600" y="21600"/>
                </a:lnTo>
              </a:path>
            </a:pathLst>
          </a:custGeom>
          <a:noFill/>
          <a:ln w="38160">
            <a:solidFill>
              <a:srgbClr val="DF4134"/>
            </a:solidFill>
            <a:miter/>
            <a:headEnd type="triangle" w="med" len="med"/>
            <a:tail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p:sp>
        <p:nvSpPr>
          <p:cNvPr id="198" name="CustomShape 34"/>
          <p:cNvSpPr/>
          <p:nvPr/>
        </p:nvSpPr>
        <p:spPr>
          <a:xfrm>
            <a:off x="3864828" y="437632"/>
            <a:ext cx="1036572" cy="415261"/>
          </a:xfrm>
          <a:prstGeom prst="flowChartAlternateProcess">
            <a:avLst/>
          </a:prstGeom>
          <a:solidFill>
            <a:srgbClr val="C0D3E8"/>
          </a:solidFill>
          <a:ln w="50760">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nSpc>
                <a:spcPct val="100000"/>
              </a:lnSpc>
            </a:pPr>
            <a:r>
              <a:rPr lang="en-US" sz="1450" b="0" strike="noStrike" spc="-1" dirty="0">
                <a:solidFill>
                  <a:srgbClr val="404040"/>
                </a:solidFill>
                <a:latin typeface="Arial"/>
              </a:rPr>
              <a:t>Backend</a:t>
            </a:r>
            <a:endParaRPr lang="en-US" sz="1450" b="0" strike="noStrike" spc="-1" dirty="0">
              <a:latin typeface="Arial"/>
            </a:endParaRPr>
          </a:p>
        </p:txBody>
      </p:sp>
      <p:sp>
        <p:nvSpPr>
          <p:cNvPr id="199" name="CustomShape 35"/>
          <p:cNvSpPr/>
          <p:nvPr/>
        </p:nvSpPr>
        <p:spPr>
          <a:xfrm flipV="1">
            <a:off x="9886320" y="2956680"/>
            <a:ext cx="1009440" cy="102600"/>
          </a:xfrm>
          <a:custGeom>
            <a:avLst/>
            <a:gdLst/>
            <a:ahLst/>
            <a:cxnLst/>
            <a:rect l="l" t="t" r="r" b="b"/>
            <a:pathLst>
              <a:path w="21600" h="21600">
                <a:moveTo>
                  <a:pt x="0" y="0"/>
                </a:moveTo>
                <a:lnTo>
                  <a:pt x="21600" y="21600"/>
                </a:lnTo>
              </a:path>
            </a:pathLst>
          </a:custGeom>
          <a:noFill/>
          <a:ln w="38160">
            <a:solidFill>
              <a:srgbClr val="58595B"/>
            </a:solidFill>
            <a:miter/>
            <a:head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p:sp>
        <p:nvSpPr>
          <p:cNvPr id="200" name="CustomShape 36"/>
          <p:cNvSpPr/>
          <p:nvPr/>
        </p:nvSpPr>
        <p:spPr>
          <a:xfrm>
            <a:off x="8407080" y="2493720"/>
            <a:ext cx="1478880" cy="11379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Container Images Delivery, Deployment, Management</a:t>
            </a:r>
            <a:endParaRPr lang="en-US" sz="1450" b="0" strike="noStrike" spc="-1">
              <a:latin typeface="Arial"/>
            </a:endParaRPr>
          </a:p>
        </p:txBody>
      </p:sp>
      <p:sp>
        <p:nvSpPr>
          <p:cNvPr id="201" name="CustomShape 37"/>
          <p:cNvSpPr/>
          <p:nvPr/>
        </p:nvSpPr>
        <p:spPr>
          <a:xfrm>
            <a:off x="3420360" y="2762640"/>
            <a:ext cx="965880" cy="11397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Master Fog Node Access Control</a:t>
            </a:r>
            <a:endParaRPr lang="en-US" sz="1450" b="0" strike="noStrike" spc="-1">
              <a:latin typeface="Arial"/>
            </a:endParaRPr>
          </a:p>
        </p:txBody>
      </p:sp>
      <p:sp>
        <p:nvSpPr>
          <p:cNvPr id="202" name="CustomShape 38"/>
          <p:cNvSpPr/>
          <p:nvPr/>
        </p:nvSpPr>
        <p:spPr>
          <a:xfrm>
            <a:off x="10499760" y="4892040"/>
            <a:ext cx="1440360" cy="90360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Replica (Slave) Fog Node Access Control</a:t>
            </a:r>
            <a:endParaRPr lang="en-US" sz="1450" b="0" strike="noStrike" spc="-1">
              <a:latin typeface="Arial"/>
            </a:endParaRPr>
          </a:p>
        </p:txBody>
      </p:sp>
      <p:sp>
        <p:nvSpPr>
          <p:cNvPr id="203" name="CustomShape 39"/>
          <p:cNvSpPr/>
          <p:nvPr/>
        </p:nvSpPr>
        <p:spPr>
          <a:xfrm>
            <a:off x="5273640" y="5396760"/>
            <a:ext cx="4863600" cy="562680"/>
          </a:xfrm>
          <a:prstGeom prst="curvedConnector3">
            <a:avLst>
              <a:gd name="adj1" fmla="val 50000"/>
            </a:avLst>
          </a:pr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04" name="CustomShape 40"/>
          <p:cNvSpPr/>
          <p:nvPr/>
        </p:nvSpPr>
        <p:spPr>
          <a:xfrm>
            <a:off x="9425880" y="4145760"/>
            <a:ext cx="1073520" cy="52164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Data  Manager</a:t>
            </a:r>
            <a:endParaRPr lang="en-US" sz="1450" b="0" strike="noStrike" spc="-1">
              <a:latin typeface="Arial"/>
            </a:endParaRPr>
          </a:p>
        </p:txBody>
      </p:sp>
      <p:sp>
        <p:nvSpPr>
          <p:cNvPr id="205" name="CustomShape 41"/>
          <p:cNvSpPr/>
          <p:nvPr/>
        </p:nvSpPr>
        <p:spPr>
          <a:xfrm flipV="1">
            <a:off x="4835160" y="3835080"/>
            <a:ext cx="66240" cy="35568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206" name="CustomShape 42"/>
          <p:cNvSpPr/>
          <p:nvPr/>
        </p:nvSpPr>
        <p:spPr>
          <a:xfrm flipH="1" flipV="1">
            <a:off x="3067441" y="2184762"/>
            <a:ext cx="3315359" cy="2455637"/>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sp>
        <p:nvSpPr>
          <p:cNvPr id="207" name="CustomShape 43"/>
          <p:cNvSpPr/>
          <p:nvPr/>
        </p:nvSpPr>
        <p:spPr>
          <a:xfrm rot="10800000" flipH="1" flipV="1">
            <a:off x="8004780" y="1715451"/>
            <a:ext cx="259560" cy="2426760"/>
          </a:xfrm>
          <a:custGeom>
            <a:avLst/>
            <a:gdLst/>
            <a:ahLst/>
            <a:cxnLst/>
            <a:rect l="l" t="t" r="r" b="b"/>
            <a:pathLst>
              <a:path w="21600" h="21600">
                <a:moveTo>
                  <a:pt x="0" y="0"/>
                </a:moveTo>
                <a:lnTo>
                  <a:pt x="21600" y="21600"/>
                </a:lnTo>
              </a:path>
            </a:pathLst>
          </a:custGeom>
          <a:noFill/>
          <a:ln w="38160">
            <a:solidFill>
              <a:srgbClr val="DF4134"/>
            </a:solidFill>
            <a:miter/>
            <a:headEnd type="triangle" w="med" len="med"/>
            <a:tail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p:sp>
        <p:nvSpPr>
          <p:cNvPr id="208" name="CustomShape 44"/>
          <p:cNvSpPr/>
          <p:nvPr/>
        </p:nvSpPr>
        <p:spPr>
          <a:xfrm>
            <a:off x="8770680" y="4785120"/>
            <a:ext cx="1530000" cy="73476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Containers IPs and ports management</a:t>
            </a:r>
            <a:endParaRPr lang="en-US" sz="1450" b="0" strike="noStrike" spc="-1">
              <a:latin typeface="Arial"/>
            </a:endParaRPr>
          </a:p>
        </p:txBody>
      </p:sp>
      <p:sp>
        <p:nvSpPr>
          <p:cNvPr id="209" name="CustomShape 45"/>
          <p:cNvSpPr/>
          <p:nvPr/>
        </p:nvSpPr>
        <p:spPr>
          <a:xfrm flipH="1" flipV="1">
            <a:off x="3064500" y="2023200"/>
            <a:ext cx="3260700" cy="1205280"/>
          </a:xfrm>
          <a:custGeom>
            <a:avLst/>
            <a:gdLst/>
            <a:ahLst/>
            <a:cxnLst/>
            <a:rect l="l" t="t" r="r" b="b"/>
            <a:pathLst>
              <a:path w="21600" h="21600">
                <a:moveTo>
                  <a:pt x="0" y="0"/>
                </a:moveTo>
                <a:lnTo>
                  <a:pt x="21600" y="21600"/>
                </a:lnTo>
              </a:path>
            </a:pathLst>
          </a:custGeom>
          <a:noFill/>
          <a:ln w="38160">
            <a:solidFill>
              <a:srgbClr val="58595B"/>
            </a:solidFill>
            <a:miter/>
            <a:tailEnd type="triangle" w="med" len="med"/>
          </a:ln>
        </p:spPr>
        <p:style>
          <a:lnRef idx="0">
            <a:scrgbClr r="0" g="0" b="0"/>
          </a:lnRef>
          <a:fillRef idx="0">
            <a:scrgbClr r="0" g="0" b="0"/>
          </a:fillRef>
          <a:effectRef idx="0">
            <a:scrgbClr r="0" g="0" b="0"/>
          </a:effectRef>
          <a:fontRef idx="minor"/>
        </p:style>
      </p:sp>
      <p:grpSp>
        <p:nvGrpSpPr>
          <p:cNvPr id="210" name="Group 46"/>
          <p:cNvGrpSpPr/>
          <p:nvPr/>
        </p:nvGrpSpPr>
        <p:grpSpPr>
          <a:xfrm>
            <a:off x="50760" y="568800"/>
            <a:ext cx="1034280" cy="1908000"/>
            <a:chOff x="50760" y="568800"/>
            <a:chExt cx="1034280" cy="1908000"/>
          </a:xfrm>
        </p:grpSpPr>
        <p:pic>
          <p:nvPicPr>
            <p:cNvPr id="211" name="Picture 67"/>
            <p:cNvPicPr/>
            <p:nvPr/>
          </p:nvPicPr>
          <p:blipFill>
            <a:blip r:embed="rId3"/>
            <a:srcRect l="28350" r="31922"/>
            <a:stretch/>
          </p:blipFill>
          <p:spPr>
            <a:xfrm>
              <a:off x="279720" y="568800"/>
              <a:ext cx="576000" cy="1549440"/>
            </a:xfrm>
            <a:prstGeom prst="rect">
              <a:avLst/>
            </a:prstGeom>
            <a:ln>
              <a:noFill/>
            </a:ln>
          </p:spPr>
        </p:pic>
        <p:sp>
          <p:nvSpPr>
            <p:cNvPr id="212" name="CustomShape 47"/>
            <p:cNvSpPr/>
            <p:nvPr/>
          </p:nvSpPr>
          <p:spPr>
            <a:xfrm>
              <a:off x="50760" y="2112120"/>
              <a:ext cx="1034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rPr>
                <a:t>Client</a:t>
              </a:r>
              <a:endParaRPr lang="en-US" sz="1800" b="0" strike="noStrike" spc="-1">
                <a:latin typeface="Arial"/>
              </a:endParaRPr>
            </a:p>
          </p:txBody>
        </p:sp>
      </p:grpSp>
      <p:sp>
        <p:nvSpPr>
          <p:cNvPr id="213" name="TextShape 48"/>
          <p:cNvSpPr txBox="1"/>
          <p:nvPr/>
        </p:nvSpPr>
        <p:spPr>
          <a:xfrm>
            <a:off x="8610480" y="6356520"/>
            <a:ext cx="2742840" cy="364680"/>
          </a:xfrm>
          <a:prstGeom prst="rect">
            <a:avLst/>
          </a:prstGeom>
          <a:noFill/>
          <a:ln>
            <a:noFill/>
          </a:ln>
        </p:spPr>
        <p:txBody>
          <a:bodyPr anchor="ctr"/>
          <a:lstStyle/>
          <a:p>
            <a:pPr algn="r">
              <a:lnSpc>
                <a:spcPct val="100000"/>
              </a:lnSpc>
            </a:pPr>
            <a:fld id="{34403A8A-F963-4D68-9C28-3CE31317EAAF}" type="slidenum">
              <a:rPr lang="en-US" sz="1200" b="0" strike="noStrike" spc="-1">
                <a:solidFill>
                  <a:srgbClr val="8B8B8B"/>
                </a:solidFill>
                <a:latin typeface="Arial"/>
              </a:rPr>
              <a:t>12</a:t>
            </a:fld>
            <a:endParaRPr lang="en-US" sz="1200" b="0" strike="noStrike" spc="-1">
              <a:latin typeface="Times New Roman"/>
            </a:endParaRPr>
          </a:p>
        </p:txBody>
      </p:sp>
      <p:pic>
        <p:nvPicPr>
          <p:cNvPr id="214" name="Picture 7"/>
          <p:cNvPicPr/>
          <p:nvPr/>
        </p:nvPicPr>
        <p:blipFill>
          <a:blip r:embed="rId4">
            <a:extLst>
              <a:ext uri="{BEBA8EAE-BF5A-486C-A8C5-ECC9F3942E4B}">
                <a14:imgProps xmlns:a14="http://schemas.microsoft.com/office/drawing/2010/main">
                  <a14:imgLayer>
                    <a14:imgEffect>
                      <a14:brightnessContrast bright="36000"/>
                    </a14:imgEffect>
                  </a14:imgLayer>
                </a14:imgProps>
              </a:ext>
            </a:extLst>
          </a:blip>
          <a:stretch/>
        </p:blipFill>
        <p:spPr>
          <a:xfrm>
            <a:off x="230760" y="5107680"/>
            <a:ext cx="717120" cy="719640"/>
          </a:xfrm>
          <a:prstGeom prst="rect">
            <a:avLst/>
          </a:prstGeom>
          <a:ln>
            <a:noFill/>
          </a:ln>
        </p:spPr>
      </p:pic>
      <p:sp>
        <p:nvSpPr>
          <p:cNvPr id="215" name="CustomShape 49"/>
          <p:cNvSpPr/>
          <p:nvPr/>
        </p:nvSpPr>
        <p:spPr>
          <a:xfrm flipV="1">
            <a:off x="882720" y="5165640"/>
            <a:ext cx="954360" cy="94248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16" name="CustomShape 50"/>
          <p:cNvSpPr/>
          <p:nvPr/>
        </p:nvSpPr>
        <p:spPr>
          <a:xfrm>
            <a:off x="3845520" y="5165640"/>
            <a:ext cx="1427760" cy="461880"/>
          </a:xfrm>
          <a:prstGeom prst="flowChartTerminator">
            <a:avLst/>
          </a:prstGeom>
          <a:solidFill>
            <a:srgbClr val="EFA099"/>
          </a:solidFill>
          <a:ln w="38160">
            <a:solidFill>
              <a:srgbClr val="57585A"/>
            </a:solidFill>
            <a:miter/>
          </a:ln>
        </p:spPr>
        <p:style>
          <a:lnRef idx="0">
            <a:scrgbClr r="0" g="0" b="0"/>
          </a:lnRef>
          <a:fillRef idx="0">
            <a:scrgbClr r="0" g="0" b="0"/>
          </a:fillRef>
          <a:effectRef idx="0">
            <a:scrgbClr r="0" g="0" b="0"/>
          </a:effectRef>
          <a:fontRef idx="minor"/>
        </p:style>
        <p:txBody>
          <a:bodyPr lIns="0" tIns="36000" rIns="36000" bIns="36000" anchor="ctr"/>
          <a:lstStyle/>
          <a:p>
            <a:pPr algn="ctr">
              <a:lnSpc>
                <a:spcPct val="100000"/>
              </a:lnSpc>
            </a:pPr>
            <a:r>
              <a:rPr lang="en-US" sz="1600" b="1" strike="noStrike" spc="-1">
                <a:solidFill>
                  <a:srgbClr val="000000"/>
                </a:solidFill>
                <a:latin typeface="Arial"/>
              </a:rPr>
              <a:t>Multicasting</a:t>
            </a:r>
            <a:endParaRPr lang="en-US" sz="1600" b="0" strike="noStrike" spc="-1">
              <a:latin typeface="Arial"/>
            </a:endParaRPr>
          </a:p>
        </p:txBody>
      </p:sp>
      <p:sp>
        <p:nvSpPr>
          <p:cNvPr id="217" name="CustomShape 51"/>
          <p:cNvSpPr/>
          <p:nvPr/>
        </p:nvSpPr>
        <p:spPr>
          <a:xfrm>
            <a:off x="5628960" y="5562000"/>
            <a:ext cx="1550520" cy="29304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AI operation - 3 </a:t>
            </a:r>
            <a:endParaRPr lang="en-US" sz="1450" b="0" strike="noStrike" spc="-1">
              <a:latin typeface="Arial"/>
            </a:endParaRPr>
          </a:p>
        </p:txBody>
      </p:sp>
      <p:sp>
        <p:nvSpPr>
          <p:cNvPr id="218" name="CustomShape 52"/>
          <p:cNvSpPr/>
          <p:nvPr/>
        </p:nvSpPr>
        <p:spPr>
          <a:xfrm flipV="1">
            <a:off x="965520" y="6108480"/>
            <a:ext cx="9171720" cy="210960"/>
          </a:xfrm>
          <a:prstGeom prst="curvedConnector3">
            <a:avLst>
              <a:gd name="adj1" fmla="val 50000"/>
            </a:avLst>
          </a:pr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pic>
        <p:nvPicPr>
          <p:cNvPr id="219" name="Picture 92"/>
          <p:cNvPicPr/>
          <p:nvPr/>
        </p:nvPicPr>
        <p:blipFill>
          <a:blip r:embed="rId4">
            <a:extLst>
              <a:ext uri="{BEBA8EAE-BF5A-486C-A8C5-ECC9F3942E4B}">
                <a14:imgProps xmlns:a14="http://schemas.microsoft.com/office/drawing/2010/main">
                  <a14:imgLayer>
                    <a14:imgEffect>
                      <a14:brightnessContrast bright="36000"/>
                    </a14:imgEffect>
                  </a14:imgLayer>
                </a14:imgProps>
              </a:ext>
            </a:extLst>
          </a:blip>
          <a:stretch/>
        </p:blipFill>
        <p:spPr>
          <a:xfrm>
            <a:off x="248040" y="5959800"/>
            <a:ext cx="717120" cy="719640"/>
          </a:xfrm>
          <a:prstGeom prst="rect">
            <a:avLst/>
          </a:prstGeom>
          <a:ln>
            <a:noFill/>
          </a:ln>
        </p:spPr>
      </p:pic>
      <p:sp>
        <p:nvSpPr>
          <p:cNvPr id="220" name="CustomShape 53"/>
          <p:cNvSpPr/>
          <p:nvPr/>
        </p:nvSpPr>
        <p:spPr>
          <a:xfrm>
            <a:off x="10137600" y="5883840"/>
            <a:ext cx="1550520" cy="293040"/>
          </a:xfrm>
          <a:prstGeom prst="flowChartAlternateProcess">
            <a:avLst/>
          </a:prstGeom>
          <a:solidFill>
            <a:srgbClr val="BDBFC1"/>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10520" tIns="55440" rIns="110520" bIns="55440" anchor="ctr"/>
          <a:lstStyle/>
          <a:p>
            <a:pPr algn="ctr">
              <a:lnSpc>
                <a:spcPct val="100000"/>
              </a:lnSpc>
            </a:pPr>
            <a:r>
              <a:rPr lang="en-US" sz="1450" b="0" strike="noStrike" spc="-1">
                <a:solidFill>
                  <a:srgbClr val="404040"/>
                </a:solidFill>
                <a:latin typeface="Arial"/>
              </a:rPr>
              <a:t>AI operation - 4 </a:t>
            </a:r>
            <a:endParaRPr lang="en-US" sz="1450" b="0" strike="noStrike" spc="-1">
              <a:latin typeface="Arial"/>
            </a:endParaRPr>
          </a:p>
        </p:txBody>
      </p:sp>
      <p:sp>
        <p:nvSpPr>
          <p:cNvPr id="221" name="CustomShape 54"/>
          <p:cNvSpPr/>
          <p:nvPr/>
        </p:nvSpPr>
        <p:spPr>
          <a:xfrm>
            <a:off x="7165080" y="915480"/>
            <a:ext cx="1310400" cy="802080"/>
          </a:xfrm>
          <a:prstGeom prst="roundRect">
            <a:avLst>
              <a:gd name="adj" fmla="val 16667"/>
            </a:avLst>
          </a:prstGeom>
          <a:solidFill>
            <a:srgbClr val="F8D4D1"/>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00" b="0" strike="noStrike" spc="-1" dirty="0">
                <a:solidFill>
                  <a:srgbClr val="000000"/>
                </a:solidFill>
                <a:latin typeface="Arial"/>
              </a:rPr>
              <a:t>Fog Computing Exchange</a:t>
            </a:r>
            <a:endParaRPr lang="en-US" sz="1400" b="0" strike="noStrike" spc="-1" dirty="0">
              <a:latin typeface="Arial"/>
            </a:endParaRPr>
          </a:p>
        </p:txBody>
      </p:sp>
      <p:sp>
        <p:nvSpPr>
          <p:cNvPr id="222" name="CustomShape 55"/>
          <p:cNvSpPr/>
          <p:nvPr/>
        </p:nvSpPr>
        <p:spPr>
          <a:xfrm>
            <a:off x="9379440" y="921600"/>
            <a:ext cx="1480680" cy="444960"/>
          </a:xfrm>
          <a:prstGeom prst="hexagon">
            <a:avLst>
              <a:gd name="adj" fmla="val 25000"/>
              <a:gd name="vf" fmla="val 115470"/>
            </a:avLst>
          </a:prstGeom>
          <a:solidFill>
            <a:srgbClr val="F8D4D1"/>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600" b="0" strike="noStrike" spc="-1">
                <a:solidFill>
                  <a:srgbClr val="000000"/>
                </a:solidFill>
                <a:latin typeface="Arial"/>
              </a:rPr>
              <a:t>BC &amp; SC</a:t>
            </a:r>
            <a:endParaRPr lang="en-US" sz="1600" b="0" strike="noStrike" spc="-1">
              <a:latin typeface="Arial"/>
            </a:endParaRPr>
          </a:p>
        </p:txBody>
      </p:sp>
      <p:sp>
        <p:nvSpPr>
          <p:cNvPr id="223" name="CustomShape 56"/>
          <p:cNvSpPr/>
          <p:nvPr/>
        </p:nvSpPr>
        <p:spPr>
          <a:xfrm>
            <a:off x="7165080" y="115200"/>
            <a:ext cx="4775040" cy="686880"/>
          </a:xfrm>
          <a:prstGeom prst="roundRect">
            <a:avLst>
              <a:gd name="adj" fmla="val 50000"/>
            </a:avLst>
          </a:prstGeom>
          <a:solidFill>
            <a:srgbClr val="F8D4D1"/>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450" b="0" strike="noStrike" spc="-1" dirty="0">
                <a:solidFill>
                  <a:srgbClr val="000000"/>
                </a:solidFill>
                <a:latin typeface="Arial"/>
              </a:rPr>
              <a:t>Fog </a:t>
            </a:r>
            <a:r>
              <a:rPr lang="sl-SI" sz="1450" b="0" strike="noStrike" spc="-1" dirty="0" err="1">
                <a:solidFill>
                  <a:srgbClr val="000000"/>
                </a:solidFill>
                <a:latin typeface="Arial"/>
              </a:rPr>
              <a:t>Broker</a:t>
            </a:r>
            <a:r>
              <a:rPr lang="en-US" sz="1450" b="0" strike="noStrike" spc="-1" dirty="0">
                <a:solidFill>
                  <a:srgbClr val="000000"/>
                </a:solidFill>
                <a:latin typeface="Arial"/>
              </a:rPr>
              <a:t> Mechanisms:</a:t>
            </a:r>
            <a:endParaRPr lang="en-US" sz="1450" b="0" strike="noStrike" spc="-1" dirty="0">
              <a:latin typeface="Arial"/>
            </a:endParaRPr>
          </a:p>
          <a:p>
            <a:pPr algn="ctr">
              <a:lnSpc>
                <a:spcPct val="100000"/>
              </a:lnSpc>
            </a:pPr>
            <a:r>
              <a:rPr lang="en-US" sz="1450" b="0" strike="noStrike" spc="-1" dirty="0">
                <a:solidFill>
                  <a:srgbClr val="000000"/>
                </a:solidFill>
                <a:latin typeface="Arial"/>
              </a:rPr>
              <a:t>Functionalities, Smart Contracts, on-chain and off-chain metadata management</a:t>
            </a:r>
            <a:endParaRPr lang="en-US" sz="1450" b="0" strike="noStrike" spc="-1" dirty="0">
              <a:latin typeface="Arial"/>
            </a:endParaRPr>
          </a:p>
        </p:txBody>
      </p:sp>
      <p:sp>
        <p:nvSpPr>
          <p:cNvPr id="61" name="CustomShape 17"/>
          <p:cNvSpPr/>
          <p:nvPr/>
        </p:nvSpPr>
        <p:spPr>
          <a:xfrm rot="10800000" flipV="1">
            <a:off x="2777520" y="2341414"/>
            <a:ext cx="144240" cy="1461865"/>
          </a:xfrm>
          <a:custGeom>
            <a:avLst/>
            <a:gdLst/>
            <a:ahLst/>
            <a:cxnLst/>
            <a:rect l="l" t="t" r="r" b="b"/>
            <a:pathLst>
              <a:path w="21600" h="21600">
                <a:moveTo>
                  <a:pt x="0" y="0"/>
                </a:moveTo>
                <a:lnTo>
                  <a:pt x="21600" y="21600"/>
                </a:lnTo>
              </a:path>
            </a:pathLst>
          </a:custGeom>
          <a:noFill/>
          <a:ln w="38160">
            <a:solidFill>
              <a:srgbClr val="58595B"/>
            </a:solidFill>
            <a:miter/>
            <a:headEnd type="triangle" w="med" len="med"/>
          </a:ln>
        </p:spPr>
        <p:style>
          <a:lnRef idx="0">
            <a:scrgbClr r="0" g="0" b="0"/>
          </a:lnRef>
          <a:fillRef idx="0">
            <a:scrgbClr r="0" g="0" b="0"/>
          </a:fillRef>
          <a:effectRef idx="0">
            <a:scrgbClr r="0" g="0" b="0"/>
          </a:effectRef>
          <a:fontRef idx="minor"/>
        </p:style>
      </p:sp>
      <p:sp>
        <p:nvSpPr>
          <p:cNvPr id="62" name="CustomShape 29"/>
          <p:cNvSpPr/>
          <p:nvPr/>
        </p:nvSpPr>
        <p:spPr>
          <a:xfrm rot="10800000" flipH="1" flipV="1">
            <a:off x="8456625" y="1138680"/>
            <a:ext cx="922815" cy="45719"/>
          </a:xfrm>
          <a:custGeom>
            <a:avLst/>
            <a:gdLst/>
            <a:ahLst/>
            <a:cxnLst/>
            <a:rect l="l" t="t" r="r" b="b"/>
            <a:pathLst>
              <a:path w="21600" h="21600">
                <a:moveTo>
                  <a:pt x="0" y="0"/>
                </a:moveTo>
                <a:lnTo>
                  <a:pt x="21600" y="21600"/>
                </a:lnTo>
              </a:path>
            </a:pathLst>
          </a:custGeom>
          <a:noFill/>
          <a:ln w="38160">
            <a:solidFill>
              <a:srgbClr val="DF4134"/>
            </a:solidFill>
            <a:miter/>
            <a:headEnd type="triangle" w="med" len="med"/>
            <a:tailEnd type="triangle" w="med"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Arial"/>
              </a:rPr>
              <a:t> </a:t>
            </a:r>
            <a:endParaRPr lang="en-US" sz="1700" b="0" strike="noStrike" spc="-1">
              <a:latin typeface="Arial"/>
            </a:endParaRP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6B22F69-DECA-419B-963B-24EE3A1AB16A}"/>
                  </a:ext>
                </a:extLst>
              </p14:cNvPr>
              <p14:cNvContentPartPr/>
              <p14:nvPr/>
            </p14:nvContentPartPr>
            <p14:xfrm>
              <a:off x="3674819" y="974322"/>
              <a:ext cx="1931040" cy="1291320"/>
            </p14:xfrm>
          </p:contentPart>
        </mc:Choice>
        <mc:Fallback>
          <p:pic>
            <p:nvPicPr>
              <p:cNvPr id="6" name="Ink 5">
                <a:extLst>
                  <a:ext uri="{FF2B5EF4-FFF2-40B4-BE49-F238E27FC236}">
                    <a16:creationId xmlns:a16="http://schemas.microsoft.com/office/drawing/2014/main" id="{E6B22F69-DECA-419B-963B-24EE3A1AB16A}"/>
                  </a:ext>
                </a:extLst>
              </p:cNvPr>
              <p:cNvPicPr/>
              <p:nvPr/>
            </p:nvPicPr>
            <p:blipFill>
              <a:blip r:embed="rId6"/>
              <a:stretch>
                <a:fillRect/>
              </a:stretch>
            </p:blipFill>
            <p:spPr>
              <a:xfrm>
                <a:off x="3670499" y="970002"/>
                <a:ext cx="1939680" cy="1299960"/>
              </a:xfrm>
              <a:prstGeom prst="rect">
                <a:avLst/>
              </a:prstGeom>
            </p:spPr>
          </p:pic>
        </mc:Fallback>
      </mc:AlternateContent>
      <p:grpSp>
        <p:nvGrpSpPr>
          <p:cNvPr id="23" name="Group 22">
            <a:extLst>
              <a:ext uri="{FF2B5EF4-FFF2-40B4-BE49-F238E27FC236}">
                <a16:creationId xmlns:a16="http://schemas.microsoft.com/office/drawing/2014/main" id="{A0DC6C79-19FD-4F37-98D3-EBA1FD2A6F7F}"/>
              </a:ext>
            </a:extLst>
          </p:cNvPr>
          <p:cNvGrpSpPr/>
          <p:nvPr/>
        </p:nvGrpSpPr>
        <p:grpSpPr>
          <a:xfrm>
            <a:off x="5314259" y="217962"/>
            <a:ext cx="3243960" cy="1814040"/>
            <a:chOff x="5314259" y="217962"/>
            <a:chExt cx="3243960" cy="1814040"/>
          </a:xfrm>
        </p:grpSpPr>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61145989-A21B-40E9-AF76-35E9F8680ABE}"/>
                    </a:ext>
                  </a:extLst>
                </p14:cNvPr>
                <p14:cNvContentPartPr/>
                <p14:nvPr/>
              </p14:nvContentPartPr>
              <p14:xfrm>
                <a:off x="5377979" y="595962"/>
                <a:ext cx="112680" cy="316080"/>
              </p14:xfrm>
            </p:contentPart>
          </mc:Choice>
          <mc:Fallback>
            <p:pic>
              <p:nvPicPr>
                <p:cNvPr id="7" name="Ink 6">
                  <a:extLst>
                    <a:ext uri="{FF2B5EF4-FFF2-40B4-BE49-F238E27FC236}">
                      <a16:creationId xmlns:a16="http://schemas.microsoft.com/office/drawing/2014/main" id="{61145989-A21B-40E9-AF76-35E9F8680ABE}"/>
                    </a:ext>
                  </a:extLst>
                </p:cNvPr>
                <p:cNvPicPr/>
                <p:nvPr/>
              </p:nvPicPr>
              <p:blipFill>
                <a:blip r:embed="rId8"/>
                <a:stretch>
                  <a:fillRect/>
                </a:stretch>
              </p:blipFill>
              <p:spPr>
                <a:xfrm>
                  <a:off x="5373659" y="591642"/>
                  <a:ext cx="1213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1449F6BB-8797-4173-A89F-BA8FB1BA0C15}"/>
                    </a:ext>
                  </a:extLst>
                </p14:cNvPr>
                <p14:cNvContentPartPr/>
                <p14:nvPr/>
              </p14:nvContentPartPr>
              <p14:xfrm>
                <a:off x="5314259" y="631242"/>
                <a:ext cx="280440" cy="179640"/>
              </p14:xfrm>
            </p:contentPart>
          </mc:Choice>
          <mc:Fallback>
            <p:pic>
              <p:nvPicPr>
                <p:cNvPr id="8" name="Ink 7">
                  <a:extLst>
                    <a:ext uri="{FF2B5EF4-FFF2-40B4-BE49-F238E27FC236}">
                      <a16:creationId xmlns:a16="http://schemas.microsoft.com/office/drawing/2014/main" id="{1449F6BB-8797-4173-A89F-BA8FB1BA0C15}"/>
                    </a:ext>
                  </a:extLst>
                </p:cNvPr>
                <p:cNvPicPr/>
                <p:nvPr/>
              </p:nvPicPr>
              <p:blipFill>
                <a:blip r:embed="rId10"/>
                <a:stretch>
                  <a:fillRect/>
                </a:stretch>
              </p:blipFill>
              <p:spPr>
                <a:xfrm>
                  <a:off x="5309939" y="626922"/>
                  <a:ext cx="289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FA58FEA-7389-45FB-9AA0-A73E9C9FA660}"/>
                    </a:ext>
                  </a:extLst>
                </p14:cNvPr>
                <p14:cNvContentPartPr/>
                <p14:nvPr/>
              </p14:nvContentPartPr>
              <p14:xfrm>
                <a:off x="5589659" y="603522"/>
                <a:ext cx="146520" cy="196920"/>
              </p14:xfrm>
            </p:contentPart>
          </mc:Choice>
          <mc:Fallback>
            <p:pic>
              <p:nvPicPr>
                <p:cNvPr id="9" name="Ink 8">
                  <a:extLst>
                    <a:ext uri="{FF2B5EF4-FFF2-40B4-BE49-F238E27FC236}">
                      <a16:creationId xmlns:a16="http://schemas.microsoft.com/office/drawing/2014/main" id="{AFA58FEA-7389-45FB-9AA0-A73E9C9FA660}"/>
                    </a:ext>
                  </a:extLst>
                </p:cNvPr>
                <p:cNvPicPr/>
                <p:nvPr/>
              </p:nvPicPr>
              <p:blipFill>
                <a:blip r:embed="rId12"/>
                <a:stretch>
                  <a:fillRect/>
                </a:stretch>
              </p:blipFill>
              <p:spPr>
                <a:xfrm>
                  <a:off x="5585339" y="599202"/>
                  <a:ext cx="155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7A708656-A8EA-40FE-AA25-6232506A1935}"/>
                    </a:ext>
                  </a:extLst>
                </p14:cNvPr>
                <p14:cNvContentPartPr/>
                <p14:nvPr/>
              </p14:nvContentPartPr>
              <p14:xfrm>
                <a:off x="5849219" y="513522"/>
                <a:ext cx="170640" cy="150480"/>
              </p14:xfrm>
            </p:contentPart>
          </mc:Choice>
          <mc:Fallback>
            <p:pic>
              <p:nvPicPr>
                <p:cNvPr id="10" name="Ink 9">
                  <a:extLst>
                    <a:ext uri="{FF2B5EF4-FFF2-40B4-BE49-F238E27FC236}">
                      <a16:creationId xmlns:a16="http://schemas.microsoft.com/office/drawing/2014/main" id="{7A708656-A8EA-40FE-AA25-6232506A1935}"/>
                    </a:ext>
                  </a:extLst>
                </p:cNvPr>
                <p:cNvPicPr/>
                <p:nvPr/>
              </p:nvPicPr>
              <p:blipFill>
                <a:blip r:embed="rId14"/>
                <a:stretch>
                  <a:fillRect/>
                </a:stretch>
              </p:blipFill>
              <p:spPr>
                <a:xfrm>
                  <a:off x="5844899" y="509202"/>
                  <a:ext cx="179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B3D2CAC9-416E-4FF9-8158-1F287DE1E52B}"/>
                    </a:ext>
                  </a:extLst>
                </p14:cNvPr>
                <p14:cNvContentPartPr/>
                <p14:nvPr/>
              </p14:nvContentPartPr>
              <p14:xfrm>
                <a:off x="5959019" y="217962"/>
                <a:ext cx="675360" cy="370800"/>
              </p14:xfrm>
            </p:contentPart>
          </mc:Choice>
          <mc:Fallback>
            <p:pic>
              <p:nvPicPr>
                <p:cNvPr id="11" name="Ink 10">
                  <a:extLst>
                    <a:ext uri="{FF2B5EF4-FFF2-40B4-BE49-F238E27FC236}">
                      <a16:creationId xmlns:a16="http://schemas.microsoft.com/office/drawing/2014/main" id="{B3D2CAC9-416E-4FF9-8158-1F287DE1E52B}"/>
                    </a:ext>
                  </a:extLst>
                </p:cNvPr>
                <p:cNvPicPr/>
                <p:nvPr/>
              </p:nvPicPr>
              <p:blipFill>
                <a:blip r:embed="rId16"/>
                <a:stretch>
                  <a:fillRect/>
                </a:stretch>
              </p:blipFill>
              <p:spPr>
                <a:xfrm>
                  <a:off x="5954699" y="213642"/>
                  <a:ext cx="6840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77ABDCEE-BC3B-4D6D-AEB8-1E300CC58A46}"/>
                    </a:ext>
                  </a:extLst>
                </p14:cNvPr>
                <p14:cNvContentPartPr/>
                <p14:nvPr/>
              </p14:nvContentPartPr>
              <p14:xfrm>
                <a:off x="5614859" y="365202"/>
                <a:ext cx="1575360" cy="799200"/>
              </p14:xfrm>
            </p:contentPart>
          </mc:Choice>
          <mc:Fallback>
            <p:pic>
              <p:nvPicPr>
                <p:cNvPr id="12" name="Ink 11">
                  <a:extLst>
                    <a:ext uri="{FF2B5EF4-FFF2-40B4-BE49-F238E27FC236}">
                      <a16:creationId xmlns:a16="http://schemas.microsoft.com/office/drawing/2014/main" id="{77ABDCEE-BC3B-4D6D-AEB8-1E300CC58A46}"/>
                    </a:ext>
                  </a:extLst>
                </p:cNvPr>
                <p:cNvPicPr/>
                <p:nvPr/>
              </p:nvPicPr>
              <p:blipFill>
                <a:blip r:embed="rId18"/>
                <a:stretch>
                  <a:fillRect/>
                </a:stretch>
              </p:blipFill>
              <p:spPr>
                <a:xfrm>
                  <a:off x="5610539" y="360882"/>
                  <a:ext cx="1584000" cy="807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A0F13AC8-09BD-403D-AB64-9397F29F79CA}"/>
                    </a:ext>
                  </a:extLst>
                </p14:cNvPr>
                <p14:cNvContentPartPr/>
                <p14:nvPr/>
              </p14:nvContentPartPr>
              <p14:xfrm>
                <a:off x="5627819" y="280242"/>
                <a:ext cx="1232640" cy="650160"/>
              </p14:xfrm>
            </p:contentPart>
          </mc:Choice>
          <mc:Fallback>
            <p:pic>
              <p:nvPicPr>
                <p:cNvPr id="14" name="Ink 13">
                  <a:extLst>
                    <a:ext uri="{FF2B5EF4-FFF2-40B4-BE49-F238E27FC236}">
                      <a16:creationId xmlns:a16="http://schemas.microsoft.com/office/drawing/2014/main" id="{A0F13AC8-09BD-403D-AB64-9397F29F79CA}"/>
                    </a:ext>
                  </a:extLst>
                </p:cNvPr>
                <p:cNvPicPr/>
                <p:nvPr/>
              </p:nvPicPr>
              <p:blipFill>
                <a:blip r:embed="rId20"/>
                <a:stretch>
                  <a:fillRect/>
                </a:stretch>
              </p:blipFill>
              <p:spPr>
                <a:xfrm>
                  <a:off x="5623499" y="275922"/>
                  <a:ext cx="124128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ACCAF4E5-7BA5-430E-95CB-92A3028EC435}"/>
                    </a:ext>
                  </a:extLst>
                </p14:cNvPr>
                <p14:cNvContentPartPr/>
                <p14:nvPr/>
              </p14:nvContentPartPr>
              <p14:xfrm>
                <a:off x="5694419" y="611082"/>
                <a:ext cx="1535760" cy="805320"/>
              </p14:xfrm>
            </p:contentPart>
          </mc:Choice>
          <mc:Fallback>
            <p:pic>
              <p:nvPicPr>
                <p:cNvPr id="15" name="Ink 14">
                  <a:extLst>
                    <a:ext uri="{FF2B5EF4-FFF2-40B4-BE49-F238E27FC236}">
                      <a16:creationId xmlns:a16="http://schemas.microsoft.com/office/drawing/2014/main" id="{ACCAF4E5-7BA5-430E-95CB-92A3028EC435}"/>
                    </a:ext>
                  </a:extLst>
                </p:cNvPr>
                <p:cNvPicPr/>
                <p:nvPr/>
              </p:nvPicPr>
              <p:blipFill>
                <a:blip r:embed="rId22"/>
                <a:stretch>
                  <a:fillRect/>
                </a:stretch>
              </p:blipFill>
              <p:spPr>
                <a:xfrm>
                  <a:off x="5690099" y="606762"/>
                  <a:ext cx="154440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D47F01E9-8E03-44DC-BC89-26830A6AE498}"/>
                    </a:ext>
                  </a:extLst>
                </p14:cNvPr>
                <p14:cNvContentPartPr/>
                <p14:nvPr/>
              </p14:nvContentPartPr>
              <p14:xfrm>
                <a:off x="6093659" y="1043442"/>
                <a:ext cx="183240" cy="547200"/>
              </p14:xfrm>
            </p:contentPart>
          </mc:Choice>
          <mc:Fallback>
            <p:pic>
              <p:nvPicPr>
                <p:cNvPr id="16" name="Ink 15">
                  <a:extLst>
                    <a:ext uri="{FF2B5EF4-FFF2-40B4-BE49-F238E27FC236}">
                      <a16:creationId xmlns:a16="http://schemas.microsoft.com/office/drawing/2014/main" id="{D47F01E9-8E03-44DC-BC89-26830A6AE498}"/>
                    </a:ext>
                  </a:extLst>
                </p:cNvPr>
                <p:cNvPicPr/>
                <p:nvPr/>
              </p:nvPicPr>
              <p:blipFill>
                <a:blip r:embed="rId24"/>
                <a:stretch>
                  <a:fillRect/>
                </a:stretch>
              </p:blipFill>
              <p:spPr>
                <a:xfrm>
                  <a:off x="6089339" y="1039122"/>
                  <a:ext cx="19188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0CC6AE58-0539-459E-8B8B-F507621439B0}"/>
                    </a:ext>
                  </a:extLst>
                </p14:cNvPr>
                <p14:cNvContentPartPr/>
                <p14:nvPr/>
              </p14:nvContentPartPr>
              <p14:xfrm>
                <a:off x="5968379" y="1215882"/>
                <a:ext cx="232560" cy="130320"/>
              </p14:xfrm>
            </p:contentPart>
          </mc:Choice>
          <mc:Fallback>
            <p:pic>
              <p:nvPicPr>
                <p:cNvPr id="17" name="Ink 16">
                  <a:extLst>
                    <a:ext uri="{FF2B5EF4-FFF2-40B4-BE49-F238E27FC236}">
                      <a16:creationId xmlns:a16="http://schemas.microsoft.com/office/drawing/2014/main" id="{0CC6AE58-0539-459E-8B8B-F507621439B0}"/>
                    </a:ext>
                  </a:extLst>
                </p:cNvPr>
                <p:cNvPicPr/>
                <p:nvPr/>
              </p:nvPicPr>
              <p:blipFill>
                <a:blip r:embed="rId26"/>
                <a:stretch>
                  <a:fillRect/>
                </a:stretch>
              </p:blipFill>
              <p:spPr>
                <a:xfrm>
                  <a:off x="5964059" y="1211562"/>
                  <a:ext cx="241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8C8547EF-E071-47AE-808E-97854E382757}"/>
                    </a:ext>
                  </a:extLst>
                </p14:cNvPr>
                <p14:cNvContentPartPr/>
                <p14:nvPr/>
              </p14:nvContentPartPr>
              <p14:xfrm>
                <a:off x="6199499" y="1168722"/>
                <a:ext cx="143280" cy="191520"/>
              </p14:xfrm>
            </p:contentPart>
          </mc:Choice>
          <mc:Fallback>
            <p:pic>
              <p:nvPicPr>
                <p:cNvPr id="18" name="Ink 17">
                  <a:extLst>
                    <a:ext uri="{FF2B5EF4-FFF2-40B4-BE49-F238E27FC236}">
                      <a16:creationId xmlns:a16="http://schemas.microsoft.com/office/drawing/2014/main" id="{8C8547EF-E071-47AE-808E-97854E382757}"/>
                    </a:ext>
                  </a:extLst>
                </p:cNvPr>
                <p:cNvPicPr/>
                <p:nvPr/>
              </p:nvPicPr>
              <p:blipFill>
                <a:blip r:embed="rId28"/>
                <a:stretch>
                  <a:fillRect/>
                </a:stretch>
              </p:blipFill>
              <p:spPr>
                <a:xfrm>
                  <a:off x="6195179" y="1164402"/>
                  <a:ext cx="151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391C214B-7FA9-4075-9BC8-DF6B47BCC287}"/>
                    </a:ext>
                  </a:extLst>
                </p14:cNvPr>
                <p14:cNvContentPartPr/>
                <p14:nvPr/>
              </p14:nvContentPartPr>
              <p14:xfrm>
                <a:off x="6286619" y="898362"/>
                <a:ext cx="536760" cy="301680"/>
              </p14:xfrm>
            </p:contentPart>
          </mc:Choice>
          <mc:Fallback>
            <p:pic>
              <p:nvPicPr>
                <p:cNvPr id="19" name="Ink 18">
                  <a:extLst>
                    <a:ext uri="{FF2B5EF4-FFF2-40B4-BE49-F238E27FC236}">
                      <a16:creationId xmlns:a16="http://schemas.microsoft.com/office/drawing/2014/main" id="{391C214B-7FA9-4075-9BC8-DF6B47BCC287}"/>
                    </a:ext>
                  </a:extLst>
                </p:cNvPr>
                <p:cNvPicPr/>
                <p:nvPr/>
              </p:nvPicPr>
              <p:blipFill>
                <a:blip r:embed="rId30"/>
                <a:stretch>
                  <a:fillRect/>
                </a:stretch>
              </p:blipFill>
              <p:spPr>
                <a:xfrm>
                  <a:off x="6282299" y="894042"/>
                  <a:ext cx="5454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490C2C90-272E-4D6D-B28C-DFB859AF3E18}"/>
                    </a:ext>
                  </a:extLst>
                </p14:cNvPr>
                <p14:cNvContentPartPr/>
                <p14:nvPr/>
              </p14:nvContentPartPr>
              <p14:xfrm>
                <a:off x="6307139" y="872082"/>
                <a:ext cx="187920" cy="222120"/>
              </p14:xfrm>
            </p:contentPart>
          </mc:Choice>
          <mc:Fallback>
            <p:pic>
              <p:nvPicPr>
                <p:cNvPr id="20" name="Ink 19">
                  <a:extLst>
                    <a:ext uri="{FF2B5EF4-FFF2-40B4-BE49-F238E27FC236}">
                      <a16:creationId xmlns:a16="http://schemas.microsoft.com/office/drawing/2014/main" id="{490C2C90-272E-4D6D-B28C-DFB859AF3E18}"/>
                    </a:ext>
                  </a:extLst>
                </p:cNvPr>
                <p:cNvPicPr/>
                <p:nvPr/>
              </p:nvPicPr>
              <p:blipFill>
                <a:blip r:embed="rId32"/>
                <a:stretch>
                  <a:fillRect/>
                </a:stretch>
              </p:blipFill>
              <p:spPr>
                <a:xfrm>
                  <a:off x="6302819" y="867762"/>
                  <a:ext cx="196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C30EB329-27CC-4A3D-997B-9D29B08BD074}"/>
                    </a:ext>
                  </a:extLst>
                </p14:cNvPr>
                <p14:cNvContentPartPr/>
                <p14:nvPr/>
              </p14:nvContentPartPr>
              <p14:xfrm>
                <a:off x="7102379" y="623682"/>
                <a:ext cx="1455840" cy="1408320"/>
              </p14:xfrm>
            </p:contentPart>
          </mc:Choice>
          <mc:Fallback>
            <p:pic>
              <p:nvPicPr>
                <p:cNvPr id="22" name="Ink 21">
                  <a:extLst>
                    <a:ext uri="{FF2B5EF4-FFF2-40B4-BE49-F238E27FC236}">
                      <a16:creationId xmlns:a16="http://schemas.microsoft.com/office/drawing/2014/main" id="{C30EB329-27CC-4A3D-997B-9D29B08BD074}"/>
                    </a:ext>
                  </a:extLst>
                </p:cNvPr>
                <p:cNvPicPr/>
                <p:nvPr/>
              </p:nvPicPr>
              <p:blipFill>
                <a:blip r:embed="rId34"/>
                <a:stretch>
                  <a:fillRect/>
                </a:stretch>
              </p:blipFill>
              <p:spPr>
                <a:xfrm>
                  <a:off x="7098059" y="619362"/>
                  <a:ext cx="1464480" cy="141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B27B4EF8-C0F9-4DF7-9169-92245DAF2ECC}"/>
                  </a:ext>
                </a:extLst>
              </p14:cNvPr>
              <p14:cNvContentPartPr/>
              <p14:nvPr/>
            </p14:nvContentPartPr>
            <p14:xfrm>
              <a:off x="5460419" y="4351122"/>
              <a:ext cx="1819800" cy="727920"/>
            </p14:xfrm>
          </p:contentPart>
        </mc:Choice>
        <mc:Fallback>
          <p:pic>
            <p:nvPicPr>
              <p:cNvPr id="24" name="Ink 23">
                <a:extLst>
                  <a:ext uri="{FF2B5EF4-FFF2-40B4-BE49-F238E27FC236}">
                    <a16:creationId xmlns:a16="http://schemas.microsoft.com/office/drawing/2014/main" id="{B27B4EF8-C0F9-4DF7-9169-92245DAF2ECC}"/>
                  </a:ext>
                </a:extLst>
              </p:cNvPr>
              <p:cNvPicPr/>
              <p:nvPr/>
            </p:nvPicPr>
            <p:blipFill>
              <a:blip r:embed="rId36"/>
              <a:stretch>
                <a:fillRect/>
              </a:stretch>
            </p:blipFill>
            <p:spPr>
              <a:xfrm>
                <a:off x="5456099" y="4346802"/>
                <a:ext cx="182844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990EBE47-4C79-477D-9273-7C68DFD7797F}"/>
                  </a:ext>
                </a:extLst>
              </p14:cNvPr>
              <p14:cNvContentPartPr/>
              <p14:nvPr/>
            </p14:nvContentPartPr>
            <p14:xfrm>
              <a:off x="5575979" y="4342122"/>
              <a:ext cx="1763280" cy="726120"/>
            </p14:xfrm>
          </p:contentPart>
        </mc:Choice>
        <mc:Fallback>
          <p:pic>
            <p:nvPicPr>
              <p:cNvPr id="25" name="Ink 24">
                <a:extLst>
                  <a:ext uri="{FF2B5EF4-FFF2-40B4-BE49-F238E27FC236}">
                    <a16:creationId xmlns:a16="http://schemas.microsoft.com/office/drawing/2014/main" id="{990EBE47-4C79-477D-9273-7C68DFD7797F}"/>
                  </a:ext>
                </a:extLst>
              </p:cNvPr>
              <p:cNvPicPr/>
              <p:nvPr/>
            </p:nvPicPr>
            <p:blipFill>
              <a:blip r:embed="rId38"/>
              <a:stretch>
                <a:fillRect/>
              </a:stretch>
            </p:blipFill>
            <p:spPr>
              <a:xfrm>
                <a:off x="5571659" y="4337802"/>
                <a:ext cx="1771920" cy="734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92DDA003-6CE3-47DC-A38B-95E9530459CB}"/>
                  </a:ext>
                </a:extLst>
              </p14:cNvPr>
              <p14:cNvContentPartPr/>
              <p14:nvPr/>
            </p14:nvContentPartPr>
            <p14:xfrm>
              <a:off x="7182659" y="4744962"/>
              <a:ext cx="6120" cy="20160"/>
            </p14:xfrm>
          </p:contentPart>
        </mc:Choice>
        <mc:Fallback>
          <p:pic>
            <p:nvPicPr>
              <p:cNvPr id="26" name="Ink 25">
                <a:extLst>
                  <a:ext uri="{FF2B5EF4-FFF2-40B4-BE49-F238E27FC236}">
                    <a16:creationId xmlns:a16="http://schemas.microsoft.com/office/drawing/2014/main" id="{92DDA003-6CE3-47DC-A38B-95E9530459CB}"/>
                  </a:ext>
                </a:extLst>
              </p:cNvPr>
              <p:cNvPicPr/>
              <p:nvPr/>
            </p:nvPicPr>
            <p:blipFill>
              <a:blip r:embed="rId40"/>
              <a:stretch>
                <a:fillRect/>
              </a:stretch>
            </p:blipFill>
            <p:spPr>
              <a:xfrm>
                <a:off x="7178339" y="4740642"/>
                <a:ext cx="14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Ink 30">
                <a:extLst>
                  <a:ext uri="{FF2B5EF4-FFF2-40B4-BE49-F238E27FC236}">
                    <a16:creationId xmlns:a16="http://schemas.microsoft.com/office/drawing/2014/main" id="{7C679459-231D-43A9-A8BD-CB15F99BCA3E}"/>
                  </a:ext>
                </a:extLst>
              </p14:cNvPr>
              <p14:cNvContentPartPr/>
              <p14:nvPr/>
            </p14:nvContentPartPr>
            <p14:xfrm>
              <a:off x="10649099" y="2097162"/>
              <a:ext cx="1526040" cy="2052360"/>
            </p14:xfrm>
          </p:contentPart>
        </mc:Choice>
        <mc:Fallback>
          <p:pic>
            <p:nvPicPr>
              <p:cNvPr id="31" name="Ink 30">
                <a:extLst>
                  <a:ext uri="{FF2B5EF4-FFF2-40B4-BE49-F238E27FC236}">
                    <a16:creationId xmlns:a16="http://schemas.microsoft.com/office/drawing/2014/main" id="{7C679459-231D-43A9-A8BD-CB15F99BCA3E}"/>
                  </a:ext>
                </a:extLst>
              </p:cNvPr>
              <p:cNvPicPr/>
              <p:nvPr/>
            </p:nvPicPr>
            <p:blipFill>
              <a:blip r:embed="rId42"/>
              <a:stretch>
                <a:fillRect/>
              </a:stretch>
            </p:blipFill>
            <p:spPr>
              <a:xfrm>
                <a:off x="10644779" y="2092842"/>
                <a:ext cx="1534680" cy="2061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Ink 31">
                <a:extLst>
                  <a:ext uri="{FF2B5EF4-FFF2-40B4-BE49-F238E27FC236}">
                    <a16:creationId xmlns:a16="http://schemas.microsoft.com/office/drawing/2014/main" id="{33E4C936-69B3-42F7-BACF-F67B167C0972}"/>
                  </a:ext>
                </a:extLst>
              </p14:cNvPr>
              <p14:cNvContentPartPr/>
              <p14:nvPr/>
            </p14:nvContentPartPr>
            <p14:xfrm>
              <a:off x="7490099" y="3524562"/>
              <a:ext cx="1868040" cy="1310760"/>
            </p14:xfrm>
          </p:contentPart>
        </mc:Choice>
        <mc:Fallback>
          <p:pic>
            <p:nvPicPr>
              <p:cNvPr id="32" name="Ink 31">
                <a:extLst>
                  <a:ext uri="{FF2B5EF4-FFF2-40B4-BE49-F238E27FC236}">
                    <a16:creationId xmlns:a16="http://schemas.microsoft.com/office/drawing/2014/main" id="{33E4C936-69B3-42F7-BACF-F67B167C0972}"/>
                  </a:ext>
                </a:extLst>
              </p:cNvPr>
              <p:cNvPicPr/>
              <p:nvPr/>
            </p:nvPicPr>
            <p:blipFill>
              <a:blip r:embed="rId44"/>
              <a:stretch>
                <a:fillRect/>
              </a:stretch>
            </p:blipFill>
            <p:spPr>
              <a:xfrm>
                <a:off x="7485779" y="3520242"/>
                <a:ext cx="1876680" cy="131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Ink 32">
                <a:extLst>
                  <a:ext uri="{FF2B5EF4-FFF2-40B4-BE49-F238E27FC236}">
                    <a16:creationId xmlns:a16="http://schemas.microsoft.com/office/drawing/2014/main" id="{839636DF-B254-4113-AD49-FFDCA22E81F3}"/>
                  </a:ext>
                </a:extLst>
              </p14:cNvPr>
              <p14:cNvContentPartPr/>
              <p14:nvPr/>
            </p14:nvContentPartPr>
            <p14:xfrm>
              <a:off x="116939" y="4791402"/>
              <a:ext cx="1107720" cy="1032480"/>
            </p14:xfrm>
          </p:contentPart>
        </mc:Choice>
        <mc:Fallback>
          <p:pic>
            <p:nvPicPr>
              <p:cNvPr id="33" name="Ink 32">
                <a:extLst>
                  <a:ext uri="{FF2B5EF4-FFF2-40B4-BE49-F238E27FC236}">
                    <a16:creationId xmlns:a16="http://schemas.microsoft.com/office/drawing/2014/main" id="{839636DF-B254-4113-AD49-FFDCA22E81F3}"/>
                  </a:ext>
                </a:extLst>
              </p:cNvPr>
              <p:cNvPicPr/>
              <p:nvPr/>
            </p:nvPicPr>
            <p:blipFill>
              <a:blip r:embed="rId46"/>
              <a:stretch>
                <a:fillRect/>
              </a:stretch>
            </p:blipFill>
            <p:spPr>
              <a:xfrm>
                <a:off x="112619" y="4787082"/>
                <a:ext cx="1116360" cy="104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Ink 34">
                <a:extLst>
                  <a:ext uri="{FF2B5EF4-FFF2-40B4-BE49-F238E27FC236}">
                    <a16:creationId xmlns:a16="http://schemas.microsoft.com/office/drawing/2014/main" id="{1B5D889E-F28C-44B6-9DD8-095EA5C0B5C4}"/>
                  </a:ext>
                </a:extLst>
              </p14:cNvPr>
              <p14:cNvContentPartPr/>
              <p14:nvPr/>
            </p14:nvContentPartPr>
            <p14:xfrm>
              <a:off x="7209299" y="4365522"/>
              <a:ext cx="60120" cy="449280"/>
            </p14:xfrm>
          </p:contentPart>
        </mc:Choice>
        <mc:Fallback>
          <p:pic>
            <p:nvPicPr>
              <p:cNvPr id="35" name="Ink 34">
                <a:extLst>
                  <a:ext uri="{FF2B5EF4-FFF2-40B4-BE49-F238E27FC236}">
                    <a16:creationId xmlns:a16="http://schemas.microsoft.com/office/drawing/2014/main" id="{1B5D889E-F28C-44B6-9DD8-095EA5C0B5C4}"/>
                  </a:ext>
                </a:extLst>
              </p:cNvPr>
              <p:cNvPicPr/>
              <p:nvPr/>
            </p:nvPicPr>
            <p:blipFill>
              <a:blip r:embed="rId48"/>
              <a:stretch>
                <a:fillRect/>
              </a:stretch>
            </p:blipFill>
            <p:spPr>
              <a:xfrm>
                <a:off x="7204979" y="4361202"/>
                <a:ext cx="6876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 name="Ink 1">
                <a:extLst>
                  <a:ext uri="{FF2B5EF4-FFF2-40B4-BE49-F238E27FC236}">
                    <a16:creationId xmlns:a16="http://schemas.microsoft.com/office/drawing/2014/main" id="{4185ECBD-7D5D-4086-9AB7-9B2D1B1FF209}"/>
                  </a:ext>
                </a:extLst>
              </p14:cNvPr>
              <p14:cNvContentPartPr/>
              <p14:nvPr/>
            </p14:nvContentPartPr>
            <p14:xfrm>
              <a:off x="244739" y="2515482"/>
              <a:ext cx="688680" cy="264960"/>
            </p14:xfrm>
          </p:contentPart>
        </mc:Choice>
        <mc:Fallback>
          <p:pic>
            <p:nvPicPr>
              <p:cNvPr id="2" name="Ink 1">
                <a:extLst>
                  <a:ext uri="{FF2B5EF4-FFF2-40B4-BE49-F238E27FC236}">
                    <a16:creationId xmlns:a16="http://schemas.microsoft.com/office/drawing/2014/main" id="{4185ECBD-7D5D-4086-9AB7-9B2D1B1FF209}"/>
                  </a:ext>
                </a:extLst>
              </p:cNvPr>
              <p:cNvPicPr/>
              <p:nvPr/>
            </p:nvPicPr>
            <p:blipFill>
              <a:blip r:embed="rId50"/>
              <a:stretch>
                <a:fillRect/>
              </a:stretch>
            </p:blipFill>
            <p:spPr>
              <a:xfrm>
                <a:off x="240419" y="2511162"/>
                <a:ext cx="6973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 name="Ink 2">
                <a:extLst>
                  <a:ext uri="{FF2B5EF4-FFF2-40B4-BE49-F238E27FC236}">
                    <a16:creationId xmlns:a16="http://schemas.microsoft.com/office/drawing/2014/main" id="{016BB798-73E5-45F5-A284-12AA6F64A6DB}"/>
                  </a:ext>
                </a:extLst>
              </p14:cNvPr>
              <p14:cNvContentPartPr/>
              <p14:nvPr/>
            </p14:nvContentPartPr>
            <p14:xfrm>
              <a:off x="205139" y="2530242"/>
              <a:ext cx="891720" cy="472680"/>
            </p14:xfrm>
          </p:contentPart>
        </mc:Choice>
        <mc:Fallback>
          <p:pic>
            <p:nvPicPr>
              <p:cNvPr id="3" name="Ink 2">
                <a:extLst>
                  <a:ext uri="{FF2B5EF4-FFF2-40B4-BE49-F238E27FC236}">
                    <a16:creationId xmlns:a16="http://schemas.microsoft.com/office/drawing/2014/main" id="{016BB798-73E5-45F5-A284-12AA6F64A6DB}"/>
                  </a:ext>
                </a:extLst>
              </p:cNvPr>
              <p:cNvPicPr/>
              <p:nvPr/>
            </p:nvPicPr>
            <p:blipFill>
              <a:blip r:embed="rId52"/>
              <a:stretch>
                <a:fillRect/>
              </a:stretch>
            </p:blipFill>
            <p:spPr>
              <a:xfrm>
                <a:off x="200819" y="2525922"/>
                <a:ext cx="90036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 name="Ink 3">
                <a:extLst>
                  <a:ext uri="{FF2B5EF4-FFF2-40B4-BE49-F238E27FC236}">
                    <a16:creationId xmlns:a16="http://schemas.microsoft.com/office/drawing/2014/main" id="{013FD805-680D-4C1F-BFDB-9DCAFE64C20A}"/>
                  </a:ext>
                </a:extLst>
              </p14:cNvPr>
              <p14:cNvContentPartPr/>
              <p14:nvPr/>
            </p14:nvContentPartPr>
            <p14:xfrm>
              <a:off x="214859" y="2594682"/>
              <a:ext cx="657720" cy="355680"/>
            </p14:xfrm>
          </p:contentPart>
        </mc:Choice>
        <mc:Fallback>
          <p:pic>
            <p:nvPicPr>
              <p:cNvPr id="4" name="Ink 3">
                <a:extLst>
                  <a:ext uri="{FF2B5EF4-FFF2-40B4-BE49-F238E27FC236}">
                    <a16:creationId xmlns:a16="http://schemas.microsoft.com/office/drawing/2014/main" id="{013FD805-680D-4C1F-BFDB-9DCAFE64C20A}"/>
                  </a:ext>
                </a:extLst>
              </p:cNvPr>
              <p:cNvPicPr/>
              <p:nvPr/>
            </p:nvPicPr>
            <p:blipFill>
              <a:blip r:embed="rId54"/>
              <a:stretch>
                <a:fillRect/>
              </a:stretch>
            </p:blipFill>
            <p:spPr>
              <a:xfrm>
                <a:off x="210539" y="2590362"/>
                <a:ext cx="6663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E705DEA7-89C6-4AD7-9403-3ADE5BC785C5}"/>
                  </a:ext>
                </a:extLst>
              </p14:cNvPr>
              <p14:cNvContentPartPr/>
              <p14:nvPr/>
            </p14:nvContentPartPr>
            <p14:xfrm>
              <a:off x="6311459" y="3533562"/>
              <a:ext cx="140760" cy="391320"/>
            </p14:xfrm>
          </p:contentPart>
        </mc:Choice>
        <mc:Fallback>
          <p:pic>
            <p:nvPicPr>
              <p:cNvPr id="36" name="Ink 35">
                <a:extLst>
                  <a:ext uri="{FF2B5EF4-FFF2-40B4-BE49-F238E27FC236}">
                    <a16:creationId xmlns:a16="http://schemas.microsoft.com/office/drawing/2014/main" id="{E705DEA7-89C6-4AD7-9403-3ADE5BC785C5}"/>
                  </a:ext>
                </a:extLst>
              </p:cNvPr>
              <p:cNvPicPr/>
              <p:nvPr/>
            </p:nvPicPr>
            <p:blipFill>
              <a:blip r:embed="rId56"/>
              <a:stretch>
                <a:fillRect/>
              </a:stretch>
            </p:blipFill>
            <p:spPr>
              <a:xfrm>
                <a:off x="6307139" y="3529242"/>
                <a:ext cx="1494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27ADF19B-0A41-4EA4-9D65-93637E2216DE}"/>
                  </a:ext>
                </a:extLst>
              </p14:cNvPr>
              <p14:cNvContentPartPr/>
              <p14:nvPr/>
            </p14:nvContentPartPr>
            <p14:xfrm>
              <a:off x="5889539" y="3381642"/>
              <a:ext cx="312120" cy="133920"/>
            </p14:xfrm>
          </p:contentPart>
        </mc:Choice>
        <mc:Fallback>
          <p:pic>
            <p:nvPicPr>
              <p:cNvPr id="37" name="Ink 36">
                <a:extLst>
                  <a:ext uri="{FF2B5EF4-FFF2-40B4-BE49-F238E27FC236}">
                    <a16:creationId xmlns:a16="http://schemas.microsoft.com/office/drawing/2014/main" id="{27ADF19B-0A41-4EA4-9D65-93637E2216DE}"/>
                  </a:ext>
                </a:extLst>
              </p:cNvPr>
              <p:cNvPicPr/>
              <p:nvPr/>
            </p:nvPicPr>
            <p:blipFill>
              <a:blip r:embed="rId58"/>
              <a:stretch>
                <a:fillRect/>
              </a:stretch>
            </p:blipFill>
            <p:spPr>
              <a:xfrm>
                <a:off x="5885219" y="3377322"/>
                <a:ext cx="320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571BCB16-443F-4624-8BDF-6CBC323FE16A}"/>
                  </a:ext>
                </a:extLst>
              </p14:cNvPr>
              <p14:cNvContentPartPr/>
              <p14:nvPr/>
            </p14:nvContentPartPr>
            <p14:xfrm>
              <a:off x="6135779" y="2107962"/>
              <a:ext cx="1794600" cy="1163880"/>
            </p14:xfrm>
          </p:contentPart>
        </mc:Choice>
        <mc:Fallback>
          <p:pic>
            <p:nvPicPr>
              <p:cNvPr id="39" name="Ink 38">
                <a:extLst>
                  <a:ext uri="{FF2B5EF4-FFF2-40B4-BE49-F238E27FC236}">
                    <a16:creationId xmlns:a16="http://schemas.microsoft.com/office/drawing/2014/main" id="{571BCB16-443F-4624-8BDF-6CBC323FE16A}"/>
                  </a:ext>
                </a:extLst>
              </p:cNvPr>
              <p:cNvPicPr/>
              <p:nvPr/>
            </p:nvPicPr>
            <p:blipFill>
              <a:blip r:embed="rId60"/>
              <a:stretch>
                <a:fillRect/>
              </a:stretch>
            </p:blipFill>
            <p:spPr>
              <a:xfrm>
                <a:off x="6131459" y="2103642"/>
                <a:ext cx="1803240" cy="1172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Ink 39">
                <a:extLst>
                  <a:ext uri="{FF2B5EF4-FFF2-40B4-BE49-F238E27FC236}">
                    <a16:creationId xmlns:a16="http://schemas.microsoft.com/office/drawing/2014/main" id="{1B6C416E-F240-4618-9881-141742DB24A0}"/>
                  </a:ext>
                </a:extLst>
              </p14:cNvPr>
              <p14:cNvContentPartPr/>
              <p14:nvPr/>
            </p14:nvContentPartPr>
            <p14:xfrm>
              <a:off x="8209019" y="2127762"/>
              <a:ext cx="1903320" cy="1627920"/>
            </p14:xfrm>
          </p:contentPart>
        </mc:Choice>
        <mc:Fallback>
          <p:pic>
            <p:nvPicPr>
              <p:cNvPr id="40" name="Ink 39">
                <a:extLst>
                  <a:ext uri="{FF2B5EF4-FFF2-40B4-BE49-F238E27FC236}">
                    <a16:creationId xmlns:a16="http://schemas.microsoft.com/office/drawing/2014/main" id="{1B6C416E-F240-4618-9881-141742DB24A0}"/>
                  </a:ext>
                </a:extLst>
              </p:cNvPr>
              <p:cNvPicPr/>
              <p:nvPr/>
            </p:nvPicPr>
            <p:blipFill>
              <a:blip r:embed="rId62"/>
              <a:stretch>
                <a:fillRect/>
              </a:stretch>
            </p:blipFill>
            <p:spPr>
              <a:xfrm>
                <a:off x="8204699" y="2123442"/>
                <a:ext cx="1911960" cy="1636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Ink 40">
                <a:extLst>
                  <a:ext uri="{FF2B5EF4-FFF2-40B4-BE49-F238E27FC236}">
                    <a16:creationId xmlns:a16="http://schemas.microsoft.com/office/drawing/2014/main" id="{73DA98EE-2E50-4BBE-A2E6-A47062144A38}"/>
                  </a:ext>
                </a:extLst>
              </p14:cNvPr>
              <p14:cNvContentPartPr/>
              <p14:nvPr/>
            </p14:nvContentPartPr>
            <p14:xfrm>
              <a:off x="9281819" y="3860802"/>
              <a:ext cx="1472400" cy="988200"/>
            </p14:xfrm>
          </p:contentPart>
        </mc:Choice>
        <mc:Fallback>
          <p:pic>
            <p:nvPicPr>
              <p:cNvPr id="41" name="Ink 40">
                <a:extLst>
                  <a:ext uri="{FF2B5EF4-FFF2-40B4-BE49-F238E27FC236}">
                    <a16:creationId xmlns:a16="http://schemas.microsoft.com/office/drawing/2014/main" id="{73DA98EE-2E50-4BBE-A2E6-A47062144A38}"/>
                  </a:ext>
                </a:extLst>
              </p:cNvPr>
              <p:cNvPicPr/>
              <p:nvPr/>
            </p:nvPicPr>
            <p:blipFill>
              <a:blip r:embed="rId64"/>
              <a:stretch>
                <a:fillRect/>
              </a:stretch>
            </p:blipFill>
            <p:spPr>
              <a:xfrm>
                <a:off x="9277499" y="3856482"/>
                <a:ext cx="1481040" cy="996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Ink 42">
                <a:extLst>
                  <a:ext uri="{FF2B5EF4-FFF2-40B4-BE49-F238E27FC236}">
                    <a16:creationId xmlns:a16="http://schemas.microsoft.com/office/drawing/2014/main" id="{1325B533-CEDF-4356-8547-44F1B28BED00}"/>
                  </a:ext>
                </a:extLst>
              </p14:cNvPr>
              <p14:cNvContentPartPr/>
              <p14:nvPr/>
            </p14:nvContentPartPr>
            <p14:xfrm>
              <a:off x="7324139" y="4612482"/>
              <a:ext cx="1459440" cy="971640"/>
            </p14:xfrm>
          </p:contentPart>
        </mc:Choice>
        <mc:Fallback>
          <p:pic>
            <p:nvPicPr>
              <p:cNvPr id="43" name="Ink 42">
                <a:extLst>
                  <a:ext uri="{FF2B5EF4-FFF2-40B4-BE49-F238E27FC236}">
                    <a16:creationId xmlns:a16="http://schemas.microsoft.com/office/drawing/2014/main" id="{1325B533-CEDF-4356-8547-44F1B28BED00}"/>
                  </a:ext>
                </a:extLst>
              </p:cNvPr>
              <p:cNvPicPr/>
              <p:nvPr/>
            </p:nvPicPr>
            <p:blipFill>
              <a:blip r:embed="rId66"/>
              <a:stretch>
                <a:fillRect/>
              </a:stretch>
            </p:blipFill>
            <p:spPr>
              <a:xfrm>
                <a:off x="7319819" y="4608162"/>
                <a:ext cx="1468080" cy="980280"/>
              </a:xfrm>
              <a:prstGeom prst="rect">
                <a:avLst/>
              </a:prstGeom>
            </p:spPr>
          </p:pic>
        </mc:Fallback>
      </mc:AlternateContent>
      <p:grpSp>
        <p:nvGrpSpPr>
          <p:cNvPr id="46" name="Group 45">
            <a:extLst>
              <a:ext uri="{FF2B5EF4-FFF2-40B4-BE49-F238E27FC236}">
                <a16:creationId xmlns:a16="http://schemas.microsoft.com/office/drawing/2014/main" id="{85A17161-C582-4D4B-A08B-2B1FD158242A}"/>
              </a:ext>
            </a:extLst>
          </p:cNvPr>
          <p:cNvGrpSpPr/>
          <p:nvPr/>
        </p:nvGrpSpPr>
        <p:grpSpPr>
          <a:xfrm>
            <a:off x="80219" y="4666122"/>
            <a:ext cx="5531400" cy="1693800"/>
            <a:chOff x="80219" y="4666122"/>
            <a:chExt cx="5531400" cy="1693800"/>
          </a:xfrm>
        </p:grpSpPr>
        <mc:AlternateContent xmlns:mc="http://schemas.openxmlformats.org/markup-compatibility/2006">
          <mc:Choice xmlns:p14="http://schemas.microsoft.com/office/powerpoint/2010/main" Requires="p14">
            <p:contentPart p14:bwMode="auto" r:id="rId67">
              <p14:nvContentPartPr>
                <p14:cNvPr id="27" name="Ink 26">
                  <a:extLst>
                    <a:ext uri="{FF2B5EF4-FFF2-40B4-BE49-F238E27FC236}">
                      <a16:creationId xmlns:a16="http://schemas.microsoft.com/office/drawing/2014/main" id="{FA7FF26E-9A94-4E57-B15A-C4E8B8023D54}"/>
                    </a:ext>
                  </a:extLst>
                </p14:cNvPr>
                <p14:cNvContentPartPr/>
                <p14:nvPr/>
              </p14:nvContentPartPr>
              <p14:xfrm>
                <a:off x="80219" y="4773042"/>
                <a:ext cx="1114920" cy="1225080"/>
              </p14:xfrm>
            </p:contentPart>
          </mc:Choice>
          <mc:Fallback>
            <p:pic>
              <p:nvPicPr>
                <p:cNvPr id="27" name="Ink 26">
                  <a:extLst>
                    <a:ext uri="{FF2B5EF4-FFF2-40B4-BE49-F238E27FC236}">
                      <a16:creationId xmlns:a16="http://schemas.microsoft.com/office/drawing/2014/main" id="{FA7FF26E-9A94-4E57-B15A-C4E8B8023D54}"/>
                    </a:ext>
                  </a:extLst>
                </p:cNvPr>
                <p:cNvPicPr/>
                <p:nvPr/>
              </p:nvPicPr>
              <p:blipFill>
                <a:blip r:embed="rId68"/>
                <a:stretch>
                  <a:fillRect/>
                </a:stretch>
              </p:blipFill>
              <p:spPr>
                <a:xfrm>
                  <a:off x="75899" y="4768722"/>
                  <a:ext cx="112356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 name="Ink 27">
                  <a:extLst>
                    <a:ext uri="{FF2B5EF4-FFF2-40B4-BE49-F238E27FC236}">
                      <a16:creationId xmlns:a16="http://schemas.microsoft.com/office/drawing/2014/main" id="{1CE986B0-177F-4493-8CF5-2746BB6C99B8}"/>
                    </a:ext>
                  </a:extLst>
                </p14:cNvPr>
                <p14:cNvContentPartPr/>
                <p14:nvPr/>
              </p14:nvContentPartPr>
              <p14:xfrm>
                <a:off x="1216379" y="4788882"/>
                <a:ext cx="4305240" cy="749880"/>
              </p14:xfrm>
            </p:contentPart>
          </mc:Choice>
          <mc:Fallback>
            <p:pic>
              <p:nvPicPr>
                <p:cNvPr id="28" name="Ink 27">
                  <a:extLst>
                    <a:ext uri="{FF2B5EF4-FFF2-40B4-BE49-F238E27FC236}">
                      <a16:creationId xmlns:a16="http://schemas.microsoft.com/office/drawing/2014/main" id="{1CE986B0-177F-4493-8CF5-2746BB6C99B8}"/>
                    </a:ext>
                  </a:extLst>
                </p:cNvPr>
                <p:cNvPicPr/>
                <p:nvPr/>
              </p:nvPicPr>
              <p:blipFill>
                <a:blip r:embed="rId70"/>
                <a:stretch>
                  <a:fillRect/>
                </a:stretch>
              </p:blipFill>
              <p:spPr>
                <a:xfrm>
                  <a:off x="1212059" y="4784562"/>
                  <a:ext cx="431388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 name="Ink 28">
                  <a:extLst>
                    <a:ext uri="{FF2B5EF4-FFF2-40B4-BE49-F238E27FC236}">
                      <a16:creationId xmlns:a16="http://schemas.microsoft.com/office/drawing/2014/main" id="{C350AA4F-39BB-4D19-A83A-E50BAC034745}"/>
                    </a:ext>
                  </a:extLst>
                </p14:cNvPr>
                <p14:cNvContentPartPr/>
                <p14:nvPr/>
              </p14:nvContentPartPr>
              <p14:xfrm>
                <a:off x="5398859" y="4666122"/>
                <a:ext cx="212760" cy="260280"/>
              </p14:xfrm>
            </p:contentPart>
          </mc:Choice>
          <mc:Fallback>
            <p:pic>
              <p:nvPicPr>
                <p:cNvPr id="29" name="Ink 28">
                  <a:extLst>
                    <a:ext uri="{FF2B5EF4-FFF2-40B4-BE49-F238E27FC236}">
                      <a16:creationId xmlns:a16="http://schemas.microsoft.com/office/drawing/2014/main" id="{C350AA4F-39BB-4D19-A83A-E50BAC034745}"/>
                    </a:ext>
                  </a:extLst>
                </p:cNvPr>
                <p:cNvPicPr/>
                <p:nvPr/>
              </p:nvPicPr>
              <p:blipFill>
                <a:blip r:embed="rId72"/>
                <a:stretch>
                  <a:fillRect/>
                </a:stretch>
              </p:blipFill>
              <p:spPr>
                <a:xfrm>
                  <a:off x="5394539" y="4661802"/>
                  <a:ext cx="2214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C0AAB685-8A5F-4916-BAC8-DC1D0368D213}"/>
                    </a:ext>
                  </a:extLst>
                </p14:cNvPr>
                <p14:cNvContentPartPr/>
                <p14:nvPr/>
              </p14:nvContentPartPr>
              <p14:xfrm>
                <a:off x="870419" y="5629482"/>
                <a:ext cx="2664720" cy="730440"/>
              </p14:xfrm>
            </p:contentPart>
          </mc:Choice>
          <mc:Fallback>
            <p:pic>
              <p:nvPicPr>
                <p:cNvPr id="45" name="Ink 44">
                  <a:extLst>
                    <a:ext uri="{FF2B5EF4-FFF2-40B4-BE49-F238E27FC236}">
                      <a16:creationId xmlns:a16="http://schemas.microsoft.com/office/drawing/2014/main" id="{C0AAB685-8A5F-4916-BAC8-DC1D0368D213}"/>
                    </a:ext>
                  </a:extLst>
                </p:cNvPr>
                <p:cNvPicPr/>
                <p:nvPr/>
              </p:nvPicPr>
              <p:blipFill>
                <a:blip r:embed="rId74"/>
                <a:stretch>
                  <a:fillRect/>
                </a:stretch>
              </p:blipFill>
              <p:spPr>
                <a:xfrm>
                  <a:off x="866099" y="5625162"/>
                  <a:ext cx="2673360" cy="739080"/>
                </a:xfrm>
                <a:prstGeom prst="rect">
                  <a:avLst/>
                </a:prstGeom>
              </p:spPr>
            </p:pic>
          </mc:Fallback>
        </mc:AlternateContent>
      </p:grpSp>
      <p:grpSp>
        <p:nvGrpSpPr>
          <p:cNvPr id="56" name="Group 55">
            <a:extLst>
              <a:ext uri="{FF2B5EF4-FFF2-40B4-BE49-F238E27FC236}">
                <a16:creationId xmlns:a16="http://schemas.microsoft.com/office/drawing/2014/main" id="{C6B76333-D022-43E5-8D57-DB5E606A79A5}"/>
              </a:ext>
            </a:extLst>
          </p:cNvPr>
          <p:cNvGrpSpPr/>
          <p:nvPr/>
        </p:nvGrpSpPr>
        <p:grpSpPr>
          <a:xfrm>
            <a:off x="4423259" y="5657202"/>
            <a:ext cx="203400" cy="507960"/>
            <a:chOff x="4423259" y="5657202"/>
            <a:chExt cx="203400" cy="507960"/>
          </a:xfrm>
        </p:grpSpPr>
        <mc:AlternateContent xmlns:mc="http://schemas.openxmlformats.org/markup-compatibility/2006">
          <mc:Choice xmlns:p14="http://schemas.microsoft.com/office/powerpoint/2010/main" Requires="p14">
            <p:contentPart p14:bwMode="auto" r:id="rId75">
              <p14:nvContentPartPr>
                <p14:cNvPr id="50" name="Ink 49">
                  <a:extLst>
                    <a:ext uri="{FF2B5EF4-FFF2-40B4-BE49-F238E27FC236}">
                      <a16:creationId xmlns:a16="http://schemas.microsoft.com/office/drawing/2014/main" id="{223AE341-75FD-4DE0-A31D-DD3CFFCF81D7}"/>
                    </a:ext>
                  </a:extLst>
                </p14:cNvPr>
                <p14:cNvContentPartPr/>
                <p14:nvPr/>
              </p14:nvContentPartPr>
              <p14:xfrm>
                <a:off x="4457819" y="5676642"/>
                <a:ext cx="148320" cy="144360"/>
              </p14:xfrm>
            </p:contentPart>
          </mc:Choice>
          <mc:Fallback>
            <p:pic>
              <p:nvPicPr>
                <p:cNvPr id="50" name="Ink 49">
                  <a:extLst>
                    <a:ext uri="{FF2B5EF4-FFF2-40B4-BE49-F238E27FC236}">
                      <a16:creationId xmlns:a16="http://schemas.microsoft.com/office/drawing/2014/main" id="{223AE341-75FD-4DE0-A31D-DD3CFFCF81D7}"/>
                    </a:ext>
                  </a:extLst>
                </p:cNvPr>
                <p:cNvPicPr/>
                <p:nvPr/>
              </p:nvPicPr>
              <p:blipFill>
                <a:blip r:embed="rId76"/>
                <a:stretch>
                  <a:fillRect/>
                </a:stretch>
              </p:blipFill>
              <p:spPr>
                <a:xfrm>
                  <a:off x="4453499" y="5672322"/>
                  <a:ext cx="156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Ink 50">
                  <a:extLst>
                    <a:ext uri="{FF2B5EF4-FFF2-40B4-BE49-F238E27FC236}">
                      <a16:creationId xmlns:a16="http://schemas.microsoft.com/office/drawing/2014/main" id="{0725F88D-0949-40AF-B2D5-A4C3F3C0BC99}"/>
                    </a:ext>
                  </a:extLst>
                </p14:cNvPr>
                <p14:cNvContentPartPr/>
                <p14:nvPr/>
              </p14:nvContentPartPr>
              <p14:xfrm>
                <a:off x="4524059" y="5836122"/>
                <a:ext cx="46080" cy="233640"/>
              </p14:xfrm>
            </p:contentPart>
          </mc:Choice>
          <mc:Fallback>
            <p:pic>
              <p:nvPicPr>
                <p:cNvPr id="51" name="Ink 50">
                  <a:extLst>
                    <a:ext uri="{FF2B5EF4-FFF2-40B4-BE49-F238E27FC236}">
                      <a16:creationId xmlns:a16="http://schemas.microsoft.com/office/drawing/2014/main" id="{0725F88D-0949-40AF-B2D5-A4C3F3C0BC99}"/>
                    </a:ext>
                  </a:extLst>
                </p:cNvPr>
                <p:cNvPicPr/>
                <p:nvPr/>
              </p:nvPicPr>
              <p:blipFill>
                <a:blip r:embed="rId78"/>
                <a:stretch>
                  <a:fillRect/>
                </a:stretch>
              </p:blipFill>
              <p:spPr>
                <a:xfrm>
                  <a:off x="4519739" y="5831802"/>
                  <a:ext cx="54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Ink 52">
                  <a:extLst>
                    <a:ext uri="{FF2B5EF4-FFF2-40B4-BE49-F238E27FC236}">
                      <a16:creationId xmlns:a16="http://schemas.microsoft.com/office/drawing/2014/main" id="{58AA9DA9-629A-426E-B09F-A1A3A35B9184}"/>
                    </a:ext>
                  </a:extLst>
                </p14:cNvPr>
                <p14:cNvContentPartPr/>
                <p14:nvPr/>
              </p14:nvContentPartPr>
              <p14:xfrm>
                <a:off x="4423259" y="5657202"/>
                <a:ext cx="191880" cy="459000"/>
              </p14:xfrm>
            </p:contentPart>
          </mc:Choice>
          <mc:Fallback>
            <p:pic>
              <p:nvPicPr>
                <p:cNvPr id="53" name="Ink 52">
                  <a:extLst>
                    <a:ext uri="{FF2B5EF4-FFF2-40B4-BE49-F238E27FC236}">
                      <a16:creationId xmlns:a16="http://schemas.microsoft.com/office/drawing/2014/main" id="{58AA9DA9-629A-426E-B09F-A1A3A35B9184}"/>
                    </a:ext>
                  </a:extLst>
                </p:cNvPr>
                <p:cNvPicPr/>
                <p:nvPr/>
              </p:nvPicPr>
              <p:blipFill>
                <a:blip r:embed="rId80"/>
                <a:stretch>
                  <a:fillRect/>
                </a:stretch>
              </p:blipFill>
              <p:spPr>
                <a:xfrm>
                  <a:off x="4418939" y="5652882"/>
                  <a:ext cx="20052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Ink 53">
                  <a:extLst>
                    <a:ext uri="{FF2B5EF4-FFF2-40B4-BE49-F238E27FC236}">
                      <a16:creationId xmlns:a16="http://schemas.microsoft.com/office/drawing/2014/main" id="{8F1D423D-2228-4498-9BB0-2FC419393A48}"/>
                    </a:ext>
                  </a:extLst>
                </p14:cNvPr>
                <p14:cNvContentPartPr/>
                <p14:nvPr/>
              </p14:nvContentPartPr>
              <p14:xfrm>
                <a:off x="4440539" y="5657562"/>
                <a:ext cx="186120" cy="195840"/>
              </p14:xfrm>
            </p:contentPart>
          </mc:Choice>
          <mc:Fallback>
            <p:pic>
              <p:nvPicPr>
                <p:cNvPr id="54" name="Ink 53">
                  <a:extLst>
                    <a:ext uri="{FF2B5EF4-FFF2-40B4-BE49-F238E27FC236}">
                      <a16:creationId xmlns:a16="http://schemas.microsoft.com/office/drawing/2014/main" id="{8F1D423D-2228-4498-9BB0-2FC419393A48}"/>
                    </a:ext>
                  </a:extLst>
                </p:cNvPr>
                <p:cNvPicPr/>
                <p:nvPr/>
              </p:nvPicPr>
              <p:blipFill>
                <a:blip r:embed="rId82"/>
                <a:stretch>
                  <a:fillRect/>
                </a:stretch>
              </p:blipFill>
              <p:spPr>
                <a:xfrm>
                  <a:off x="4436219" y="5653242"/>
                  <a:ext cx="194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Ink 54">
                  <a:extLst>
                    <a:ext uri="{FF2B5EF4-FFF2-40B4-BE49-F238E27FC236}">
                      <a16:creationId xmlns:a16="http://schemas.microsoft.com/office/drawing/2014/main" id="{E436113A-1F5C-4D49-A8E5-51E0F0CF70EB}"/>
                    </a:ext>
                  </a:extLst>
                </p14:cNvPr>
                <p14:cNvContentPartPr/>
                <p14:nvPr/>
              </p14:nvContentPartPr>
              <p14:xfrm>
                <a:off x="4515059" y="5743962"/>
                <a:ext cx="48600" cy="421200"/>
              </p14:xfrm>
            </p:contentPart>
          </mc:Choice>
          <mc:Fallback>
            <p:pic>
              <p:nvPicPr>
                <p:cNvPr id="55" name="Ink 54">
                  <a:extLst>
                    <a:ext uri="{FF2B5EF4-FFF2-40B4-BE49-F238E27FC236}">
                      <a16:creationId xmlns:a16="http://schemas.microsoft.com/office/drawing/2014/main" id="{E436113A-1F5C-4D49-A8E5-51E0F0CF70EB}"/>
                    </a:ext>
                  </a:extLst>
                </p:cNvPr>
                <p:cNvPicPr/>
                <p:nvPr/>
              </p:nvPicPr>
              <p:blipFill>
                <a:blip r:embed="rId84"/>
                <a:stretch>
                  <a:fillRect/>
                </a:stretch>
              </p:blipFill>
              <p:spPr>
                <a:xfrm>
                  <a:off x="4510739" y="5739642"/>
                  <a:ext cx="57240" cy="42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7" name="Ink 56">
                <a:extLst>
                  <a:ext uri="{FF2B5EF4-FFF2-40B4-BE49-F238E27FC236}">
                    <a16:creationId xmlns:a16="http://schemas.microsoft.com/office/drawing/2014/main" id="{406FC037-27E3-4602-8A82-DA77DD8A59EB}"/>
                  </a:ext>
                </a:extLst>
              </p14:cNvPr>
              <p14:cNvContentPartPr/>
              <p14:nvPr/>
            </p14:nvContentPartPr>
            <p14:xfrm>
              <a:off x="7234499" y="4374882"/>
              <a:ext cx="46800" cy="361080"/>
            </p14:xfrm>
          </p:contentPart>
        </mc:Choice>
        <mc:Fallback>
          <p:pic>
            <p:nvPicPr>
              <p:cNvPr id="57" name="Ink 56">
                <a:extLst>
                  <a:ext uri="{FF2B5EF4-FFF2-40B4-BE49-F238E27FC236}">
                    <a16:creationId xmlns:a16="http://schemas.microsoft.com/office/drawing/2014/main" id="{406FC037-27E3-4602-8A82-DA77DD8A59EB}"/>
                  </a:ext>
                </a:extLst>
              </p:cNvPr>
              <p:cNvPicPr/>
              <p:nvPr/>
            </p:nvPicPr>
            <p:blipFill>
              <a:blip r:embed="rId86"/>
              <a:stretch>
                <a:fillRect/>
              </a:stretch>
            </p:blipFill>
            <p:spPr>
              <a:xfrm>
                <a:off x="7230179" y="4370562"/>
                <a:ext cx="55440" cy="369720"/>
              </a:xfrm>
              <a:prstGeom prst="rect">
                <a:avLst/>
              </a:prstGeom>
            </p:spPr>
          </p:pic>
        </mc:Fallback>
      </mc:AlternateContent>
      <p:grpSp>
        <p:nvGrpSpPr>
          <p:cNvPr id="128" name="Group 127">
            <a:extLst>
              <a:ext uri="{FF2B5EF4-FFF2-40B4-BE49-F238E27FC236}">
                <a16:creationId xmlns:a16="http://schemas.microsoft.com/office/drawing/2014/main" id="{EB70320E-1D2E-4237-8FEF-518605538F73}"/>
              </a:ext>
            </a:extLst>
          </p:cNvPr>
          <p:cNvGrpSpPr/>
          <p:nvPr/>
        </p:nvGrpSpPr>
        <p:grpSpPr>
          <a:xfrm>
            <a:off x="7057019" y="4305402"/>
            <a:ext cx="366480" cy="1779480"/>
            <a:chOff x="7057019" y="4305402"/>
            <a:chExt cx="366480" cy="1779480"/>
          </a:xfrm>
        </p:grpSpPr>
        <mc:AlternateContent xmlns:mc="http://schemas.openxmlformats.org/markup-compatibility/2006">
          <mc:Choice xmlns:p14="http://schemas.microsoft.com/office/powerpoint/2010/main" Requires="p14">
            <p:contentPart p14:bwMode="auto" r:id="rId87">
              <p14:nvContentPartPr>
                <p14:cNvPr id="47" name="Ink 46">
                  <a:extLst>
                    <a:ext uri="{FF2B5EF4-FFF2-40B4-BE49-F238E27FC236}">
                      <a16:creationId xmlns:a16="http://schemas.microsoft.com/office/drawing/2014/main" id="{1E518AC0-DC28-435C-B63D-CB9819BAC918}"/>
                    </a:ext>
                  </a:extLst>
                </p14:cNvPr>
                <p14:cNvContentPartPr/>
                <p14:nvPr/>
              </p14:nvContentPartPr>
              <p14:xfrm>
                <a:off x="7234499" y="4734522"/>
                <a:ext cx="10440" cy="54720"/>
              </p14:xfrm>
            </p:contentPart>
          </mc:Choice>
          <mc:Fallback>
            <p:pic>
              <p:nvPicPr>
                <p:cNvPr id="47" name="Ink 46">
                  <a:extLst>
                    <a:ext uri="{FF2B5EF4-FFF2-40B4-BE49-F238E27FC236}">
                      <a16:creationId xmlns:a16="http://schemas.microsoft.com/office/drawing/2014/main" id="{1E518AC0-DC28-435C-B63D-CB9819BAC918}"/>
                    </a:ext>
                  </a:extLst>
                </p:cNvPr>
                <p:cNvPicPr/>
                <p:nvPr/>
              </p:nvPicPr>
              <p:blipFill>
                <a:blip r:embed="rId88"/>
                <a:stretch>
                  <a:fillRect/>
                </a:stretch>
              </p:blipFill>
              <p:spPr>
                <a:xfrm>
                  <a:off x="7230179" y="4730202"/>
                  <a:ext cx="19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Ink 47">
                  <a:extLst>
                    <a:ext uri="{FF2B5EF4-FFF2-40B4-BE49-F238E27FC236}">
                      <a16:creationId xmlns:a16="http://schemas.microsoft.com/office/drawing/2014/main" id="{7C09D563-324D-4802-83D9-378D77C54F9A}"/>
                    </a:ext>
                  </a:extLst>
                </p14:cNvPr>
                <p14:cNvContentPartPr/>
                <p14:nvPr/>
              </p14:nvContentPartPr>
              <p14:xfrm>
                <a:off x="7132979" y="5288202"/>
                <a:ext cx="7920" cy="7920"/>
              </p14:xfrm>
            </p:contentPart>
          </mc:Choice>
          <mc:Fallback>
            <p:pic>
              <p:nvPicPr>
                <p:cNvPr id="48" name="Ink 47">
                  <a:extLst>
                    <a:ext uri="{FF2B5EF4-FFF2-40B4-BE49-F238E27FC236}">
                      <a16:creationId xmlns:a16="http://schemas.microsoft.com/office/drawing/2014/main" id="{7C09D563-324D-4802-83D9-378D77C54F9A}"/>
                    </a:ext>
                  </a:extLst>
                </p:cNvPr>
                <p:cNvPicPr/>
                <p:nvPr/>
              </p:nvPicPr>
              <p:blipFill>
                <a:blip r:embed="rId90"/>
                <a:stretch>
                  <a:fillRect/>
                </a:stretch>
              </p:blipFill>
              <p:spPr>
                <a:xfrm>
                  <a:off x="7128659" y="5283882"/>
                  <a:ext cx="16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Ink 48">
                  <a:extLst>
                    <a:ext uri="{FF2B5EF4-FFF2-40B4-BE49-F238E27FC236}">
                      <a16:creationId xmlns:a16="http://schemas.microsoft.com/office/drawing/2014/main" id="{4BEAE182-2A8D-41E7-880F-42544E4EFDB1}"/>
                    </a:ext>
                  </a:extLst>
                </p14:cNvPr>
                <p14:cNvContentPartPr/>
                <p14:nvPr/>
              </p14:nvContentPartPr>
              <p14:xfrm>
                <a:off x="7092659" y="5828922"/>
                <a:ext cx="5040" cy="16200"/>
              </p14:xfrm>
            </p:contentPart>
          </mc:Choice>
          <mc:Fallback>
            <p:pic>
              <p:nvPicPr>
                <p:cNvPr id="49" name="Ink 48">
                  <a:extLst>
                    <a:ext uri="{FF2B5EF4-FFF2-40B4-BE49-F238E27FC236}">
                      <a16:creationId xmlns:a16="http://schemas.microsoft.com/office/drawing/2014/main" id="{4BEAE182-2A8D-41E7-880F-42544E4EFDB1}"/>
                    </a:ext>
                  </a:extLst>
                </p:cNvPr>
                <p:cNvPicPr/>
                <p:nvPr/>
              </p:nvPicPr>
              <p:blipFill>
                <a:blip r:embed="rId92"/>
                <a:stretch>
                  <a:fillRect/>
                </a:stretch>
              </p:blipFill>
              <p:spPr>
                <a:xfrm>
                  <a:off x="7088339" y="5824602"/>
                  <a:ext cx="13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09466C58-3C66-4ACC-8231-46380A6B3B79}"/>
                    </a:ext>
                  </a:extLst>
                </p14:cNvPr>
                <p14:cNvContentPartPr/>
                <p14:nvPr/>
              </p14:nvContentPartPr>
              <p14:xfrm>
                <a:off x="7187699" y="4356882"/>
                <a:ext cx="235800" cy="1728000"/>
              </p14:xfrm>
            </p:contentPart>
          </mc:Choice>
          <mc:Fallback>
            <p:pic>
              <p:nvPicPr>
                <p:cNvPr id="58" name="Ink 57">
                  <a:extLst>
                    <a:ext uri="{FF2B5EF4-FFF2-40B4-BE49-F238E27FC236}">
                      <a16:creationId xmlns:a16="http://schemas.microsoft.com/office/drawing/2014/main" id="{09466C58-3C66-4ACC-8231-46380A6B3B79}"/>
                    </a:ext>
                  </a:extLst>
                </p:cNvPr>
                <p:cNvPicPr/>
                <p:nvPr/>
              </p:nvPicPr>
              <p:blipFill>
                <a:blip r:embed="rId94"/>
                <a:stretch>
                  <a:fillRect/>
                </a:stretch>
              </p:blipFill>
              <p:spPr>
                <a:xfrm>
                  <a:off x="7183379" y="4352562"/>
                  <a:ext cx="244440" cy="173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Ink 58">
                  <a:extLst>
                    <a:ext uri="{FF2B5EF4-FFF2-40B4-BE49-F238E27FC236}">
                      <a16:creationId xmlns:a16="http://schemas.microsoft.com/office/drawing/2014/main" id="{4BFBA7E3-AAC9-4459-BD29-1C57B68F5D52}"/>
                    </a:ext>
                  </a:extLst>
                </p14:cNvPr>
                <p14:cNvContentPartPr/>
                <p14:nvPr/>
              </p14:nvContentPartPr>
              <p14:xfrm>
                <a:off x="7061699" y="6004962"/>
                <a:ext cx="250920" cy="48600"/>
              </p14:xfrm>
            </p:contentPart>
          </mc:Choice>
          <mc:Fallback>
            <p:pic>
              <p:nvPicPr>
                <p:cNvPr id="59" name="Ink 58">
                  <a:extLst>
                    <a:ext uri="{FF2B5EF4-FFF2-40B4-BE49-F238E27FC236}">
                      <a16:creationId xmlns:a16="http://schemas.microsoft.com/office/drawing/2014/main" id="{4BFBA7E3-AAC9-4459-BD29-1C57B68F5D52}"/>
                    </a:ext>
                  </a:extLst>
                </p:cNvPr>
                <p:cNvPicPr/>
                <p:nvPr/>
              </p:nvPicPr>
              <p:blipFill>
                <a:blip r:embed="rId96"/>
                <a:stretch>
                  <a:fillRect/>
                </a:stretch>
              </p:blipFill>
              <p:spPr>
                <a:xfrm>
                  <a:off x="7057379" y="6000642"/>
                  <a:ext cx="259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4E0B339D-0D7B-49C8-82E2-0EC0683287C8}"/>
                    </a:ext>
                  </a:extLst>
                </p14:cNvPr>
                <p14:cNvContentPartPr/>
                <p14:nvPr/>
              </p14:nvContentPartPr>
              <p14:xfrm>
                <a:off x="7057019" y="4305402"/>
                <a:ext cx="249840" cy="159120"/>
              </p14:xfrm>
            </p:contentPart>
          </mc:Choice>
          <mc:Fallback>
            <p:pic>
              <p:nvPicPr>
                <p:cNvPr id="63" name="Ink 62">
                  <a:extLst>
                    <a:ext uri="{FF2B5EF4-FFF2-40B4-BE49-F238E27FC236}">
                      <a16:creationId xmlns:a16="http://schemas.microsoft.com/office/drawing/2014/main" id="{4E0B339D-0D7B-49C8-82E2-0EC0683287C8}"/>
                    </a:ext>
                  </a:extLst>
                </p:cNvPr>
                <p:cNvPicPr/>
                <p:nvPr/>
              </p:nvPicPr>
              <p:blipFill>
                <a:blip r:embed="rId98"/>
                <a:stretch>
                  <a:fillRect/>
                </a:stretch>
              </p:blipFill>
              <p:spPr>
                <a:xfrm>
                  <a:off x="7052699" y="4301082"/>
                  <a:ext cx="258480" cy="16776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950760" y="27756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dirty="0">
                <a:solidFill>
                  <a:srgbClr val="000000"/>
                </a:solidFill>
                <a:latin typeface="Arial"/>
              </a:rPr>
              <a:t>How to describe potential functional components?</a:t>
            </a:r>
            <a:r>
              <a:rPr lang="sl-SI" sz="3390" b="1" strike="noStrike" spc="-1" dirty="0">
                <a:solidFill>
                  <a:srgbClr val="000000"/>
                </a:solidFill>
                <a:latin typeface="Arial"/>
              </a:rPr>
              <a:t> </a:t>
            </a:r>
            <a:r>
              <a:rPr lang="sl-SI" sz="3390" b="1" strike="noStrike" spc="-1" dirty="0" err="1">
                <a:solidFill>
                  <a:srgbClr val="000000"/>
                </a:solidFill>
                <a:latin typeface="Arial"/>
              </a:rPr>
              <a:t>See</a:t>
            </a:r>
            <a:r>
              <a:rPr lang="sl-SI" sz="3390" b="1" strike="noStrike" spc="-1" dirty="0">
                <a:solidFill>
                  <a:srgbClr val="000000"/>
                </a:solidFill>
                <a:latin typeface="Arial"/>
              </a:rPr>
              <a:t> </a:t>
            </a:r>
            <a:r>
              <a:rPr lang="sl-SI" sz="3390" b="1" strike="noStrike" spc="-1" dirty="0" err="1">
                <a:solidFill>
                  <a:srgbClr val="000000"/>
                </a:solidFill>
                <a:latin typeface="Arial"/>
              </a:rPr>
              <a:t>the</a:t>
            </a:r>
            <a:r>
              <a:rPr lang="sl-SI" sz="3390" b="1" strike="noStrike" spc="-1" dirty="0">
                <a:solidFill>
                  <a:srgbClr val="000000"/>
                </a:solidFill>
                <a:latin typeface="Arial"/>
              </a:rPr>
              <a:t> </a:t>
            </a:r>
            <a:r>
              <a:rPr lang="sl-SI" sz="3390" b="1" strike="noStrike" spc="-1" dirty="0" err="1">
                <a:solidFill>
                  <a:srgbClr val="000000"/>
                </a:solidFill>
                <a:latin typeface="Arial"/>
              </a:rPr>
              <a:t>following</a:t>
            </a:r>
            <a:endParaRPr lang="en-US" sz="3390" b="0" strike="noStrike" spc="-1" dirty="0">
              <a:latin typeface="Arial"/>
            </a:endParaRPr>
          </a:p>
        </p:txBody>
      </p:sp>
      <p:sp>
        <p:nvSpPr>
          <p:cNvPr id="225" name="TextShape 2"/>
          <p:cNvSpPr txBox="1"/>
          <p:nvPr/>
        </p:nvSpPr>
        <p:spPr>
          <a:xfrm>
            <a:off x="8610480" y="6356520"/>
            <a:ext cx="2742840" cy="364680"/>
          </a:xfrm>
          <a:prstGeom prst="rect">
            <a:avLst/>
          </a:prstGeom>
          <a:noFill/>
          <a:ln>
            <a:noFill/>
          </a:ln>
        </p:spPr>
        <p:txBody>
          <a:bodyPr anchor="ctr"/>
          <a:lstStyle/>
          <a:p>
            <a:pPr algn="r">
              <a:lnSpc>
                <a:spcPct val="100000"/>
              </a:lnSpc>
            </a:pPr>
            <a:fld id="{1860B923-50D5-4CC1-BE32-44CE22B6FECD}" type="slidenum">
              <a:rPr lang="en-US" sz="1200" b="0" strike="noStrike" spc="-1">
                <a:solidFill>
                  <a:srgbClr val="8B8B8B"/>
                </a:solidFill>
                <a:latin typeface="Arial"/>
              </a:rPr>
              <a:t>13</a:t>
            </a:fld>
            <a:endParaRPr lang="en-US" sz="1200" b="0" strike="noStrike" spc="-1">
              <a:latin typeface="Times New Roman"/>
            </a:endParaRPr>
          </a:p>
        </p:txBody>
      </p:sp>
      <p:sp>
        <p:nvSpPr>
          <p:cNvPr id="226" name="CustomShape 3"/>
          <p:cNvSpPr/>
          <p:nvPr/>
        </p:nvSpPr>
        <p:spPr>
          <a:xfrm>
            <a:off x="1105200" y="2105280"/>
            <a:ext cx="10513440" cy="232236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150000"/>
              </a:lnSpc>
              <a:spcBef>
                <a:spcPts val="604"/>
              </a:spcBef>
              <a:buClr>
                <a:srgbClr val="000000"/>
              </a:buClr>
              <a:buFont typeface="Arial"/>
              <a:buChar char="•"/>
            </a:pPr>
            <a:r>
              <a:rPr lang="en-US" sz="2910" b="0" strike="noStrike" spc="-1" dirty="0">
                <a:solidFill>
                  <a:srgbClr val="000000"/>
                </a:solidFill>
                <a:latin typeface="Arial"/>
                <a:ea typeface="Roboto"/>
              </a:rPr>
              <a:t>Explain what </a:t>
            </a:r>
            <a:r>
              <a:rPr lang="sl-SI" sz="2910" b="0" strike="noStrike" spc="-1" dirty="0">
                <a:solidFill>
                  <a:srgbClr val="000000"/>
                </a:solidFill>
                <a:latin typeface="Arial"/>
                <a:ea typeface="Roboto"/>
              </a:rPr>
              <a:t>is </a:t>
            </a:r>
            <a:r>
              <a:rPr lang="sl-SI" sz="2910" b="0" strike="noStrike" spc="-1" dirty="0" err="1">
                <a:solidFill>
                  <a:srgbClr val="000000"/>
                </a:solidFill>
                <a:latin typeface="Arial"/>
                <a:ea typeface="Roboto"/>
              </a:rPr>
              <a:t>the</a:t>
            </a:r>
            <a:r>
              <a:rPr lang="en-US" sz="2910" b="0" strike="noStrike" spc="-1" dirty="0">
                <a:solidFill>
                  <a:srgbClr val="000000"/>
                </a:solidFill>
                <a:latin typeface="Arial"/>
                <a:ea typeface="Roboto"/>
              </a:rPr>
              <a:t> functionality</a:t>
            </a:r>
            <a:endParaRPr lang="en-US" sz="2910" b="0" strike="noStrike" spc="-1" dirty="0">
              <a:latin typeface="Arial"/>
            </a:endParaRPr>
          </a:p>
          <a:p>
            <a:pPr marL="829440" lvl="1" indent="-275400">
              <a:lnSpc>
                <a:spcPct val="150000"/>
              </a:lnSpc>
              <a:spcBef>
                <a:spcPts val="604"/>
              </a:spcBef>
              <a:buClr>
                <a:srgbClr val="000000"/>
              </a:buClr>
              <a:buFont typeface="Arial"/>
              <a:buChar char="•"/>
            </a:pPr>
            <a:r>
              <a:rPr lang="en-US" sz="2910" b="0" strike="noStrike" spc="-1" dirty="0">
                <a:solidFill>
                  <a:srgbClr val="000000"/>
                </a:solidFill>
                <a:latin typeface="Arial"/>
                <a:ea typeface="Roboto"/>
              </a:rPr>
              <a:t>Explain what arguments it </a:t>
            </a:r>
            <a:r>
              <a:rPr lang="sl-SI" sz="2910" spc="-1" dirty="0" err="1">
                <a:solidFill>
                  <a:srgbClr val="000000"/>
                </a:solidFill>
                <a:latin typeface="Arial"/>
                <a:ea typeface="Roboto"/>
              </a:rPr>
              <a:t>should</a:t>
            </a:r>
            <a:r>
              <a:rPr lang="en-US" sz="2910" b="0" strike="noStrike" spc="-1" dirty="0">
                <a:solidFill>
                  <a:srgbClr val="000000"/>
                </a:solidFill>
                <a:latin typeface="Arial"/>
                <a:ea typeface="Roboto"/>
              </a:rPr>
              <a:t> take</a:t>
            </a:r>
            <a:endParaRPr lang="en-US" sz="2910" b="0" strike="noStrike" spc="-1" dirty="0">
              <a:latin typeface="Arial"/>
            </a:endParaRPr>
          </a:p>
          <a:p>
            <a:pPr marL="829440" lvl="1" indent="-275400">
              <a:lnSpc>
                <a:spcPct val="150000"/>
              </a:lnSpc>
              <a:spcBef>
                <a:spcPts val="604"/>
              </a:spcBef>
              <a:buClr>
                <a:srgbClr val="000000"/>
              </a:buClr>
              <a:buFont typeface="Arial"/>
              <a:buChar char="•"/>
            </a:pPr>
            <a:r>
              <a:rPr lang="en-US" sz="2910" b="0" strike="noStrike" spc="-1" dirty="0">
                <a:solidFill>
                  <a:srgbClr val="000000"/>
                </a:solidFill>
                <a:latin typeface="Arial"/>
                <a:ea typeface="Roboto"/>
              </a:rPr>
              <a:t>Give an idea of the methods </a:t>
            </a:r>
            <a:r>
              <a:rPr lang="sl-SI" sz="2910" b="0" strike="noStrike" spc="-1" dirty="0" err="1">
                <a:solidFill>
                  <a:srgbClr val="000000"/>
                </a:solidFill>
                <a:latin typeface="Arial"/>
                <a:ea typeface="Roboto"/>
              </a:rPr>
              <a:t>that</a:t>
            </a:r>
            <a:r>
              <a:rPr lang="sl-SI" sz="2910" b="0" strike="noStrike" spc="-1" dirty="0">
                <a:solidFill>
                  <a:srgbClr val="000000"/>
                </a:solidFill>
                <a:latin typeface="Arial"/>
                <a:ea typeface="Roboto"/>
              </a:rPr>
              <a:t> </a:t>
            </a:r>
            <a:r>
              <a:rPr lang="sl-SI" sz="2910" b="0" strike="noStrike" spc="-1" dirty="0" err="1">
                <a:solidFill>
                  <a:srgbClr val="000000"/>
                </a:solidFill>
                <a:latin typeface="Arial"/>
                <a:ea typeface="Roboto"/>
              </a:rPr>
              <a:t>have</a:t>
            </a:r>
            <a:r>
              <a:rPr lang="sl-SI" sz="2910" b="0" strike="noStrike" spc="-1" dirty="0">
                <a:solidFill>
                  <a:srgbClr val="000000"/>
                </a:solidFill>
                <a:latin typeface="Arial"/>
                <a:ea typeface="Roboto"/>
              </a:rPr>
              <a:t> to be</a:t>
            </a:r>
            <a:r>
              <a:rPr lang="en-US" sz="2910" b="0" strike="noStrike" spc="-1" dirty="0">
                <a:solidFill>
                  <a:srgbClr val="000000"/>
                </a:solidFill>
                <a:latin typeface="Arial"/>
                <a:ea typeface="Roboto"/>
              </a:rPr>
              <a:t> implemented</a:t>
            </a:r>
            <a:endParaRPr lang="en-US" sz="2910" b="0" strike="noStrike" spc="-1" dirty="0">
              <a:latin typeface="Arial"/>
            </a:endParaRPr>
          </a:p>
          <a:p>
            <a:pPr marL="829440" lvl="1" indent="-275400">
              <a:lnSpc>
                <a:spcPct val="150000"/>
              </a:lnSpc>
              <a:spcBef>
                <a:spcPts val="604"/>
              </a:spcBef>
              <a:buClr>
                <a:srgbClr val="000000"/>
              </a:buClr>
              <a:buFont typeface="Arial"/>
              <a:buChar char="•"/>
            </a:pPr>
            <a:r>
              <a:rPr lang="sl-SI" sz="2910" spc="-1" dirty="0" err="1">
                <a:solidFill>
                  <a:srgbClr val="000000"/>
                </a:solidFill>
                <a:latin typeface="Arial"/>
                <a:ea typeface="Roboto"/>
              </a:rPr>
              <a:t>Provide</a:t>
            </a:r>
            <a:r>
              <a:rPr lang="sl-SI" sz="2910" spc="-1" dirty="0">
                <a:solidFill>
                  <a:srgbClr val="000000"/>
                </a:solidFill>
                <a:latin typeface="Arial"/>
                <a:ea typeface="Roboto"/>
              </a:rPr>
              <a:t> </a:t>
            </a:r>
            <a:r>
              <a:rPr lang="sl-SI" sz="2910" spc="-1" dirty="0" err="1">
                <a:solidFill>
                  <a:srgbClr val="000000"/>
                </a:solidFill>
                <a:latin typeface="Arial"/>
                <a:ea typeface="Roboto"/>
              </a:rPr>
              <a:t>examples</a:t>
            </a:r>
            <a:r>
              <a:rPr lang="sl-SI" sz="2910" spc="-1" dirty="0">
                <a:solidFill>
                  <a:srgbClr val="000000"/>
                </a:solidFill>
                <a:latin typeface="Arial"/>
                <a:ea typeface="Roboto"/>
              </a:rPr>
              <a:t> on how to </a:t>
            </a:r>
            <a:r>
              <a:rPr lang="sl-SI" sz="2910" spc="-1" dirty="0" err="1">
                <a:solidFill>
                  <a:srgbClr val="000000"/>
                </a:solidFill>
                <a:latin typeface="Arial"/>
                <a:ea typeface="Roboto"/>
              </a:rPr>
              <a:t>use</a:t>
            </a:r>
            <a:r>
              <a:rPr lang="sl-SI" sz="2910" spc="-1" dirty="0">
                <a:solidFill>
                  <a:srgbClr val="000000"/>
                </a:solidFill>
                <a:latin typeface="Arial"/>
                <a:ea typeface="Roboto"/>
              </a:rPr>
              <a:t> it</a:t>
            </a:r>
          </a:p>
          <a:p>
            <a:pPr marL="829440" lvl="1" indent="-275400">
              <a:lnSpc>
                <a:spcPct val="150000"/>
              </a:lnSpc>
              <a:spcBef>
                <a:spcPts val="604"/>
              </a:spcBef>
              <a:buClr>
                <a:srgbClr val="000000"/>
              </a:buClr>
              <a:buFont typeface="Arial"/>
              <a:buChar char="•"/>
            </a:pPr>
            <a:r>
              <a:rPr lang="sl-SI" sz="2910" b="0" strike="noStrike" spc="-1" dirty="0">
                <a:solidFill>
                  <a:srgbClr val="000000"/>
                </a:solidFill>
                <a:latin typeface="Arial"/>
              </a:rPr>
              <a:t>Some </a:t>
            </a:r>
            <a:r>
              <a:rPr lang="sl-SI" sz="2910" b="0" strike="noStrike" spc="-1" dirty="0" err="1">
                <a:solidFill>
                  <a:srgbClr val="000000"/>
                </a:solidFill>
                <a:latin typeface="Arial"/>
              </a:rPr>
              <a:t>examples</a:t>
            </a:r>
            <a:r>
              <a:rPr lang="sl-SI" sz="2910" b="0" strike="noStrike" spc="-1" dirty="0">
                <a:solidFill>
                  <a:srgbClr val="000000"/>
                </a:solidFill>
                <a:latin typeface="Arial"/>
              </a:rPr>
              <a:t> to </a:t>
            </a:r>
            <a:r>
              <a:rPr lang="sl-SI" sz="2910" b="0" strike="noStrike" spc="-1" dirty="0" err="1">
                <a:solidFill>
                  <a:srgbClr val="000000"/>
                </a:solidFill>
                <a:latin typeface="Arial"/>
              </a:rPr>
              <a:t>stimulate</a:t>
            </a:r>
            <a:r>
              <a:rPr lang="sl-SI" sz="2910" b="0" strike="noStrike" spc="-1" dirty="0">
                <a:solidFill>
                  <a:srgbClr val="000000"/>
                </a:solidFill>
                <a:latin typeface="Arial"/>
              </a:rPr>
              <a:t> </a:t>
            </a:r>
            <a:r>
              <a:rPr lang="sl-SI" sz="2910" b="0" strike="noStrike" spc="-1" dirty="0" err="1">
                <a:solidFill>
                  <a:srgbClr val="000000"/>
                </a:solidFill>
                <a:latin typeface="Arial"/>
              </a:rPr>
              <a:t>thoughts</a:t>
            </a:r>
            <a:r>
              <a:rPr lang="sl-SI" sz="2910" b="0" strike="noStrike" spc="-1" dirty="0">
                <a:solidFill>
                  <a:srgbClr val="000000"/>
                </a:solidFill>
                <a:latin typeface="Arial"/>
              </a:rPr>
              <a:t> are </a:t>
            </a:r>
            <a:r>
              <a:rPr lang="sl-SI" sz="2910" b="0" strike="noStrike" spc="-1" dirty="0" err="1">
                <a:solidFill>
                  <a:srgbClr val="000000"/>
                </a:solidFill>
                <a:latin typeface="Arial"/>
              </a:rPr>
              <a:t>provided</a:t>
            </a:r>
            <a:endParaRPr lang="en-US" sz="2910" b="0" strike="noStrike" spc="-1" dirty="0">
              <a:latin typeface="Arial"/>
            </a:endParaRPr>
          </a:p>
          <a:p>
            <a:pPr>
              <a:lnSpc>
                <a:spcPct val="150000"/>
              </a:lnSpc>
              <a:spcBef>
                <a:spcPts val="1210"/>
              </a:spcBef>
            </a:pPr>
            <a:endParaRPr lang="en-US" sz="2910" b="0" strike="noStrike" spc="-1" dirty="0">
              <a:latin typeface="Aria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DDD71C1-7214-4A59-91BB-BE2BE7BD967E}"/>
                  </a:ext>
                </a:extLst>
              </p14:cNvPr>
              <p14:cNvContentPartPr/>
              <p14:nvPr/>
            </p14:nvContentPartPr>
            <p14:xfrm>
              <a:off x="8083379" y="2181762"/>
              <a:ext cx="557640" cy="365760"/>
            </p14:xfrm>
          </p:contentPart>
        </mc:Choice>
        <mc:Fallback>
          <p:pic>
            <p:nvPicPr>
              <p:cNvPr id="2" name="Ink 1">
                <a:extLst>
                  <a:ext uri="{FF2B5EF4-FFF2-40B4-BE49-F238E27FC236}">
                    <a16:creationId xmlns:a16="http://schemas.microsoft.com/office/drawing/2014/main" id="{ADDD71C1-7214-4A59-91BB-BE2BE7BD967E}"/>
                  </a:ext>
                </a:extLst>
              </p:cNvPr>
              <p:cNvPicPr/>
              <p:nvPr/>
            </p:nvPicPr>
            <p:blipFill>
              <a:blip r:embed="rId3"/>
              <a:stretch>
                <a:fillRect/>
              </a:stretch>
            </p:blipFill>
            <p:spPr>
              <a:xfrm>
                <a:off x="8079059" y="2177442"/>
                <a:ext cx="5662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86FA46D-1CAB-48A3-9516-9115CFD9D3D3}"/>
                  </a:ext>
                </a:extLst>
              </p14:cNvPr>
              <p14:cNvContentPartPr/>
              <p14:nvPr/>
            </p14:nvContentPartPr>
            <p14:xfrm>
              <a:off x="8812739" y="2929842"/>
              <a:ext cx="477360" cy="333360"/>
            </p14:xfrm>
          </p:contentPart>
        </mc:Choice>
        <mc:Fallback>
          <p:pic>
            <p:nvPicPr>
              <p:cNvPr id="3" name="Ink 2">
                <a:extLst>
                  <a:ext uri="{FF2B5EF4-FFF2-40B4-BE49-F238E27FC236}">
                    <a16:creationId xmlns:a16="http://schemas.microsoft.com/office/drawing/2014/main" id="{A86FA46D-1CAB-48A3-9516-9115CFD9D3D3}"/>
                  </a:ext>
                </a:extLst>
              </p:cNvPr>
              <p:cNvPicPr/>
              <p:nvPr/>
            </p:nvPicPr>
            <p:blipFill>
              <a:blip r:embed="rId5"/>
              <a:stretch>
                <a:fillRect/>
              </a:stretch>
            </p:blipFill>
            <p:spPr>
              <a:xfrm>
                <a:off x="8808419" y="2925522"/>
                <a:ext cx="4860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20CBD65-EA27-4EFF-A668-5690263BC0FD}"/>
                  </a:ext>
                </a:extLst>
              </p14:cNvPr>
              <p14:cNvContentPartPr/>
              <p14:nvPr/>
            </p14:nvContentPartPr>
            <p14:xfrm>
              <a:off x="11745659" y="3876282"/>
              <a:ext cx="363240" cy="187560"/>
            </p14:xfrm>
          </p:contentPart>
        </mc:Choice>
        <mc:Fallback>
          <p:pic>
            <p:nvPicPr>
              <p:cNvPr id="4" name="Ink 3">
                <a:extLst>
                  <a:ext uri="{FF2B5EF4-FFF2-40B4-BE49-F238E27FC236}">
                    <a16:creationId xmlns:a16="http://schemas.microsoft.com/office/drawing/2014/main" id="{A20CBD65-EA27-4EFF-A668-5690263BC0FD}"/>
                  </a:ext>
                </a:extLst>
              </p:cNvPr>
              <p:cNvPicPr/>
              <p:nvPr/>
            </p:nvPicPr>
            <p:blipFill>
              <a:blip r:embed="rId7"/>
              <a:stretch>
                <a:fillRect/>
              </a:stretch>
            </p:blipFill>
            <p:spPr>
              <a:xfrm>
                <a:off x="11741339" y="3871962"/>
                <a:ext cx="371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2B9D6F2-E21E-4812-B7A1-A5253F246412}"/>
                  </a:ext>
                </a:extLst>
              </p14:cNvPr>
              <p14:cNvContentPartPr/>
              <p14:nvPr/>
            </p14:nvContentPartPr>
            <p14:xfrm>
              <a:off x="8426099" y="4459122"/>
              <a:ext cx="596880" cy="350280"/>
            </p14:xfrm>
          </p:contentPart>
        </mc:Choice>
        <mc:Fallback>
          <p:pic>
            <p:nvPicPr>
              <p:cNvPr id="5" name="Ink 4">
                <a:extLst>
                  <a:ext uri="{FF2B5EF4-FFF2-40B4-BE49-F238E27FC236}">
                    <a16:creationId xmlns:a16="http://schemas.microsoft.com/office/drawing/2014/main" id="{62B9D6F2-E21E-4812-B7A1-A5253F246412}"/>
                  </a:ext>
                </a:extLst>
              </p:cNvPr>
              <p:cNvPicPr/>
              <p:nvPr/>
            </p:nvPicPr>
            <p:blipFill>
              <a:blip r:embed="rId9"/>
              <a:stretch>
                <a:fillRect/>
              </a:stretch>
            </p:blipFill>
            <p:spPr>
              <a:xfrm>
                <a:off x="8421779" y="4454802"/>
                <a:ext cx="605520" cy="358920"/>
              </a:xfrm>
              <a:prstGeom prst="rect">
                <a:avLst/>
              </a:prstGeom>
            </p:spPr>
          </p:pic>
        </mc:Fallback>
      </mc:AlternateContent>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Input distributor for video-streams</a:t>
            </a:r>
            <a:endParaRPr lang="en-US" sz="3390" b="0" strike="noStrike" spc="-1">
              <a:latin typeface="Arial"/>
            </a:endParaRPr>
          </a:p>
        </p:txBody>
      </p:sp>
      <p:sp>
        <p:nvSpPr>
          <p:cNvPr id="228" name="CustomShape 2"/>
          <p:cNvSpPr/>
          <p:nvPr/>
        </p:nvSpPr>
        <p:spPr>
          <a:xfrm>
            <a:off x="837720" y="1052640"/>
            <a:ext cx="10513440" cy="520380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214200" indent="-213840">
              <a:lnSpc>
                <a:spcPct val="100000"/>
              </a:lnSpc>
            </a:pPr>
            <a:r>
              <a:rPr lang="en-US" sz="2100" b="0" strike="noStrike" spc="-1">
                <a:solidFill>
                  <a:srgbClr val="000000"/>
                </a:solidFill>
                <a:latin typeface="Arial"/>
              </a:rPr>
              <a:t>The purpose of the </a:t>
            </a:r>
            <a:r>
              <a:rPr lang="en-US" sz="2100" b="1" strike="noStrike" spc="-1">
                <a:solidFill>
                  <a:srgbClr val="000000"/>
                </a:solidFill>
                <a:latin typeface="Arial"/>
              </a:rPr>
              <a:t>Input Distributor </a:t>
            </a:r>
            <a:r>
              <a:rPr lang="en-US" sz="2100" b="0" strike="noStrike" spc="-1">
                <a:solidFill>
                  <a:srgbClr val="000000"/>
                </a:solidFill>
                <a:latin typeface="Arial"/>
              </a:rPr>
              <a:t>is to provide uncompressed essence in specifics multicast addresses, following the NMOS standard.</a:t>
            </a:r>
            <a:endParaRPr lang="en-US" sz="2100" b="0" strike="noStrike" spc="-1">
              <a:latin typeface="Arial"/>
            </a:endParaRPr>
          </a:p>
          <a:p>
            <a:pPr marL="557280" indent="-213840">
              <a:lnSpc>
                <a:spcPct val="100000"/>
              </a:lnSpc>
            </a:pPr>
            <a:r>
              <a:rPr lang="en-US" sz="1800" b="0" strike="noStrike" spc="-1">
                <a:solidFill>
                  <a:srgbClr val="000000"/>
                </a:solidFill>
                <a:latin typeface="Arial"/>
              </a:rPr>
              <a:t>This way, we ensure interoperability when transferring essence between the containers.</a:t>
            </a:r>
            <a:endParaRPr lang="en-US" sz="1800" b="0" strike="noStrike" spc="-1">
              <a:latin typeface="Arial"/>
            </a:endParaRPr>
          </a:p>
          <a:p>
            <a:pPr marL="214200" indent="-213840">
              <a:lnSpc>
                <a:spcPct val="100000"/>
              </a:lnSpc>
            </a:pPr>
            <a:r>
              <a:rPr lang="en-US" sz="2100" b="0" strike="noStrike" spc="-1">
                <a:solidFill>
                  <a:srgbClr val="000000"/>
                </a:solidFill>
                <a:latin typeface="Arial"/>
              </a:rPr>
              <a:t>Can receive MPEG Transport Stream (</a:t>
            </a:r>
            <a:r>
              <a:rPr lang="en-US" sz="2100" b="0" i="1" strike="noStrike" spc="-1">
                <a:solidFill>
                  <a:srgbClr val="000000"/>
                </a:solidFill>
                <a:latin typeface="Arial"/>
              </a:rPr>
              <a:t>TS</a:t>
            </a:r>
            <a:r>
              <a:rPr lang="en-US" sz="2100" b="0" strike="noStrike" spc="-1">
                <a:solidFill>
                  <a:srgbClr val="000000"/>
                </a:solidFill>
                <a:latin typeface="Arial"/>
              </a:rPr>
              <a:t>), packetized in Real-time Transport Protocol (</a:t>
            </a:r>
            <a:r>
              <a:rPr lang="en-US" sz="2100" b="0" i="1" strike="noStrike" spc="-1">
                <a:solidFill>
                  <a:srgbClr val="000000"/>
                </a:solidFill>
                <a:latin typeface="Arial"/>
              </a:rPr>
              <a:t>RTP</a:t>
            </a:r>
            <a:r>
              <a:rPr lang="en-US" sz="2100" b="0" strike="noStrike" spc="-1">
                <a:solidFill>
                  <a:srgbClr val="000000"/>
                </a:solidFill>
                <a:latin typeface="Arial"/>
              </a:rPr>
              <a:t>).</a:t>
            </a:r>
            <a:endParaRPr lang="en-US" sz="2100" b="0" strike="noStrike" spc="-1">
              <a:latin typeface="Arial"/>
            </a:endParaRPr>
          </a:p>
          <a:p>
            <a:pPr marL="214200" indent="-213840">
              <a:lnSpc>
                <a:spcPct val="100000"/>
              </a:lnSpc>
            </a:pPr>
            <a:r>
              <a:rPr lang="en-US" sz="2100" b="0" strike="noStrike" spc="-1">
                <a:solidFill>
                  <a:srgbClr val="000000"/>
                </a:solidFill>
                <a:latin typeface="Arial"/>
              </a:rPr>
              <a:t>For our scenario, the </a:t>
            </a:r>
            <a:r>
              <a:rPr lang="en-US" sz="2100" b="0" i="1" strike="noStrike" spc="-1">
                <a:solidFill>
                  <a:srgbClr val="000000"/>
                </a:solidFill>
                <a:latin typeface="Arial"/>
              </a:rPr>
              <a:t>TS</a:t>
            </a:r>
            <a:r>
              <a:rPr lang="en-US" sz="2100" b="0" strike="noStrike" spc="-1">
                <a:solidFill>
                  <a:srgbClr val="000000"/>
                </a:solidFill>
                <a:latin typeface="Arial"/>
              </a:rPr>
              <a:t> have only one program with two essence streams:</a:t>
            </a:r>
            <a:endParaRPr lang="en-US" sz="2100" b="0" strike="noStrike" spc="-1">
              <a:latin typeface="Arial"/>
            </a:endParaRPr>
          </a:p>
          <a:p>
            <a:pPr marL="557280" indent="-213840">
              <a:lnSpc>
                <a:spcPct val="100000"/>
              </a:lnSpc>
            </a:pPr>
            <a:r>
              <a:rPr lang="en-US" sz="1800" b="0" strike="noStrike" spc="-1">
                <a:solidFill>
                  <a:srgbClr val="000000"/>
                </a:solidFill>
                <a:latin typeface="Arial"/>
              </a:rPr>
              <a:t>Video: AVC - block-oriented motion-compensation-based video compression standard</a:t>
            </a:r>
            <a:endParaRPr lang="en-US" sz="1800" b="0" strike="noStrike" spc="-1">
              <a:latin typeface="Arial"/>
            </a:endParaRPr>
          </a:p>
          <a:p>
            <a:pPr marL="557280" indent="-213840">
              <a:lnSpc>
                <a:spcPct val="100000"/>
              </a:lnSpc>
            </a:pPr>
            <a:r>
              <a:rPr lang="en-US" sz="1800" b="0" strike="noStrike" spc="-1">
                <a:solidFill>
                  <a:srgbClr val="000000"/>
                </a:solidFill>
                <a:latin typeface="Arial"/>
              </a:rPr>
              <a:t>Audio: ST302M (PCM audio in </a:t>
            </a:r>
            <a:r>
              <a:rPr lang="en-US" sz="1800" b="0" i="1" strike="noStrike" spc="-1">
                <a:solidFill>
                  <a:srgbClr val="000000"/>
                </a:solidFill>
                <a:latin typeface="Arial"/>
              </a:rPr>
              <a:t>TS</a:t>
            </a:r>
            <a:r>
              <a:rPr lang="en-US" sz="1800" b="0" strike="noStrike" spc="-1">
                <a:solidFill>
                  <a:srgbClr val="000000"/>
                </a:solidFill>
                <a:latin typeface="Arial"/>
              </a:rPr>
              <a:t>).</a:t>
            </a:r>
            <a:endParaRPr lang="en-US" sz="1800" b="0" strike="noStrike" spc="-1">
              <a:latin typeface="Arial"/>
            </a:endParaRPr>
          </a:p>
          <a:p>
            <a:pPr marL="214200" indent="-213840">
              <a:lnSpc>
                <a:spcPct val="100000"/>
              </a:lnSpc>
            </a:pPr>
            <a:r>
              <a:rPr lang="en-US" sz="1800" b="0" strike="noStrike" spc="-1">
                <a:solidFill>
                  <a:srgbClr val="000000"/>
                </a:solidFill>
                <a:latin typeface="Arial"/>
              </a:rPr>
              <a:t>Can handle streams with multiple video resolution</a:t>
            </a:r>
            <a:r>
              <a:rPr lang="en-US" sz="1580" b="0" strike="noStrike" spc="-1">
                <a:solidFill>
                  <a:srgbClr val="000000"/>
                </a:solidFill>
                <a:latin typeface="Arial"/>
              </a:rPr>
              <a:t>s.</a:t>
            </a:r>
            <a:endParaRPr lang="en-US" sz="1580" b="0" strike="noStrike" spc="-1">
              <a:latin typeface="Arial"/>
            </a:endParaRPr>
          </a:p>
          <a:p>
            <a:pPr>
              <a:lnSpc>
                <a:spcPct val="100000"/>
              </a:lnSpc>
            </a:pPr>
            <a:endParaRPr lang="en-US" sz="1580" b="0" strike="noStrike" spc="-1">
              <a:latin typeface="Arial"/>
            </a:endParaRPr>
          </a:p>
          <a:p>
            <a:pPr>
              <a:lnSpc>
                <a:spcPct val="100000"/>
              </a:lnSpc>
            </a:pPr>
            <a:r>
              <a:rPr lang="en-US" sz="1800" b="1" strike="noStrike" spc="-1">
                <a:solidFill>
                  <a:srgbClr val="000000"/>
                </a:solidFill>
                <a:latin typeface="Arial"/>
              </a:rPr>
              <a:t>Possible arguments for Docker based service:</a:t>
            </a:r>
            <a:r>
              <a:rPr lang="en-US" sz="1800" b="0" strike="noStrike" spc="-1">
                <a:solidFill>
                  <a:srgbClr val="000000"/>
                </a:solidFill>
                <a:latin typeface="Arial"/>
              </a:rPr>
              <a:t> Listen port (RTP+RTCP), Output Multicast Address, Output Multicast port, Waiting time, Video Width, Video Height</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000000"/>
                </a:solidFill>
                <a:latin typeface="Arial"/>
              </a:rPr>
              <a:t>How to access? The service </a:t>
            </a:r>
            <a:r>
              <a:rPr lang="en-US" sz="1800" b="0" strike="noStrike" spc="-1">
                <a:solidFill>
                  <a:srgbClr val="000000"/>
                </a:solidFill>
                <a:latin typeface="Arial"/>
              </a:rPr>
              <a:t>expects at given port MPEG-TS over RTP.</a:t>
            </a:r>
            <a:endParaRPr lang="en-US" sz="1800" b="0" strike="noStrike" spc="-1">
              <a:latin typeface="Arial"/>
            </a:endParaRPr>
          </a:p>
          <a:p>
            <a:pPr>
              <a:lnSpc>
                <a:spcPct val="100000"/>
              </a:lnSpc>
            </a:pPr>
            <a:r>
              <a:rPr lang="en-US" sz="1800" b="0" strike="noStrike" spc="-1">
                <a:solidFill>
                  <a:srgbClr val="000000"/>
                </a:solidFill>
                <a:latin typeface="Arial"/>
              </a:rPr>
              <a:t>Testing: ffmpeg to feed the Docker container</a:t>
            </a:r>
            <a:endParaRPr lang="en-US" sz="1800" b="0" strike="noStrike" spc="-1">
              <a:latin typeface="Arial"/>
            </a:endParaRPr>
          </a:p>
          <a:p>
            <a:pPr>
              <a:lnSpc>
                <a:spcPct val="100000"/>
              </a:lnSpc>
            </a:pPr>
            <a:r>
              <a:rPr lang="en-US" sz="1800" b="0" strike="noStrike" spc="-1">
                <a:solidFill>
                  <a:srgbClr val="000000"/>
                </a:solidFill>
                <a:latin typeface="Arial"/>
              </a:rPr>
              <a:t>For example, if the file has video essence with H.264, we can use:</a:t>
            </a:r>
            <a:endParaRPr lang="en-US" sz="1800" b="0" strike="noStrike" spc="-1">
              <a:latin typeface="Arial"/>
            </a:endParaRPr>
          </a:p>
          <a:p>
            <a:pPr marL="457200" indent="-213840">
              <a:lnSpc>
                <a:spcPct val="100000"/>
              </a:lnSpc>
            </a:pPr>
            <a:r>
              <a:rPr lang="en-US" sz="1600" b="0" strike="noStrike" spc="-1">
                <a:solidFill>
                  <a:srgbClr val="000000"/>
                </a:solidFill>
                <a:latin typeface="Arial"/>
              </a:rPr>
              <a:t>ffmpeg -i </a:t>
            </a:r>
            <a:r>
              <a:rPr lang="en-US" sz="1600" b="1" strike="noStrike" spc="-1">
                <a:solidFill>
                  <a:srgbClr val="000000"/>
                </a:solidFill>
                <a:latin typeface="Arial"/>
              </a:rPr>
              <a:t>&lt;input file&gt;</a:t>
            </a:r>
            <a:r>
              <a:rPr lang="en-US" sz="1600" b="0" strike="noStrike" spc="-1">
                <a:solidFill>
                  <a:srgbClr val="000000"/>
                </a:solidFill>
                <a:latin typeface="Arial"/>
              </a:rPr>
              <a:t> -vcodec copy -acodec s302m -strict 2 -tune zerolatency  -f rtp_mpegts rtp://</a:t>
            </a:r>
            <a:r>
              <a:rPr lang="en-US" sz="1600" b="1" i="1" strike="noStrike" spc="-1">
                <a:solidFill>
                  <a:srgbClr val="000000"/>
                </a:solidFill>
                <a:latin typeface="Arial"/>
              </a:rPr>
              <a:t>&lt;multicast ip&gt;</a:t>
            </a:r>
            <a:r>
              <a:rPr lang="en-US" sz="1600" b="0" strike="noStrike" spc="-1">
                <a:solidFill>
                  <a:srgbClr val="000000"/>
                </a:solidFill>
                <a:latin typeface="Arial"/>
              </a:rPr>
              <a:t>:</a:t>
            </a:r>
            <a:r>
              <a:rPr lang="en-US" sz="1600" b="1" i="1" strike="noStrike" spc="-1">
                <a:solidFill>
                  <a:srgbClr val="000000"/>
                </a:solidFill>
                <a:latin typeface="Arial"/>
              </a:rPr>
              <a:t>&lt;port&gt;</a:t>
            </a:r>
            <a:r>
              <a:rPr lang="en-US" sz="1600" b="0" strike="noStrike" spc="-1">
                <a:solidFill>
                  <a:srgbClr val="000000"/>
                </a:solidFill>
                <a:latin typeface="Arial"/>
              </a:rPr>
              <a:t>?pkt_size=1316</a:t>
            </a:r>
            <a:endParaRPr lang="en-US" sz="1600" b="0" strike="noStrike" spc="-1">
              <a:latin typeface="Arial"/>
            </a:endParaRPr>
          </a:p>
          <a:p>
            <a:pPr marL="214200" indent="-213840">
              <a:lnSpc>
                <a:spcPct val="100000"/>
              </a:lnSpc>
            </a:pPr>
            <a:endParaRPr lang="en-US" sz="1600" b="0" strike="noStrike" spc="-1">
              <a:latin typeface="Arial"/>
            </a:endParaRPr>
          </a:p>
          <a:p>
            <a:pPr marL="557280" indent="-213840">
              <a:lnSpc>
                <a:spcPct val="100000"/>
              </a:lnSpc>
            </a:pPr>
            <a:endParaRPr lang="en-US" sz="1600" b="0" strike="noStrike" spc="-1">
              <a:latin typeface="Arial"/>
            </a:endParaRPr>
          </a:p>
        </p:txBody>
      </p:sp>
      <p:sp>
        <p:nvSpPr>
          <p:cNvPr id="229" name="TextShape 3"/>
          <p:cNvSpPr txBox="1"/>
          <p:nvPr/>
        </p:nvSpPr>
        <p:spPr>
          <a:xfrm>
            <a:off x="8610480" y="6356520"/>
            <a:ext cx="2742840" cy="364680"/>
          </a:xfrm>
          <a:prstGeom prst="rect">
            <a:avLst/>
          </a:prstGeom>
          <a:noFill/>
          <a:ln>
            <a:noFill/>
          </a:ln>
        </p:spPr>
        <p:txBody>
          <a:bodyPr anchor="ctr"/>
          <a:lstStyle/>
          <a:p>
            <a:pPr algn="r">
              <a:lnSpc>
                <a:spcPct val="100000"/>
              </a:lnSpc>
            </a:pPr>
            <a:fld id="{5670F42E-3B76-436A-A7B5-4E4E98E6B44C}" type="slidenum">
              <a:rPr lang="en-US" sz="1200" b="0" strike="noStrike" spc="-1">
                <a:solidFill>
                  <a:srgbClr val="8B8B8B"/>
                </a:solidFill>
                <a:latin typeface="Arial"/>
              </a:rPr>
              <a:t>14</a:t>
            </a:fld>
            <a:endParaRPr lang="en-US" sz="1200" b="0" strike="noStrike" spc="-1">
              <a:latin typeface="Times New Roman"/>
            </a:endParaRPr>
          </a:p>
        </p:txBody>
      </p:sp>
      <p:grpSp>
        <p:nvGrpSpPr>
          <p:cNvPr id="8" name="Group 7">
            <a:extLst>
              <a:ext uri="{FF2B5EF4-FFF2-40B4-BE49-F238E27FC236}">
                <a16:creationId xmlns:a16="http://schemas.microsoft.com/office/drawing/2014/main" id="{8E8E019A-D005-4A9D-8D1C-7175240C6DC7}"/>
              </a:ext>
            </a:extLst>
          </p:cNvPr>
          <p:cNvGrpSpPr/>
          <p:nvPr/>
        </p:nvGrpSpPr>
        <p:grpSpPr>
          <a:xfrm>
            <a:off x="10902179" y="3794562"/>
            <a:ext cx="1272960" cy="579240"/>
            <a:chOff x="10902179" y="3794562"/>
            <a:chExt cx="1272960" cy="57924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40F67D0-F1C1-45CD-BA51-A88B7294B3E5}"/>
                    </a:ext>
                  </a:extLst>
                </p14:cNvPr>
                <p14:cNvContentPartPr/>
                <p14:nvPr/>
              </p14:nvContentPartPr>
              <p14:xfrm>
                <a:off x="10902179" y="4029282"/>
                <a:ext cx="209160" cy="344520"/>
              </p14:xfrm>
            </p:contentPart>
          </mc:Choice>
          <mc:Fallback>
            <p:pic>
              <p:nvPicPr>
                <p:cNvPr id="2" name="Ink 1">
                  <a:extLst>
                    <a:ext uri="{FF2B5EF4-FFF2-40B4-BE49-F238E27FC236}">
                      <a16:creationId xmlns:a16="http://schemas.microsoft.com/office/drawing/2014/main" id="{F40F67D0-F1C1-45CD-BA51-A88B7294B3E5}"/>
                    </a:ext>
                  </a:extLst>
                </p:cNvPr>
                <p:cNvPicPr/>
                <p:nvPr/>
              </p:nvPicPr>
              <p:blipFill>
                <a:blip r:embed="rId3"/>
                <a:stretch>
                  <a:fillRect/>
                </a:stretch>
              </p:blipFill>
              <p:spPr>
                <a:xfrm>
                  <a:off x="10897859" y="4024962"/>
                  <a:ext cx="2178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52A0BA7-69AC-4F33-8B51-E2D61442ABF5}"/>
                    </a:ext>
                  </a:extLst>
                </p14:cNvPr>
                <p14:cNvContentPartPr/>
                <p14:nvPr/>
              </p14:nvContentPartPr>
              <p14:xfrm>
                <a:off x="11146259" y="4020282"/>
                <a:ext cx="322920" cy="247680"/>
              </p14:xfrm>
            </p:contentPart>
          </mc:Choice>
          <mc:Fallback>
            <p:pic>
              <p:nvPicPr>
                <p:cNvPr id="3" name="Ink 2">
                  <a:extLst>
                    <a:ext uri="{FF2B5EF4-FFF2-40B4-BE49-F238E27FC236}">
                      <a16:creationId xmlns:a16="http://schemas.microsoft.com/office/drawing/2014/main" id="{952A0BA7-69AC-4F33-8B51-E2D61442ABF5}"/>
                    </a:ext>
                  </a:extLst>
                </p:cNvPr>
                <p:cNvPicPr/>
                <p:nvPr/>
              </p:nvPicPr>
              <p:blipFill>
                <a:blip r:embed="rId5"/>
                <a:stretch>
                  <a:fillRect/>
                </a:stretch>
              </p:blipFill>
              <p:spPr>
                <a:xfrm>
                  <a:off x="11141939" y="4015962"/>
                  <a:ext cx="331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A59EB81-DEDA-4FE3-B1C2-6F1302C30A3B}"/>
                    </a:ext>
                  </a:extLst>
                </p14:cNvPr>
                <p14:cNvContentPartPr/>
                <p14:nvPr/>
              </p14:nvContentPartPr>
              <p14:xfrm>
                <a:off x="11581859" y="3854682"/>
                <a:ext cx="230040" cy="335880"/>
              </p14:xfrm>
            </p:contentPart>
          </mc:Choice>
          <mc:Fallback>
            <p:pic>
              <p:nvPicPr>
                <p:cNvPr id="4" name="Ink 3">
                  <a:extLst>
                    <a:ext uri="{FF2B5EF4-FFF2-40B4-BE49-F238E27FC236}">
                      <a16:creationId xmlns:a16="http://schemas.microsoft.com/office/drawing/2014/main" id="{5A59EB81-DEDA-4FE3-B1C2-6F1302C30A3B}"/>
                    </a:ext>
                  </a:extLst>
                </p:cNvPr>
                <p:cNvPicPr/>
                <p:nvPr/>
              </p:nvPicPr>
              <p:blipFill>
                <a:blip r:embed="rId7"/>
                <a:stretch>
                  <a:fillRect/>
                </a:stretch>
              </p:blipFill>
              <p:spPr>
                <a:xfrm>
                  <a:off x="11577539" y="3850362"/>
                  <a:ext cx="2386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EF634E4-4DE4-489A-B825-C9A64D56948E}"/>
                    </a:ext>
                  </a:extLst>
                </p14:cNvPr>
                <p14:cNvContentPartPr/>
                <p14:nvPr/>
              </p14:nvContentPartPr>
              <p14:xfrm>
                <a:off x="11564579" y="3887082"/>
                <a:ext cx="191520" cy="32760"/>
              </p14:xfrm>
            </p:contentPart>
          </mc:Choice>
          <mc:Fallback>
            <p:pic>
              <p:nvPicPr>
                <p:cNvPr id="5" name="Ink 4">
                  <a:extLst>
                    <a:ext uri="{FF2B5EF4-FFF2-40B4-BE49-F238E27FC236}">
                      <a16:creationId xmlns:a16="http://schemas.microsoft.com/office/drawing/2014/main" id="{AEF634E4-4DE4-489A-B825-C9A64D56948E}"/>
                    </a:ext>
                  </a:extLst>
                </p:cNvPr>
                <p:cNvPicPr/>
                <p:nvPr/>
              </p:nvPicPr>
              <p:blipFill>
                <a:blip r:embed="rId9"/>
                <a:stretch>
                  <a:fillRect/>
                </a:stretch>
              </p:blipFill>
              <p:spPr>
                <a:xfrm>
                  <a:off x="11560259" y="3882762"/>
                  <a:ext cx="200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1357682C-DAAC-485D-A1DB-2C19E090D84D}"/>
                    </a:ext>
                  </a:extLst>
                </p14:cNvPr>
                <p14:cNvContentPartPr/>
                <p14:nvPr/>
              </p14:nvContentPartPr>
              <p14:xfrm>
                <a:off x="11813699" y="3806082"/>
                <a:ext cx="293400" cy="255600"/>
              </p14:xfrm>
            </p:contentPart>
          </mc:Choice>
          <mc:Fallback>
            <p:pic>
              <p:nvPicPr>
                <p:cNvPr id="6" name="Ink 5">
                  <a:extLst>
                    <a:ext uri="{FF2B5EF4-FFF2-40B4-BE49-F238E27FC236}">
                      <a16:creationId xmlns:a16="http://schemas.microsoft.com/office/drawing/2014/main" id="{1357682C-DAAC-485D-A1DB-2C19E090D84D}"/>
                    </a:ext>
                  </a:extLst>
                </p:cNvPr>
                <p:cNvPicPr/>
                <p:nvPr/>
              </p:nvPicPr>
              <p:blipFill>
                <a:blip r:embed="rId11"/>
                <a:stretch>
                  <a:fillRect/>
                </a:stretch>
              </p:blipFill>
              <p:spPr>
                <a:xfrm>
                  <a:off x="11809379" y="3801762"/>
                  <a:ext cx="302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5806D4B7-282D-4881-9CE1-68DA6A73D591}"/>
                    </a:ext>
                  </a:extLst>
                </p14:cNvPr>
                <p14:cNvContentPartPr/>
                <p14:nvPr/>
              </p14:nvContentPartPr>
              <p14:xfrm>
                <a:off x="12026819" y="3794562"/>
                <a:ext cx="148320" cy="185400"/>
              </p14:xfrm>
            </p:contentPart>
          </mc:Choice>
          <mc:Fallback>
            <p:pic>
              <p:nvPicPr>
                <p:cNvPr id="7" name="Ink 6">
                  <a:extLst>
                    <a:ext uri="{FF2B5EF4-FFF2-40B4-BE49-F238E27FC236}">
                      <a16:creationId xmlns:a16="http://schemas.microsoft.com/office/drawing/2014/main" id="{5806D4B7-282D-4881-9CE1-68DA6A73D591}"/>
                    </a:ext>
                  </a:extLst>
                </p:cNvPr>
                <p:cNvPicPr/>
                <p:nvPr/>
              </p:nvPicPr>
              <p:blipFill>
                <a:blip r:embed="rId13"/>
                <a:stretch>
                  <a:fillRect/>
                </a:stretch>
              </p:blipFill>
              <p:spPr>
                <a:xfrm>
                  <a:off x="12022499" y="3790242"/>
                  <a:ext cx="15696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397C82A-2960-4048-AA48-137C26D7AF77}"/>
                  </a:ext>
                </a:extLst>
              </p14:cNvPr>
              <p14:cNvContentPartPr/>
              <p14:nvPr/>
            </p14:nvContentPartPr>
            <p14:xfrm>
              <a:off x="7675859" y="2378322"/>
              <a:ext cx="3626640" cy="89640"/>
            </p14:xfrm>
          </p:contentPart>
        </mc:Choice>
        <mc:Fallback>
          <p:pic>
            <p:nvPicPr>
              <p:cNvPr id="9" name="Ink 8">
                <a:extLst>
                  <a:ext uri="{FF2B5EF4-FFF2-40B4-BE49-F238E27FC236}">
                    <a16:creationId xmlns:a16="http://schemas.microsoft.com/office/drawing/2014/main" id="{2397C82A-2960-4048-AA48-137C26D7AF77}"/>
                  </a:ext>
                </a:extLst>
              </p:cNvPr>
              <p:cNvPicPr/>
              <p:nvPr/>
            </p:nvPicPr>
            <p:blipFill>
              <a:blip r:embed="rId15"/>
              <a:stretch>
                <a:fillRect/>
              </a:stretch>
            </p:blipFill>
            <p:spPr>
              <a:xfrm>
                <a:off x="7671539" y="2374002"/>
                <a:ext cx="3635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B3D97BFB-5A6A-4E39-8928-297D4FC325DB}"/>
                  </a:ext>
                </a:extLst>
              </p14:cNvPr>
              <p14:cNvContentPartPr/>
              <p14:nvPr/>
            </p14:nvContentPartPr>
            <p14:xfrm>
              <a:off x="9928739" y="4932522"/>
              <a:ext cx="1580760" cy="1326600"/>
            </p14:xfrm>
          </p:contentPart>
        </mc:Choice>
        <mc:Fallback>
          <p:pic>
            <p:nvPicPr>
              <p:cNvPr id="10" name="Ink 9">
                <a:extLst>
                  <a:ext uri="{FF2B5EF4-FFF2-40B4-BE49-F238E27FC236}">
                    <a16:creationId xmlns:a16="http://schemas.microsoft.com/office/drawing/2014/main" id="{B3D97BFB-5A6A-4E39-8928-297D4FC325DB}"/>
                  </a:ext>
                </a:extLst>
              </p:cNvPr>
              <p:cNvPicPr/>
              <p:nvPr/>
            </p:nvPicPr>
            <p:blipFill>
              <a:blip r:embed="rId17"/>
              <a:stretch>
                <a:fillRect/>
              </a:stretch>
            </p:blipFill>
            <p:spPr>
              <a:xfrm>
                <a:off x="9924419" y="4928202"/>
                <a:ext cx="1589400" cy="1335240"/>
              </a:xfrm>
              <a:prstGeom prst="rect">
                <a:avLst/>
              </a:prstGeom>
            </p:spPr>
          </p:pic>
        </mc:Fallback>
      </mc:AlternateContent>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Proxy transcoder for video-streams</a:t>
            </a:r>
            <a:endParaRPr lang="en-US" sz="3390" b="0" strike="noStrike" spc="-1">
              <a:latin typeface="Arial"/>
            </a:endParaRPr>
          </a:p>
        </p:txBody>
      </p:sp>
      <p:sp>
        <p:nvSpPr>
          <p:cNvPr id="231" name="CustomShape 2"/>
          <p:cNvSpPr/>
          <p:nvPr/>
        </p:nvSpPr>
        <p:spPr>
          <a:xfrm>
            <a:off x="837720" y="1052640"/>
            <a:ext cx="10513440" cy="520380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214200" indent="-213840">
              <a:lnSpc>
                <a:spcPct val="100000"/>
              </a:lnSpc>
            </a:pPr>
            <a:r>
              <a:rPr lang="en-US" sz="1800" b="1" strike="noStrike" spc="-1">
                <a:solidFill>
                  <a:srgbClr val="000000"/>
                </a:solidFill>
                <a:latin typeface="Arial"/>
              </a:rPr>
              <a:t>Transcoding</a:t>
            </a:r>
            <a:r>
              <a:rPr lang="en-US" sz="1800" b="0" strike="noStrike" spc="-1">
                <a:solidFill>
                  <a:srgbClr val="000000"/>
                </a:solidFill>
                <a:latin typeface="Arial"/>
              </a:rPr>
              <a:t> is the ability to adapt digital files so that content can be viewed by the user for training purposes. </a:t>
            </a:r>
            <a:endParaRPr lang="en-US" sz="1800" b="0" strike="noStrike" spc="-1">
              <a:latin typeface="Arial"/>
            </a:endParaRPr>
          </a:p>
          <a:p>
            <a:pPr marL="214200" indent="-213840">
              <a:lnSpc>
                <a:spcPct val="100000"/>
              </a:lnSpc>
            </a:pPr>
            <a:r>
              <a:rPr lang="en-US" sz="1800" b="0" strike="noStrike" spc="-1">
                <a:solidFill>
                  <a:srgbClr val="000000"/>
                </a:solidFill>
                <a:latin typeface="Arial"/>
              </a:rPr>
              <a:t>The purpose of the </a:t>
            </a:r>
            <a:r>
              <a:rPr lang="en-US" sz="1800" b="1" strike="noStrike" spc="-1">
                <a:solidFill>
                  <a:srgbClr val="000000"/>
                </a:solidFill>
                <a:latin typeface="Arial"/>
              </a:rPr>
              <a:t>Proxy Transcoder </a:t>
            </a:r>
            <a:r>
              <a:rPr lang="en-US" sz="1800" b="0" strike="noStrike" spc="-1">
                <a:solidFill>
                  <a:srgbClr val="000000"/>
                </a:solidFill>
                <a:latin typeface="Arial"/>
              </a:rPr>
              <a:t>is to provide a low resolution coded stream of one uncompressed stream.</a:t>
            </a:r>
            <a:endParaRPr lang="en-US" sz="1800" b="0" strike="noStrike" spc="-1">
              <a:latin typeface="Arial"/>
            </a:endParaRPr>
          </a:p>
          <a:p>
            <a:pPr marL="557280" indent="-213840">
              <a:lnSpc>
                <a:spcPct val="100000"/>
              </a:lnSpc>
            </a:pPr>
            <a:r>
              <a:rPr lang="en-US" sz="1800" b="0" strike="noStrike" spc="-1">
                <a:solidFill>
                  <a:srgbClr val="000000"/>
                </a:solidFill>
                <a:latin typeface="Arial"/>
              </a:rPr>
              <a:t>With this, the resources required to handle the monitoring stream are much more reduced.</a:t>
            </a:r>
            <a:endParaRPr lang="en-US" sz="1800" b="0" strike="noStrike" spc="-1">
              <a:latin typeface="Arial"/>
            </a:endParaRPr>
          </a:p>
          <a:p>
            <a:pPr marL="214200" indent="-213840">
              <a:lnSpc>
                <a:spcPct val="100000"/>
              </a:lnSpc>
            </a:pPr>
            <a:r>
              <a:rPr lang="en-US" sz="1800" b="0" strike="noStrike" spc="-1">
                <a:solidFill>
                  <a:srgbClr val="000000"/>
                </a:solidFill>
                <a:latin typeface="Arial"/>
              </a:rPr>
              <a:t>Receives video uncompressed packetized in </a:t>
            </a:r>
            <a:r>
              <a:rPr lang="en-US" sz="1800" b="0" i="1" strike="noStrike" spc="-1">
                <a:solidFill>
                  <a:srgbClr val="000000"/>
                </a:solidFill>
                <a:latin typeface="Arial"/>
              </a:rPr>
              <a:t>RTP</a:t>
            </a:r>
            <a:r>
              <a:rPr lang="en-US" sz="1800" b="0" strike="noStrike" spc="-1">
                <a:solidFill>
                  <a:srgbClr val="000000"/>
                </a:solidFill>
                <a:latin typeface="Arial"/>
              </a:rPr>
              <a:t> (NMOS).</a:t>
            </a:r>
            <a:endParaRPr lang="en-US" sz="1800" b="0" strike="noStrike" spc="-1">
              <a:latin typeface="Arial"/>
            </a:endParaRPr>
          </a:p>
          <a:p>
            <a:pPr marL="214200" indent="-213840">
              <a:lnSpc>
                <a:spcPct val="100000"/>
              </a:lnSpc>
            </a:pPr>
            <a:r>
              <a:rPr lang="en-US" sz="1800" b="0" strike="noStrike" spc="-1">
                <a:solidFill>
                  <a:srgbClr val="000000"/>
                </a:solidFill>
                <a:latin typeface="Arial"/>
              </a:rPr>
              <a:t>Sends out MPEG-DASH video stream.</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000000"/>
                </a:solidFill>
                <a:latin typeface="Arial"/>
              </a:rPr>
              <a:t>Possible arguments for Docker based service:</a:t>
            </a:r>
            <a:r>
              <a:rPr lang="en-US" sz="1800" b="0" strike="noStrike" spc="-1">
                <a:solidFill>
                  <a:srgbClr val="000000"/>
                </a:solidFill>
                <a:latin typeface="Arial"/>
              </a:rPr>
              <a:t> Listen port, Multicast Address, Output port (80), Video Width, </a:t>
            </a:r>
            <a:endParaRPr lang="en-US" sz="1800" b="0" strike="noStrike" spc="-1">
              <a:latin typeface="Arial"/>
            </a:endParaRPr>
          </a:p>
          <a:p>
            <a:pPr>
              <a:lnSpc>
                <a:spcPct val="100000"/>
              </a:lnSpc>
            </a:pPr>
            <a:r>
              <a:rPr lang="en-US" sz="1800" b="0" strike="noStrike" spc="-1">
                <a:solidFill>
                  <a:srgbClr val="000000"/>
                </a:solidFill>
                <a:latin typeface="Arial"/>
              </a:rPr>
              <a:t>Video Height</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Arial"/>
              </a:rPr>
              <a:t>Expects Uncompressed video packetized in RTP (RFC 4175) </a:t>
            </a:r>
            <a:endParaRPr lang="en-US" sz="1800" b="0" strike="noStrike" spc="-1">
              <a:latin typeface="Arial"/>
            </a:endParaRPr>
          </a:p>
          <a:p>
            <a:pPr>
              <a:lnSpc>
                <a:spcPct val="100000"/>
              </a:lnSpc>
            </a:pPr>
            <a:r>
              <a:rPr lang="en-US" sz="1800" b="0" strike="noStrike" spc="-1">
                <a:solidFill>
                  <a:srgbClr val="000000"/>
                </a:solidFill>
                <a:latin typeface="Arial"/>
              </a:rPr>
              <a:t>Sends out DASH segments and a MPD file </a:t>
            </a:r>
            <a:endParaRPr lang="en-US" sz="1800" b="0" strike="noStrike" spc="-1">
              <a:latin typeface="Arial"/>
            </a:endParaRPr>
          </a:p>
        </p:txBody>
      </p:sp>
      <p:sp>
        <p:nvSpPr>
          <p:cNvPr id="232" name="TextShape 3"/>
          <p:cNvSpPr txBox="1"/>
          <p:nvPr/>
        </p:nvSpPr>
        <p:spPr>
          <a:xfrm>
            <a:off x="8610480" y="6356520"/>
            <a:ext cx="2742840" cy="364680"/>
          </a:xfrm>
          <a:prstGeom prst="rect">
            <a:avLst/>
          </a:prstGeom>
          <a:noFill/>
          <a:ln>
            <a:noFill/>
          </a:ln>
        </p:spPr>
        <p:txBody>
          <a:bodyPr anchor="ctr"/>
          <a:lstStyle/>
          <a:p>
            <a:pPr algn="r">
              <a:lnSpc>
                <a:spcPct val="100000"/>
              </a:lnSpc>
            </a:pPr>
            <a:fld id="{F0723EAD-45A4-47D8-9E09-C991CE343D3A}" type="slidenum">
              <a:rPr lang="en-US" sz="1200" b="0" strike="noStrike" spc="-1">
                <a:solidFill>
                  <a:srgbClr val="8B8B8B"/>
                </a:solidFill>
                <a:latin typeface="Arial"/>
              </a:rPr>
              <a:t>15</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Switcher for video-streams – if needed?</a:t>
            </a:r>
            <a:endParaRPr lang="en-US" sz="3390" b="0" strike="noStrike" spc="-1">
              <a:latin typeface="Arial"/>
            </a:endParaRPr>
          </a:p>
        </p:txBody>
      </p:sp>
      <p:sp>
        <p:nvSpPr>
          <p:cNvPr id="234" name="CustomShape 2"/>
          <p:cNvSpPr/>
          <p:nvPr/>
        </p:nvSpPr>
        <p:spPr>
          <a:xfrm>
            <a:off x="837720" y="1052640"/>
            <a:ext cx="10513440" cy="580500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a:lnSpc>
                <a:spcPct val="100000"/>
              </a:lnSpc>
            </a:pPr>
            <a:r>
              <a:rPr lang="en-US" sz="2200" b="0" strike="noStrike" spc="-1">
                <a:solidFill>
                  <a:srgbClr val="000000"/>
                </a:solidFill>
                <a:latin typeface="Arial"/>
              </a:rPr>
              <a:t>The purpose of the Switcher is to select specific input streams based on an event, to be fed into specific AI method. Several input, just one output.</a:t>
            </a:r>
            <a:endParaRPr lang="en-US" sz="2200" b="0" strike="noStrike" spc="-1">
              <a:latin typeface="Arial"/>
            </a:endParaRPr>
          </a:p>
          <a:p>
            <a:pPr marL="214200" indent="-213840">
              <a:lnSpc>
                <a:spcPct val="100000"/>
              </a:lnSpc>
            </a:pPr>
            <a:r>
              <a:rPr lang="en-US" sz="2200" b="0" strike="noStrike" spc="-1">
                <a:solidFill>
                  <a:srgbClr val="000000"/>
                </a:solidFill>
                <a:latin typeface="Arial"/>
              </a:rPr>
              <a:t>Receives multiple videos, uncompressed and packetized in </a:t>
            </a:r>
            <a:r>
              <a:rPr lang="en-US" sz="2200" b="0" i="1" strike="noStrike" spc="-1">
                <a:solidFill>
                  <a:srgbClr val="000000"/>
                </a:solidFill>
                <a:latin typeface="Arial"/>
              </a:rPr>
              <a:t>RTP</a:t>
            </a:r>
            <a:r>
              <a:rPr lang="en-US" sz="2200" b="0" strike="noStrike" spc="-1">
                <a:solidFill>
                  <a:srgbClr val="000000"/>
                </a:solidFill>
                <a:latin typeface="Arial"/>
              </a:rPr>
              <a:t> (NMOS).</a:t>
            </a:r>
            <a:endParaRPr lang="en-US" sz="2200" b="0" strike="noStrike" spc="-1">
              <a:latin typeface="Arial"/>
            </a:endParaRPr>
          </a:p>
          <a:p>
            <a:pPr marL="214200" indent="-213840">
              <a:lnSpc>
                <a:spcPct val="100000"/>
              </a:lnSpc>
            </a:pPr>
            <a:r>
              <a:rPr lang="en-US" sz="2200" b="0" strike="noStrike" spc="-1">
                <a:solidFill>
                  <a:srgbClr val="000000"/>
                </a:solidFill>
                <a:latin typeface="Arial"/>
              </a:rPr>
              <a:t>Sends out </a:t>
            </a:r>
            <a:r>
              <a:rPr lang="en-US" sz="2200" b="0" i="1" strike="noStrike" spc="-1">
                <a:solidFill>
                  <a:srgbClr val="000000"/>
                </a:solidFill>
                <a:latin typeface="Arial"/>
              </a:rPr>
              <a:t>RTP</a:t>
            </a:r>
            <a:r>
              <a:rPr lang="en-US" sz="2200" b="0" strike="noStrike" spc="-1">
                <a:solidFill>
                  <a:srgbClr val="000000"/>
                </a:solidFill>
                <a:latin typeface="Arial"/>
              </a:rPr>
              <a:t> (NMOS) video stream.</a:t>
            </a:r>
            <a:endParaRPr lang="en-US" sz="2200" b="0" strike="noStrike" spc="-1">
              <a:latin typeface="Arial"/>
            </a:endParaRPr>
          </a:p>
          <a:p>
            <a:pPr>
              <a:lnSpc>
                <a:spcPct val="100000"/>
              </a:lnSpc>
            </a:pPr>
            <a:endParaRPr lang="en-US" sz="2200" b="0" strike="noStrike" spc="-1">
              <a:latin typeface="Arial"/>
            </a:endParaRPr>
          </a:p>
          <a:p>
            <a:pPr>
              <a:lnSpc>
                <a:spcPct val="100000"/>
              </a:lnSpc>
            </a:pPr>
            <a:r>
              <a:rPr lang="en-US" sz="2400" b="1" strike="noStrike" spc="-1">
                <a:solidFill>
                  <a:srgbClr val="000000"/>
                </a:solidFill>
                <a:latin typeface="Arial"/>
              </a:rPr>
              <a:t>Possible arguments for Docker based service:</a:t>
            </a:r>
            <a:r>
              <a:rPr lang="en-US" sz="2400" b="0" strike="noStrike" spc="-1">
                <a:solidFill>
                  <a:srgbClr val="000000"/>
                </a:solidFill>
                <a:latin typeface="Arial"/>
              </a:rPr>
              <a:t> </a:t>
            </a:r>
            <a:r>
              <a:rPr lang="en-US" sz="2200" b="0" strike="noStrike" spc="-1">
                <a:solidFill>
                  <a:srgbClr val="000000"/>
                </a:solidFill>
                <a:latin typeface="Arial"/>
              </a:rPr>
              <a:t>Channel A - Listen port, Channel A - Multicast Address, Channel B - Listen port, Channel B - Multicast Address, Waiting time, Output Multicast Address, Output Port, REST Port, </a:t>
            </a:r>
            <a:endParaRPr lang="en-US" sz="2200" b="0" strike="noStrike" spc="-1">
              <a:latin typeface="Arial"/>
            </a:endParaRPr>
          </a:p>
          <a:p>
            <a:pPr>
              <a:lnSpc>
                <a:spcPct val="100000"/>
              </a:lnSpc>
            </a:pPr>
            <a:r>
              <a:rPr lang="en-US" sz="2200" b="0" strike="noStrike" spc="-1">
                <a:solidFill>
                  <a:srgbClr val="000000"/>
                </a:solidFill>
                <a:latin typeface="Arial"/>
              </a:rPr>
              <a:t>Video Width, Video Height</a:t>
            </a:r>
            <a:endParaRPr lang="en-US" sz="2200" b="0" strike="noStrike" spc="-1">
              <a:latin typeface="Arial"/>
            </a:endParaRPr>
          </a:p>
          <a:p>
            <a:pPr>
              <a:lnSpc>
                <a:spcPct val="100000"/>
              </a:lnSpc>
            </a:pPr>
            <a:endParaRPr lang="en-US" sz="2200" b="0" strike="noStrike" spc="-1">
              <a:latin typeface="Arial"/>
            </a:endParaRPr>
          </a:p>
          <a:p>
            <a:pPr>
              <a:lnSpc>
                <a:spcPct val="100000"/>
              </a:lnSpc>
            </a:pPr>
            <a:r>
              <a:rPr lang="en-US" sz="2000" b="0" strike="noStrike" spc="-1">
                <a:solidFill>
                  <a:srgbClr val="000000"/>
                </a:solidFill>
                <a:latin typeface="Arial"/>
              </a:rPr>
              <a:t>To switch video streams:</a:t>
            </a:r>
            <a:endParaRPr lang="en-US" sz="2000" b="0" strike="noStrike" spc="-1">
              <a:latin typeface="Arial"/>
            </a:endParaRPr>
          </a:p>
          <a:p>
            <a:pPr marL="457200" indent="-213840">
              <a:lnSpc>
                <a:spcPct val="100000"/>
              </a:lnSpc>
            </a:pPr>
            <a:r>
              <a:rPr lang="en-US" sz="2000" b="0" strike="noStrike" spc="-1">
                <a:solidFill>
                  <a:srgbClr val="000000"/>
                </a:solidFill>
                <a:latin typeface="Arial"/>
              </a:rPr>
              <a:t>Send a POST request to http://[HOST_IP]:[switcherREST]/switch with:</a:t>
            </a:r>
            <a:endParaRPr lang="en-US" sz="2000" b="0" strike="noStrike" spc="-1">
              <a:latin typeface="Arial"/>
            </a:endParaRPr>
          </a:p>
          <a:p>
            <a:pPr marL="457200" indent="-213840">
              <a:lnSpc>
                <a:spcPct val="100000"/>
              </a:lnSpc>
            </a:pPr>
            <a:r>
              <a:rPr lang="en-US" sz="2000" b="0" strike="noStrike" spc="-1">
                <a:solidFill>
                  <a:srgbClr val="000000"/>
                </a:solidFill>
                <a:latin typeface="Arial"/>
              </a:rPr>
              <a:t>Header: Content-Type: application/json</a:t>
            </a:r>
            <a:endParaRPr lang="en-US" sz="2000" b="0" strike="noStrike" spc="-1">
              <a:latin typeface="Arial"/>
            </a:endParaRPr>
          </a:p>
          <a:p>
            <a:pPr marL="457200" indent="-213840">
              <a:lnSpc>
                <a:spcPct val="100000"/>
              </a:lnSpc>
            </a:pPr>
            <a:r>
              <a:rPr lang="en-US" sz="2000" b="0" strike="noStrike" spc="-1">
                <a:solidFill>
                  <a:srgbClr val="000000"/>
                </a:solidFill>
                <a:latin typeface="Arial"/>
              </a:rPr>
              <a:t>Payload: {"camera": 1} for camera 1 or {"camera": 2} for camera2</a:t>
            </a:r>
            <a:endParaRPr lang="en-US" sz="2000" b="0" strike="noStrike" spc="-1">
              <a:latin typeface="Arial"/>
            </a:endParaRPr>
          </a:p>
          <a:p>
            <a:pPr marL="457200" indent="-213840">
              <a:lnSpc>
                <a:spcPct val="100000"/>
              </a:lnSpc>
            </a:pPr>
            <a:r>
              <a:rPr lang="en-US" sz="2000" b="0" strike="noStrike" spc="-1">
                <a:solidFill>
                  <a:srgbClr val="000000"/>
                </a:solidFill>
                <a:latin typeface="Arial"/>
              </a:rPr>
              <a:t>Server will answer 'OK' (200) if successful.</a:t>
            </a:r>
            <a:endParaRPr lang="en-US" sz="2000" b="0" strike="noStrike" spc="-1">
              <a:latin typeface="Arial"/>
            </a:endParaRPr>
          </a:p>
        </p:txBody>
      </p:sp>
      <p:sp>
        <p:nvSpPr>
          <p:cNvPr id="235" name="TextShape 3"/>
          <p:cNvSpPr txBox="1"/>
          <p:nvPr/>
        </p:nvSpPr>
        <p:spPr>
          <a:xfrm>
            <a:off x="8610480" y="6356520"/>
            <a:ext cx="2742840" cy="364680"/>
          </a:xfrm>
          <a:prstGeom prst="rect">
            <a:avLst/>
          </a:prstGeom>
          <a:noFill/>
          <a:ln>
            <a:noFill/>
          </a:ln>
        </p:spPr>
        <p:txBody>
          <a:bodyPr anchor="ctr"/>
          <a:lstStyle/>
          <a:p>
            <a:pPr algn="r">
              <a:lnSpc>
                <a:spcPct val="100000"/>
              </a:lnSpc>
            </a:pPr>
            <a:fld id="{5449FF98-4580-4BC2-BAEA-556571B53768}" type="slidenum">
              <a:rPr lang="en-US" sz="1200" b="0" strike="noStrike" spc="-1">
                <a:solidFill>
                  <a:srgbClr val="8B8B8B"/>
                </a:solidFill>
                <a:latin typeface="Arial"/>
              </a:rPr>
              <a:t>16</a:t>
            </a:fld>
            <a:endParaRPr lang="en-US" sz="1200" b="0" strike="noStrike" spc="-1">
              <a:latin typeface="Times New Roman"/>
            </a:endParaRP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E1320F7-5C33-4527-8C0B-F42A84A6D592}"/>
                  </a:ext>
                </a:extLst>
              </p14:cNvPr>
              <p14:cNvContentPartPr/>
              <p14:nvPr/>
            </p14:nvContentPartPr>
            <p14:xfrm>
              <a:off x="1984619" y="5073282"/>
              <a:ext cx="1833840" cy="98640"/>
            </p14:xfrm>
          </p:contentPart>
        </mc:Choice>
        <mc:Fallback>
          <p:pic>
            <p:nvPicPr>
              <p:cNvPr id="5" name="Ink 4">
                <a:extLst>
                  <a:ext uri="{FF2B5EF4-FFF2-40B4-BE49-F238E27FC236}">
                    <a16:creationId xmlns:a16="http://schemas.microsoft.com/office/drawing/2014/main" id="{5E1320F7-5C33-4527-8C0B-F42A84A6D592}"/>
                  </a:ext>
                </a:extLst>
              </p:cNvPr>
              <p:cNvPicPr/>
              <p:nvPr/>
            </p:nvPicPr>
            <p:blipFill>
              <a:blip r:embed="rId3"/>
              <a:stretch>
                <a:fillRect/>
              </a:stretch>
            </p:blipFill>
            <p:spPr>
              <a:xfrm>
                <a:off x="1980299" y="5068962"/>
                <a:ext cx="1842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C18401A-8EA6-40E2-8106-A4ADB07E52AC}"/>
                  </a:ext>
                </a:extLst>
              </p14:cNvPr>
              <p14:cNvContentPartPr/>
              <p14:nvPr/>
            </p14:nvContentPartPr>
            <p14:xfrm>
              <a:off x="8803379" y="5268402"/>
              <a:ext cx="396000" cy="731520"/>
            </p14:xfrm>
          </p:contentPart>
        </mc:Choice>
        <mc:Fallback>
          <p:pic>
            <p:nvPicPr>
              <p:cNvPr id="6" name="Ink 5">
                <a:extLst>
                  <a:ext uri="{FF2B5EF4-FFF2-40B4-BE49-F238E27FC236}">
                    <a16:creationId xmlns:a16="http://schemas.microsoft.com/office/drawing/2014/main" id="{AC18401A-8EA6-40E2-8106-A4ADB07E52AC}"/>
                  </a:ext>
                </a:extLst>
              </p:cNvPr>
              <p:cNvPicPr/>
              <p:nvPr/>
            </p:nvPicPr>
            <p:blipFill>
              <a:blip r:embed="rId5"/>
              <a:stretch>
                <a:fillRect/>
              </a:stretch>
            </p:blipFill>
            <p:spPr>
              <a:xfrm>
                <a:off x="8799059" y="5264082"/>
                <a:ext cx="404640" cy="740160"/>
              </a:xfrm>
              <a:prstGeom prst="rect">
                <a:avLst/>
              </a:prstGeom>
            </p:spPr>
          </p:pic>
        </mc:Fallback>
      </mc:AlternateContent>
      <p:grpSp>
        <p:nvGrpSpPr>
          <p:cNvPr id="8" name="Group 7">
            <a:extLst>
              <a:ext uri="{FF2B5EF4-FFF2-40B4-BE49-F238E27FC236}">
                <a16:creationId xmlns:a16="http://schemas.microsoft.com/office/drawing/2014/main" id="{CC6E0C4F-B906-454E-896C-0897F34FF80F}"/>
              </a:ext>
            </a:extLst>
          </p:cNvPr>
          <p:cNvGrpSpPr/>
          <p:nvPr/>
        </p:nvGrpSpPr>
        <p:grpSpPr>
          <a:xfrm>
            <a:off x="205499" y="3919842"/>
            <a:ext cx="11478240" cy="2740320"/>
            <a:chOff x="205499" y="3919842"/>
            <a:chExt cx="11478240" cy="274032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58537E8-4C16-4726-94CE-AA8CC11B0751}"/>
                    </a:ext>
                  </a:extLst>
                </p14:cNvPr>
                <p14:cNvContentPartPr/>
                <p14:nvPr/>
              </p14:nvContentPartPr>
              <p14:xfrm>
                <a:off x="9937019" y="3919842"/>
                <a:ext cx="1649880" cy="590400"/>
              </p14:xfrm>
            </p:contentPart>
          </mc:Choice>
          <mc:Fallback>
            <p:pic>
              <p:nvPicPr>
                <p:cNvPr id="2" name="Ink 1">
                  <a:extLst>
                    <a:ext uri="{FF2B5EF4-FFF2-40B4-BE49-F238E27FC236}">
                      <a16:creationId xmlns:a16="http://schemas.microsoft.com/office/drawing/2014/main" id="{958537E8-4C16-4726-94CE-AA8CC11B0751}"/>
                    </a:ext>
                  </a:extLst>
                </p:cNvPr>
                <p:cNvPicPr/>
                <p:nvPr/>
              </p:nvPicPr>
              <p:blipFill>
                <a:blip r:embed="rId7"/>
                <a:stretch>
                  <a:fillRect/>
                </a:stretch>
              </p:blipFill>
              <p:spPr>
                <a:xfrm>
                  <a:off x="9932699" y="3915522"/>
                  <a:ext cx="165852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C1577792-862B-47C4-BEEA-C6D7D50ED64A}"/>
                    </a:ext>
                  </a:extLst>
                </p14:cNvPr>
                <p14:cNvContentPartPr/>
                <p14:nvPr/>
              </p14:nvContentPartPr>
              <p14:xfrm>
                <a:off x="9902819" y="4454442"/>
                <a:ext cx="1780920" cy="227160"/>
              </p14:xfrm>
            </p:contentPart>
          </mc:Choice>
          <mc:Fallback>
            <p:pic>
              <p:nvPicPr>
                <p:cNvPr id="3" name="Ink 2">
                  <a:extLst>
                    <a:ext uri="{FF2B5EF4-FFF2-40B4-BE49-F238E27FC236}">
                      <a16:creationId xmlns:a16="http://schemas.microsoft.com/office/drawing/2014/main" id="{C1577792-862B-47C4-BEEA-C6D7D50ED64A}"/>
                    </a:ext>
                  </a:extLst>
                </p:cNvPr>
                <p:cNvPicPr/>
                <p:nvPr/>
              </p:nvPicPr>
              <p:blipFill>
                <a:blip r:embed="rId9"/>
                <a:stretch>
                  <a:fillRect/>
                </a:stretch>
              </p:blipFill>
              <p:spPr>
                <a:xfrm>
                  <a:off x="9898499" y="4450122"/>
                  <a:ext cx="1789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E23A68A-F5D3-4A2A-B965-BFD96E66DCD7}"/>
                    </a:ext>
                  </a:extLst>
                </p14:cNvPr>
                <p14:cNvContentPartPr/>
                <p14:nvPr/>
              </p14:nvContentPartPr>
              <p14:xfrm>
                <a:off x="205499" y="4032882"/>
                <a:ext cx="9629640" cy="2627280"/>
              </p14:xfrm>
            </p:contentPart>
          </mc:Choice>
          <mc:Fallback>
            <p:pic>
              <p:nvPicPr>
                <p:cNvPr id="7" name="Ink 6">
                  <a:extLst>
                    <a:ext uri="{FF2B5EF4-FFF2-40B4-BE49-F238E27FC236}">
                      <a16:creationId xmlns:a16="http://schemas.microsoft.com/office/drawing/2014/main" id="{0E23A68A-F5D3-4A2A-B965-BFD96E66DCD7}"/>
                    </a:ext>
                  </a:extLst>
                </p:cNvPr>
                <p:cNvPicPr/>
                <p:nvPr/>
              </p:nvPicPr>
              <p:blipFill>
                <a:blip r:embed="rId11"/>
                <a:stretch>
                  <a:fillRect/>
                </a:stretch>
              </p:blipFill>
              <p:spPr>
                <a:xfrm>
                  <a:off x="201179" y="4028562"/>
                  <a:ext cx="9638280" cy="263592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sl-SI" sz="3390" b="1" strike="noStrike" spc="-1" dirty="0" err="1">
                <a:solidFill>
                  <a:srgbClr val="000000"/>
                </a:solidFill>
                <a:latin typeface="Arial"/>
              </a:rPr>
              <a:t>Distributed</a:t>
            </a:r>
            <a:r>
              <a:rPr lang="sl-SI" sz="3390" b="1" strike="noStrike" spc="-1" dirty="0">
                <a:solidFill>
                  <a:srgbClr val="000000"/>
                </a:solidFill>
                <a:latin typeface="Arial"/>
              </a:rPr>
              <a:t> </a:t>
            </a:r>
            <a:r>
              <a:rPr lang="sl-SI" sz="3390" b="1" strike="noStrike" spc="-1" dirty="0" err="1">
                <a:solidFill>
                  <a:srgbClr val="000000"/>
                </a:solidFill>
                <a:latin typeface="Arial"/>
              </a:rPr>
              <a:t>computing</a:t>
            </a:r>
            <a:r>
              <a:rPr lang="en-US" sz="3390" b="1" strike="noStrike" spc="-1" dirty="0">
                <a:solidFill>
                  <a:srgbClr val="000000"/>
                </a:solidFill>
                <a:latin typeface="Arial"/>
              </a:rPr>
              <a:t> </a:t>
            </a:r>
            <a:r>
              <a:rPr lang="sl-SI" sz="3390" b="1" strike="noStrike" spc="-1" dirty="0">
                <a:solidFill>
                  <a:srgbClr val="000000"/>
                </a:solidFill>
                <a:latin typeface="Arial"/>
              </a:rPr>
              <a:t>(</a:t>
            </a:r>
            <a:r>
              <a:rPr lang="sl-SI" sz="3390" b="1" strike="noStrike" spc="-1" dirty="0" err="1">
                <a:solidFill>
                  <a:srgbClr val="000000"/>
                </a:solidFill>
                <a:latin typeface="Arial"/>
              </a:rPr>
              <a:t>viewpoint</a:t>
            </a:r>
            <a:r>
              <a:rPr lang="sl-SI" sz="3390" b="1" strike="noStrike" spc="-1" dirty="0">
                <a:solidFill>
                  <a:srgbClr val="000000"/>
                </a:solidFill>
                <a:latin typeface="Arial"/>
              </a:rPr>
              <a:t>)</a:t>
            </a:r>
            <a:endParaRPr lang="en-US" sz="3390" b="0" strike="noStrike" spc="-1" dirty="0">
              <a:latin typeface="Arial"/>
            </a:endParaRPr>
          </a:p>
        </p:txBody>
      </p:sp>
      <p:sp>
        <p:nvSpPr>
          <p:cNvPr id="237" name="CustomShape 2"/>
          <p:cNvSpPr/>
          <p:nvPr/>
        </p:nvSpPr>
        <p:spPr>
          <a:xfrm>
            <a:off x="837720" y="1631520"/>
            <a:ext cx="10513440" cy="421380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150000"/>
              </a:lnSpc>
              <a:spcBef>
                <a:spcPts val="604"/>
              </a:spcBef>
              <a:buClr>
                <a:srgbClr val="000000"/>
              </a:buClr>
              <a:buFont typeface="Arial"/>
              <a:buChar char="•"/>
            </a:pPr>
            <a:r>
              <a:rPr lang="en-US" sz="2800" b="0" strike="noStrike" spc="-1" dirty="0">
                <a:solidFill>
                  <a:srgbClr val="000000"/>
                </a:solidFill>
                <a:latin typeface="Arial"/>
                <a:ea typeface="Roboto"/>
              </a:rPr>
              <a:t>AI methods: (1) training</a:t>
            </a:r>
            <a:r>
              <a:rPr lang="sl-SI" sz="2800" b="0" strike="noStrike" spc="-1" dirty="0">
                <a:solidFill>
                  <a:srgbClr val="000000"/>
                </a:solidFill>
                <a:latin typeface="Arial"/>
                <a:ea typeface="Roboto"/>
              </a:rPr>
              <a:t> is supported?</a:t>
            </a:r>
            <a:r>
              <a:rPr lang="en-US" sz="2800" b="0" strike="noStrike" spc="-1" dirty="0">
                <a:solidFill>
                  <a:srgbClr val="000000"/>
                </a:solidFill>
                <a:latin typeface="Arial"/>
                <a:ea typeface="Roboto"/>
              </a:rPr>
              <a:t>, </a:t>
            </a:r>
            <a:r>
              <a:rPr lang="en-US" sz="2800" b="1" strike="noStrike" spc="-1" dirty="0">
                <a:solidFill>
                  <a:srgbClr val="000000"/>
                </a:solidFill>
                <a:latin typeface="Arial"/>
                <a:ea typeface="Roboto"/>
              </a:rPr>
              <a:t>(2) using</a:t>
            </a:r>
            <a:endParaRPr lang="en-US" sz="2800" b="1" strike="noStrike" spc="-1" dirty="0">
              <a:latin typeface="Arial"/>
            </a:endParaRPr>
          </a:p>
          <a:p>
            <a:pPr marL="829440" lvl="1" indent="-275400">
              <a:lnSpc>
                <a:spcPct val="150000"/>
              </a:lnSpc>
              <a:spcBef>
                <a:spcPts val="604"/>
              </a:spcBef>
              <a:buClr>
                <a:srgbClr val="000000"/>
              </a:buClr>
              <a:buFont typeface="Arial"/>
              <a:buChar char="•"/>
            </a:pPr>
            <a:r>
              <a:rPr lang="en-US" sz="2800" b="0" strike="noStrike" spc="-1" dirty="0">
                <a:solidFill>
                  <a:srgbClr val="000000"/>
                </a:solidFill>
                <a:latin typeface="Arial"/>
                <a:ea typeface="Roboto"/>
              </a:rPr>
              <a:t>Application </a:t>
            </a:r>
            <a:r>
              <a:rPr lang="en-US" sz="2800" b="0" strike="noStrike" spc="-1" dirty="0" err="1">
                <a:solidFill>
                  <a:srgbClr val="000000"/>
                </a:solidFill>
                <a:latin typeface="Arial"/>
                <a:ea typeface="Roboto"/>
              </a:rPr>
              <a:t>ar</a:t>
            </a:r>
            <a:r>
              <a:rPr lang="sl-SI" sz="2800" b="0" strike="noStrike" spc="-1" dirty="0">
                <a:solidFill>
                  <a:srgbClr val="000000"/>
                </a:solidFill>
                <a:latin typeface="Arial"/>
                <a:ea typeface="Roboto"/>
              </a:rPr>
              <a:t>c</a:t>
            </a:r>
            <a:r>
              <a:rPr lang="en-US" sz="2800" b="0" strike="noStrike" spc="-1" dirty="0" err="1">
                <a:solidFill>
                  <a:srgbClr val="000000"/>
                </a:solidFill>
                <a:latin typeface="Arial"/>
                <a:ea typeface="Roboto"/>
              </a:rPr>
              <a:t>hitectures</a:t>
            </a:r>
            <a:r>
              <a:rPr lang="en-US" sz="2800" b="0" strike="noStrike" spc="-1" dirty="0">
                <a:solidFill>
                  <a:srgbClr val="000000"/>
                </a:solidFill>
                <a:latin typeface="Arial"/>
                <a:ea typeface="Roboto"/>
              </a:rPr>
              <a:t>: </a:t>
            </a:r>
            <a:endParaRPr lang="en-US" sz="2800" b="0" strike="noStrike" spc="-1" dirty="0">
              <a:latin typeface="Arial"/>
            </a:endParaRPr>
          </a:p>
          <a:p>
            <a:pPr marL="1286640" lvl="2" indent="-275400">
              <a:lnSpc>
                <a:spcPct val="150000"/>
              </a:lnSpc>
              <a:spcBef>
                <a:spcPts val="604"/>
              </a:spcBef>
              <a:buClr>
                <a:srgbClr val="000000"/>
              </a:buClr>
              <a:buFont typeface="Arial"/>
              <a:buChar char="•"/>
            </a:pPr>
            <a:r>
              <a:rPr lang="en-US" sz="2800" b="0" strike="noStrike" spc="-1" dirty="0">
                <a:solidFill>
                  <a:srgbClr val="000000"/>
                </a:solidFill>
                <a:latin typeface="Arial"/>
                <a:ea typeface="Roboto"/>
              </a:rPr>
              <a:t>Bag of tasks, gangs, which one is</a:t>
            </a:r>
            <a:r>
              <a:rPr lang="sl-SI" sz="2800" b="0" strike="noStrike" spc="-1" dirty="0">
                <a:solidFill>
                  <a:srgbClr val="000000"/>
                </a:solidFill>
                <a:latin typeface="Arial"/>
                <a:ea typeface="Roboto"/>
              </a:rPr>
              <a:t> it</a:t>
            </a:r>
            <a:r>
              <a:rPr lang="en-US" sz="2800" b="0" strike="noStrike" spc="-1" dirty="0">
                <a:solidFill>
                  <a:srgbClr val="000000"/>
                </a:solidFill>
                <a:latin typeface="Arial"/>
                <a:ea typeface="Roboto"/>
              </a:rPr>
              <a:t> appropriate? </a:t>
            </a:r>
            <a:endParaRPr lang="en-US" sz="2800" b="0" strike="noStrike" spc="-1" dirty="0">
              <a:latin typeface="Arial"/>
            </a:endParaRPr>
          </a:p>
          <a:p>
            <a:pPr marL="1286640" lvl="2" indent="-275400">
              <a:lnSpc>
                <a:spcPct val="150000"/>
              </a:lnSpc>
              <a:spcBef>
                <a:spcPts val="604"/>
              </a:spcBef>
              <a:buClr>
                <a:srgbClr val="000000"/>
              </a:buClr>
              <a:buFont typeface="Arial"/>
              <a:buChar char="•"/>
            </a:pPr>
            <a:r>
              <a:rPr lang="sl-SI" sz="2800" spc="-1" dirty="0" err="1">
                <a:solidFill>
                  <a:srgbClr val="000000"/>
                </a:solidFill>
                <a:latin typeface="Arial"/>
                <a:ea typeface="Roboto"/>
              </a:rPr>
              <a:t>DAGs</a:t>
            </a:r>
            <a:r>
              <a:rPr lang="sl-SI" sz="2800" spc="-1" dirty="0">
                <a:solidFill>
                  <a:srgbClr val="000000"/>
                </a:solidFill>
                <a:latin typeface="Arial"/>
                <a:ea typeface="Roboto"/>
              </a:rPr>
              <a:t>, w</a:t>
            </a:r>
            <a:r>
              <a:rPr lang="en-US" sz="2800" b="0" strike="noStrike" spc="-1" dirty="0" err="1">
                <a:solidFill>
                  <a:srgbClr val="000000"/>
                </a:solidFill>
                <a:latin typeface="Arial"/>
                <a:ea typeface="Roboto"/>
              </a:rPr>
              <a:t>orkflows</a:t>
            </a:r>
            <a:r>
              <a:rPr lang="en-US" sz="2800" b="0" strike="noStrike" spc="-1" dirty="0">
                <a:solidFill>
                  <a:srgbClr val="000000"/>
                </a:solidFill>
                <a:latin typeface="Arial"/>
                <a:ea typeface="Roboto"/>
              </a:rPr>
              <a:t> (are probably) out of scope?</a:t>
            </a:r>
            <a:endParaRPr lang="en-US" sz="2800" b="0" strike="noStrike" spc="-1" dirty="0">
              <a:latin typeface="Arial"/>
            </a:endParaRPr>
          </a:p>
          <a:p>
            <a:pPr marL="829440" lvl="1" indent="-275400">
              <a:lnSpc>
                <a:spcPct val="150000"/>
              </a:lnSpc>
              <a:spcBef>
                <a:spcPts val="604"/>
              </a:spcBef>
              <a:buClr>
                <a:srgbClr val="000000"/>
              </a:buClr>
              <a:buFont typeface="Arial"/>
              <a:buChar char="•"/>
            </a:pPr>
            <a:r>
              <a:rPr lang="en-US" sz="2800" b="0" strike="noStrike" spc="-1" dirty="0">
                <a:solidFill>
                  <a:srgbClr val="000000"/>
                </a:solidFill>
                <a:latin typeface="Arial"/>
                <a:ea typeface="Roboto"/>
              </a:rPr>
              <a:t>Persistent and in-memory data management requirements of the AI methods, which ones are required?</a:t>
            </a:r>
            <a:endParaRPr lang="en-US" sz="2800" b="0" strike="noStrike" spc="-1" dirty="0">
              <a:latin typeface="Arial"/>
            </a:endParaRPr>
          </a:p>
          <a:p>
            <a:pPr marL="553680">
              <a:lnSpc>
                <a:spcPct val="150000"/>
              </a:lnSpc>
              <a:spcBef>
                <a:spcPts val="604"/>
              </a:spcBef>
            </a:pPr>
            <a:endParaRPr lang="en-US" sz="2800" b="0" strike="noStrike" spc="-1" dirty="0">
              <a:latin typeface="Arial"/>
            </a:endParaRPr>
          </a:p>
          <a:p>
            <a:pPr>
              <a:lnSpc>
                <a:spcPct val="150000"/>
              </a:lnSpc>
              <a:spcBef>
                <a:spcPts val="1210"/>
              </a:spcBef>
            </a:pPr>
            <a:endParaRPr lang="en-US" sz="2800" b="0" strike="noStrike" spc="-1" dirty="0">
              <a:latin typeface="Arial"/>
            </a:endParaRPr>
          </a:p>
        </p:txBody>
      </p:sp>
      <p:sp>
        <p:nvSpPr>
          <p:cNvPr id="238" name="TextShape 3"/>
          <p:cNvSpPr txBox="1"/>
          <p:nvPr/>
        </p:nvSpPr>
        <p:spPr>
          <a:xfrm>
            <a:off x="8610480" y="6356520"/>
            <a:ext cx="2742840" cy="364680"/>
          </a:xfrm>
          <a:prstGeom prst="rect">
            <a:avLst/>
          </a:prstGeom>
          <a:noFill/>
          <a:ln>
            <a:noFill/>
          </a:ln>
        </p:spPr>
        <p:txBody>
          <a:bodyPr anchor="ctr"/>
          <a:lstStyle/>
          <a:p>
            <a:pPr algn="r">
              <a:lnSpc>
                <a:spcPct val="100000"/>
              </a:lnSpc>
            </a:pPr>
            <a:fld id="{B7F67649-8D58-4FF1-A829-9DA10C857D78}" type="slidenum">
              <a:rPr lang="en-US" sz="1200" b="0" strike="noStrike" spc="-1">
                <a:solidFill>
                  <a:srgbClr val="8B8B8B"/>
                </a:solidFill>
                <a:latin typeface="Arial"/>
              </a:rPr>
              <a:t>17</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967680" y="21816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200" b="1" strike="noStrike" spc="-1" dirty="0">
                <a:solidFill>
                  <a:srgbClr val="000000"/>
                </a:solidFill>
                <a:latin typeface="Arial"/>
              </a:rPr>
              <a:t>Bag of tasks</a:t>
            </a:r>
            <a:endParaRPr lang="sl-SI" sz="3200" b="1" strike="noStrike" spc="-1" dirty="0">
              <a:solidFill>
                <a:srgbClr val="000000"/>
              </a:solidFill>
              <a:latin typeface="Arial"/>
            </a:endParaRPr>
          </a:p>
        </p:txBody>
      </p:sp>
      <p:sp>
        <p:nvSpPr>
          <p:cNvPr id="240" name="CustomShape 2"/>
          <p:cNvSpPr/>
          <p:nvPr/>
        </p:nvSpPr>
        <p:spPr>
          <a:xfrm>
            <a:off x="8430840" y="4601394"/>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dirty="0">
                <a:solidFill>
                  <a:srgbClr val="404040"/>
                </a:solidFill>
                <a:latin typeface="Arial"/>
              </a:rPr>
              <a:t>AI </a:t>
            </a:r>
            <a:r>
              <a:rPr lang="en-US" sz="1570" b="1" strike="noStrike" spc="114" dirty="0">
                <a:solidFill>
                  <a:srgbClr val="404040"/>
                </a:solidFill>
                <a:latin typeface="Arial"/>
              </a:rPr>
              <a:t>method A</a:t>
            </a:r>
            <a:endParaRPr lang="en-US" sz="1570" b="0" strike="noStrike" spc="-1" dirty="0">
              <a:latin typeface="Arial"/>
            </a:endParaRPr>
          </a:p>
        </p:txBody>
      </p:sp>
      <p:sp>
        <p:nvSpPr>
          <p:cNvPr id="241" name="CustomShape 3"/>
          <p:cNvSpPr/>
          <p:nvPr/>
        </p:nvSpPr>
        <p:spPr>
          <a:xfrm>
            <a:off x="8960040" y="3240608"/>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42" name="CustomShape 4"/>
          <p:cNvSpPr/>
          <p:nvPr/>
        </p:nvSpPr>
        <p:spPr>
          <a:xfrm>
            <a:off x="6789960" y="3773588"/>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43" name="CustomShape 5"/>
          <p:cNvSpPr/>
          <p:nvPr/>
        </p:nvSpPr>
        <p:spPr>
          <a:xfrm>
            <a:off x="5791859" y="5423994"/>
            <a:ext cx="1991520" cy="942120"/>
          </a:xfrm>
          <a:prstGeom prst="cube">
            <a:avLst>
              <a:gd name="adj" fmla="val 40543"/>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method B</a:t>
            </a:r>
            <a:endParaRPr lang="en-US" sz="1570" b="0" strike="noStrike" spc="-1">
              <a:latin typeface="Arial"/>
            </a:endParaRPr>
          </a:p>
        </p:txBody>
      </p:sp>
      <p:sp>
        <p:nvSpPr>
          <p:cNvPr id="244" name="TextShape 6"/>
          <p:cNvSpPr txBox="1"/>
          <p:nvPr/>
        </p:nvSpPr>
        <p:spPr>
          <a:xfrm>
            <a:off x="8610480" y="6356520"/>
            <a:ext cx="2742840" cy="364680"/>
          </a:xfrm>
          <a:prstGeom prst="rect">
            <a:avLst/>
          </a:prstGeom>
          <a:noFill/>
          <a:ln>
            <a:noFill/>
          </a:ln>
        </p:spPr>
        <p:txBody>
          <a:bodyPr anchor="ctr"/>
          <a:lstStyle/>
          <a:p>
            <a:pPr algn="r">
              <a:lnSpc>
                <a:spcPct val="100000"/>
              </a:lnSpc>
            </a:pPr>
            <a:fld id="{C26EBDF2-BA08-46E6-AEDF-3135D439F537}" type="slidenum">
              <a:rPr lang="en-US" sz="1200" b="0" strike="noStrike" spc="-1">
                <a:solidFill>
                  <a:srgbClr val="8B8B8B"/>
                </a:solidFill>
                <a:latin typeface="Arial"/>
              </a:rPr>
              <a:t>18</a:t>
            </a:fld>
            <a:endParaRPr lang="en-US" sz="1200" b="0" strike="noStrike" spc="-1">
              <a:latin typeface="Times New Roman"/>
            </a:endParaRPr>
          </a:p>
        </p:txBody>
      </p:sp>
      <p:sp>
        <p:nvSpPr>
          <p:cNvPr id="245" name="CustomShape 7"/>
          <p:cNvSpPr/>
          <p:nvPr/>
        </p:nvSpPr>
        <p:spPr>
          <a:xfrm>
            <a:off x="5834160" y="3553088"/>
            <a:ext cx="2776320" cy="684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46" name="CustomShape 8"/>
          <p:cNvSpPr/>
          <p:nvPr/>
        </p:nvSpPr>
        <p:spPr>
          <a:xfrm>
            <a:off x="3161520" y="4160948"/>
            <a:ext cx="3276000" cy="252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47" name="CustomShape 9"/>
          <p:cNvSpPr/>
          <p:nvPr/>
        </p:nvSpPr>
        <p:spPr>
          <a:xfrm flipV="1">
            <a:off x="5501520" y="5062554"/>
            <a:ext cx="2576880" cy="36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48" name="CustomShape 10"/>
          <p:cNvSpPr/>
          <p:nvPr/>
        </p:nvSpPr>
        <p:spPr>
          <a:xfrm flipV="1">
            <a:off x="2553659" y="5972994"/>
            <a:ext cx="2885760" cy="432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pic>
        <p:nvPicPr>
          <p:cNvPr id="249" name="Picture 46"/>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Lst>
          </a:blip>
          <a:stretch/>
        </p:blipFill>
        <p:spPr>
          <a:xfrm>
            <a:off x="1693979" y="5516154"/>
            <a:ext cx="910800" cy="914040"/>
          </a:xfrm>
          <a:prstGeom prst="rect">
            <a:avLst/>
          </a:prstGeom>
          <a:ln>
            <a:noFill/>
          </a:ln>
        </p:spPr>
      </p:pic>
      <p:pic>
        <p:nvPicPr>
          <p:cNvPr id="250" name="Picture 48"/>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Lst>
          </a:blip>
          <a:stretch/>
        </p:blipFill>
        <p:spPr>
          <a:xfrm>
            <a:off x="4609080" y="4602114"/>
            <a:ext cx="910800" cy="914040"/>
          </a:xfrm>
          <a:prstGeom prst="rect">
            <a:avLst/>
          </a:prstGeom>
          <a:ln>
            <a:noFill/>
          </a:ln>
        </p:spPr>
      </p:pic>
      <p:pic>
        <p:nvPicPr>
          <p:cNvPr id="251" name="Picture 49"/>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Lst>
          </a:blip>
          <a:stretch/>
        </p:blipFill>
        <p:spPr>
          <a:xfrm>
            <a:off x="2250360" y="3706628"/>
            <a:ext cx="910800" cy="914040"/>
          </a:xfrm>
          <a:prstGeom prst="rect">
            <a:avLst/>
          </a:prstGeom>
          <a:ln>
            <a:noFill/>
          </a:ln>
        </p:spPr>
      </p:pic>
      <p:pic>
        <p:nvPicPr>
          <p:cNvPr id="252" name="Picture 50"/>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Lst>
          </a:blip>
          <a:stretch/>
        </p:blipFill>
        <p:spPr>
          <a:xfrm>
            <a:off x="4923000" y="3103088"/>
            <a:ext cx="910800" cy="914040"/>
          </a:xfrm>
          <a:prstGeom prst="rect">
            <a:avLst/>
          </a:prstGeom>
          <a:ln>
            <a:noFill/>
          </a:ln>
        </p:spPr>
      </p:pic>
      <p:sp>
        <p:nvSpPr>
          <p:cNvPr id="16" name="CustomShape 2"/>
          <p:cNvSpPr/>
          <p:nvPr/>
        </p:nvSpPr>
        <p:spPr>
          <a:xfrm>
            <a:off x="839880" y="1132560"/>
            <a:ext cx="10513440" cy="802314"/>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150000"/>
              </a:lnSpc>
              <a:spcBef>
                <a:spcPts val="604"/>
              </a:spcBef>
              <a:buClr>
                <a:srgbClr val="000000"/>
              </a:buClr>
              <a:buFont typeface="Arial"/>
              <a:buChar char="•"/>
            </a:pPr>
            <a:r>
              <a:rPr lang="sl-SI" sz="2800" spc="-1" dirty="0">
                <a:solidFill>
                  <a:srgbClr val="000000"/>
                </a:solidFill>
                <a:latin typeface="Arial"/>
                <a:ea typeface="Roboto"/>
              </a:rPr>
              <a:t>Is </a:t>
            </a:r>
            <a:r>
              <a:rPr lang="sl-SI" sz="2800" spc="-1" dirty="0" err="1">
                <a:solidFill>
                  <a:srgbClr val="000000"/>
                </a:solidFill>
                <a:latin typeface="Arial"/>
                <a:ea typeface="Roboto"/>
              </a:rPr>
              <a:t>a</a:t>
            </a:r>
            <a:r>
              <a:rPr lang="sl-SI" sz="2800" b="0" strike="noStrike" spc="-1" dirty="0" err="1">
                <a:solidFill>
                  <a:srgbClr val="000000"/>
                </a:solidFill>
                <a:latin typeface="Arial"/>
                <a:ea typeface="Roboto"/>
              </a:rPr>
              <a:t>ny</a:t>
            </a:r>
            <a:r>
              <a:rPr lang="sl-SI" sz="2800" b="0" strike="noStrike" spc="-1" dirty="0">
                <a:solidFill>
                  <a:srgbClr val="000000"/>
                </a:solidFill>
                <a:latin typeface="Arial"/>
                <a:ea typeface="Roboto"/>
              </a:rPr>
              <a:t> data </a:t>
            </a:r>
            <a:r>
              <a:rPr lang="sl-SI" sz="2800" b="0" strike="noStrike" spc="-1" dirty="0" err="1">
                <a:solidFill>
                  <a:srgbClr val="000000"/>
                </a:solidFill>
                <a:latin typeface="Arial"/>
                <a:ea typeface="Roboto"/>
              </a:rPr>
              <a:t>pre</a:t>
            </a:r>
            <a:r>
              <a:rPr lang="sl-SI" sz="2800" spc="-1" dirty="0" err="1">
                <a:solidFill>
                  <a:srgbClr val="000000"/>
                </a:solidFill>
                <a:latin typeface="Arial"/>
                <a:ea typeface="Roboto"/>
              </a:rPr>
              <a:t>-processing</a:t>
            </a:r>
            <a:r>
              <a:rPr lang="sl-SI" sz="2800" spc="-1" dirty="0">
                <a:solidFill>
                  <a:srgbClr val="000000"/>
                </a:solidFill>
                <a:latin typeface="Arial"/>
                <a:ea typeface="Roboto"/>
              </a:rPr>
              <a:t> </a:t>
            </a:r>
            <a:r>
              <a:rPr lang="sl-SI" sz="2800" spc="-1" dirty="0" err="1">
                <a:solidFill>
                  <a:srgbClr val="000000"/>
                </a:solidFill>
                <a:latin typeface="Arial"/>
                <a:ea typeface="Roboto"/>
              </a:rPr>
              <a:t>needed</a:t>
            </a:r>
            <a:r>
              <a:rPr lang="sl-SI" sz="2800" spc="-1" dirty="0">
                <a:solidFill>
                  <a:srgbClr val="000000"/>
                </a:solidFill>
                <a:latin typeface="Arial"/>
                <a:ea typeface="Roboto"/>
              </a:rPr>
              <a:t>? </a:t>
            </a:r>
            <a:r>
              <a:rPr lang="sl-SI" sz="2800" spc="-1" dirty="0" err="1">
                <a:solidFill>
                  <a:srgbClr val="000000"/>
                </a:solidFill>
                <a:latin typeface="Arial"/>
                <a:ea typeface="Roboto"/>
              </a:rPr>
              <a:t>E.g</a:t>
            </a:r>
            <a:r>
              <a:rPr lang="sl-SI" sz="2800" spc="-1" dirty="0">
                <a:solidFill>
                  <a:srgbClr val="000000"/>
                </a:solidFill>
                <a:latin typeface="Arial"/>
                <a:ea typeface="Roboto"/>
              </a:rPr>
              <a:t>. </a:t>
            </a:r>
            <a:r>
              <a:rPr lang="sl-SI" sz="2800" spc="-1" dirty="0" err="1">
                <a:solidFill>
                  <a:srgbClr val="000000"/>
                </a:solidFill>
                <a:latin typeface="Arial"/>
                <a:ea typeface="Roboto"/>
              </a:rPr>
              <a:t>input</a:t>
            </a:r>
            <a:r>
              <a:rPr lang="sl-SI" sz="2800" spc="-1" dirty="0">
                <a:solidFill>
                  <a:srgbClr val="000000"/>
                </a:solidFill>
                <a:latin typeface="Arial"/>
                <a:ea typeface="Roboto"/>
              </a:rPr>
              <a:t> </a:t>
            </a:r>
            <a:r>
              <a:rPr lang="sl-SI" sz="2800" spc="-1" dirty="0" err="1">
                <a:solidFill>
                  <a:srgbClr val="000000"/>
                </a:solidFill>
                <a:latin typeface="Arial"/>
                <a:ea typeface="Roboto"/>
              </a:rPr>
              <a:t>stream</a:t>
            </a:r>
            <a:r>
              <a:rPr lang="sl-SI" sz="2800" spc="-1" dirty="0">
                <a:solidFill>
                  <a:srgbClr val="000000"/>
                </a:solidFill>
                <a:latin typeface="Arial"/>
                <a:ea typeface="Roboto"/>
              </a:rPr>
              <a:t> </a:t>
            </a:r>
            <a:r>
              <a:rPr lang="sl-SI" sz="2800" spc="-1" dirty="0" err="1">
                <a:solidFill>
                  <a:srgbClr val="000000"/>
                </a:solidFill>
                <a:latin typeface="Arial"/>
                <a:ea typeface="Roboto"/>
              </a:rPr>
              <a:t>partitioning</a:t>
            </a:r>
            <a:r>
              <a:rPr lang="sl-SI" sz="2800" spc="-1" dirty="0">
                <a:solidFill>
                  <a:srgbClr val="000000"/>
                </a:solidFill>
                <a:latin typeface="Arial"/>
                <a:ea typeface="Roboto"/>
              </a:rPr>
              <a:t>? Is </a:t>
            </a:r>
            <a:r>
              <a:rPr lang="sl-SI" sz="2800" spc="-1" dirty="0" err="1">
                <a:solidFill>
                  <a:srgbClr val="000000"/>
                </a:solidFill>
                <a:latin typeface="Arial"/>
                <a:ea typeface="Roboto"/>
              </a:rPr>
              <a:t>every</a:t>
            </a:r>
            <a:r>
              <a:rPr lang="sl-SI" sz="2800" spc="-1" dirty="0">
                <a:solidFill>
                  <a:srgbClr val="000000"/>
                </a:solidFill>
                <a:latin typeface="Arial"/>
                <a:ea typeface="Roboto"/>
              </a:rPr>
              <a:t> video </a:t>
            </a:r>
            <a:r>
              <a:rPr lang="sl-SI" sz="2800" spc="-1" dirty="0" err="1">
                <a:solidFill>
                  <a:srgbClr val="000000"/>
                </a:solidFill>
                <a:latin typeface="Arial"/>
                <a:ea typeface="Roboto"/>
              </a:rPr>
              <a:t>stream</a:t>
            </a:r>
            <a:r>
              <a:rPr lang="sl-SI" sz="2800" spc="-1" dirty="0">
                <a:solidFill>
                  <a:srgbClr val="000000"/>
                </a:solidFill>
                <a:latin typeface="Arial"/>
                <a:ea typeface="Roboto"/>
              </a:rPr>
              <a:t> </a:t>
            </a:r>
            <a:r>
              <a:rPr lang="sl-SI" sz="2800" spc="-1" dirty="0" err="1">
                <a:solidFill>
                  <a:srgbClr val="000000"/>
                </a:solidFill>
                <a:latin typeface="Arial"/>
                <a:ea typeface="Roboto"/>
              </a:rPr>
              <a:t>linked</a:t>
            </a:r>
            <a:r>
              <a:rPr lang="sl-SI" sz="2800" spc="-1" dirty="0">
                <a:solidFill>
                  <a:srgbClr val="000000"/>
                </a:solidFill>
                <a:latin typeface="Arial"/>
                <a:ea typeface="Roboto"/>
              </a:rPr>
              <a:t> to </a:t>
            </a:r>
            <a:r>
              <a:rPr lang="sl-SI" sz="2800" spc="-1" dirty="0" err="1">
                <a:solidFill>
                  <a:srgbClr val="000000"/>
                </a:solidFill>
                <a:latin typeface="Arial"/>
                <a:ea typeface="Roboto"/>
              </a:rPr>
              <a:t>just</a:t>
            </a:r>
            <a:r>
              <a:rPr lang="sl-SI" sz="2800" spc="-1" dirty="0">
                <a:solidFill>
                  <a:srgbClr val="000000"/>
                </a:solidFill>
                <a:latin typeface="Arial"/>
                <a:ea typeface="Roboto"/>
              </a:rPr>
              <a:t> one </a:t>
            </a:r>
            <a:r>
              <a:rPr lang="sl-SI" sz="2800" spc="-1" dirty="0" err="1">
                <a:solidFill>
                  <a:srgbClr val="000000"/>
                </a:solidFill>
                <a:latin typeface="Arial"/>
                <a:ea typeface="Roboto"/>
              </a:rPr>
              <a:t>process</a:t>
            </a:r>
            <a:r>
              <a:rPr lang="sl-SI" sz="2800" spc="-1" dirty="0">
                <a:solidFill>
                  <a:srgbClr val="000000"/>
                </a:solidFill>
                <a:latin typeface="Arial"/>
                <a:ea typeface="Roboto"/>
              </a:rPr>
              <a:t>?</a:t>
            </a:r>
            <a:endParaRPr lang="en-US" sz="2800" b="1" strike="noStrike" spc="-1" dirty="0">
              <a:latin typeface="Arial"/>
            </a:endParaRPr>
          </a:p>
          <a:p>
            <a:pPr marL="553680">
              <a:lnSpc>
                <a:spcPct val="150000"/>
              </a:lnSpc>
              <a:spcBef>
                <a:spcPts val="604"/>
              </a:spcBef>
            </a:pPr>
            <a:endParaRPr lang="en-US" sz="2800" b="0" strike="noStrike" spc="-1" dirty="0">
              <a:latin typeface="Arial"/>
            </a:endParaRPr>
          </a:p>
          <a:p>
            <a:pPr>
              <a:lnSpc>
                <a:spcPct val="150000"/>
              </a:lnSpc>
              <a:spcBef>
                <a:spcPts val="1210"/>
              </a:spcBef>
            </a:pPr>
            <a:endParaRPr lang="en-US" sz="2800" b="0" strike="noStrike" spc="-1" dirty="0">
              <a:latin typeface="Arial"/>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E467339-F134-4DAE-8266-99A5C4283D65}"/>
                  </a:ext>
                </a:extLst>
              </p14:cNvPr>
              <p14:cNvContentPartPr/>
              <p14:nvPr/>
            </p14:nvContentPartPr>
            <p14:xfrm>
              <a:off x="10372619" y="3790962"/>
              <a:ext cx="16920" cy="18720"/>
            </p14:xfrm>
          </p:contentPart>
        </mc:Choice>
        <mc:Fallback>
          <p:pic>
            <p:nvPicPr>
              <p:cNvPr id="2" name="Ink 1">
                <a:extLst>
                  <a:ext uri="{FF2B5EF4-FFF2-40B4-BE49-F238E27FC236}">
                    <a16:creationId xmlns:a16="http://schemas.microsoft.com/office/drawing/2014/main" id="{9E467339-F134-4DAE-8266-99A5C4283D65}"/>
                  </a:ext>
                </a:extLst>
              </p:cNvPr>
              <p:cNvPicPr/>
              <p:nvPr/>
            </p:nvPicPr>
            <p:blipFill>
              <a:blip r:embed="rId5"/>
              <a:stretch>
                <a:fillRect/>
              </a:stretch>
            </p:blipFill>
            <p:spPr>
              <a:xfrm>
                <a:off x="10368299" y="3786642"/>
                <a:ext cx="25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38A18A46-0AF4-40FB-947D-216403B2B13E}"/>
                  </a:ext>
                </a:extLst>
              </p14:cNvPr>
              <p14:cNvContentPartPr/>
              <p14:nvPr/>
            </p14:nvContentPartPr>
            <p14:xfrm>
              <a:off x="8066459" y="4271202"/>
              <a:ext cx="7200" cy="13680"/>
            </p14:xfrm>
          </p:contentPart>
        </mc:Choice>
        <mc:Fallback>
          <p:pic>
            <p:nvPicPr>
              <p:cNvPr id="3" name="Ink 2">
                <a:extLst>
                  <a:ext uri="{FF2B5EF4-FFF2-40B4-BE49-F238E27FC236}">
                    <a16:creationId xmlns:a16="http://schemas.microsoft.com/office/drawing/2014/main" id="{38A18A46-0AF4-40FB-947D-216403B2B13E}"/>
                  </a:ext>
                </a:extLst>
              </p:cNvPr>
              <p:cNvPicPr/>
              <p:nvPr/>
            </p:nvPicPr>
            <p:blipFill>
              <a:blip r:embed="rId7"/>
              <a:stretch>
                <a:fillRect/>
              </a:stretch>
            </p:blipFill>
            <p:spPr>
              <a:xfrm>
                <a:off x="8062139" y="4266882"/>
                <a:ext cx="15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94E32E7-02DA-45C4-8CFE-5D692571527A}"/>
                  </a:ext>
                </a:extLst>
              </p14:cNvPr>
              <p14:cNvContentPartPr/>
              <p14:nvPr/>
            </p14:nvContentPartPr>
            <p14:xfrm>
              <a:off x="9794099" y="5120442"/>
              <a:ext cx="22680" cy="32400"/>
            </p14:xfrm>
          </p:contentPart>
        </mc:Choice>
        <mc:Fallback>
          <p:pic>
            <p:nvPicPr>
              <p:cNvPr id="4" name="Ink 3">
                <a:extLst>
                  <a:ext uri="{FF2B5EF4-FFF2-40B4-BE49-F238E27FC236}">
                    <a16:creationId xmlns:a16="http://schemas.microsoft.com/office/drawing/2014/main" id="{194E32E7-02DA-45C4-8CFE-5D692571527A}"/>
                  </a:ext>
                </a:extLst>
              </p:cNvPr>
              <p:cNvPicPr/>
              <p:nvPr/>
            </p:nvPicPr>
            <p:blipFill>
              <a:blip r:embed="rId9"/>
              <a:stretch>
                <a:fillRect/>
              </a:stretch>
            </p:blipFill>
            <p:spPr>
              <a:xfrm>
                <a:off x="9789779" y="5116122"/>
                <a:ext cx="31320" cy="41040"/>
              </a:xfrm>
              <a:prstGeom prst="rect">
                <a:avLst/>
              </a:prstGeom>
            </p:spPr>
          </p:pic>
        </mc:Fallback>
      </mc:AlternateContent>
      <p:grpSp>
        <p:nvGrpSpPr>
          <p:cNvPr id="9" name="Group 8">
            <a:extLst>
              <a:ext uri="{FF2B5EF4-FFF2-40B4-BE49-F238E27FC236}">
                <a16:creationId xmlns:a16="http://schemas.microsoft.com/office/drawing/2014/main" id="{7A5DD956-BF6F-4ADD-8FC9-B4E84EC3C1D4}"/>
              </a:ext>
            </a:extLst>
          </p:cNvPr>
          <p:cNvGrpSpPr/>
          <p:nvPr/>
        </p:nvGrpSpPr>
        <p:grpSpPr>
          <a:xfrm>
            <a:off x="8789339" y="2670282"/>
            <a:ext cx="2319120" cy="1535040"/>
            <a:chOff x="8789339" y="2670282"/>
            <a:chExt cx="2319120" cy="153504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7089EC9-DF58-4E78-8703-605D0C8BF999}"/>
                    </a:ext>
                  </a:extLst>
                </p14:cNvPr>
                <p14:cNvContentPartPr/>
                <p14:nvPr/>
              </p14:nvContentPartPr>
              <p14:xfrm>
                <a:off x="10028819" y="3790962"/>
                <a:ext cx="1080" cy="360"/>
              </p14:xfrm>
            </p:contentPart>
          </mc:Choice>
          <mc:Fallback>
            <p:pic>
              <p:nvPicPr>
                <p:cNvPr id="5" name="Ink 4">
                  <a:extLst>
                    <a:ext uri="{FF2B5EF4-FFF2-40B4-BE49-F238E27FC236}">
                      <a16:creationId xmlns:a16="http://schemas.microsoft.com/office/drawing/2014/main" id="{C7089EC9-DF58-4E78-8703-605D0C8BF999}"/>
                    </a:ext>
                  </a:extLst>
                </p:cNvPr>
                <p:cNvPicPr/>
                <p:nvPr/>
              </p:nvPicPr>
              <p:blipFill>
                <a:blip r:embed="rId11"/>
                <a:stretch>
                  <a:fillRect/>
                </a:stretch>
              </p:blipFill>
              <p:spPr>
                <a:xfrm>
                  <a:off x="10024499" y="3786642"/>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1F8C7E4-0E29-42E0-9450-F14433A05395}"/>
                    </a:ext>
                  </a:extLst>
                </p14:cNvPr>
                <p14:cNvContentPartPr/>
                <p14:nvPr/>
              </p14:nvContentPartPr>
              <p14:xfrm>
                <a:off x="11104859" y="3197682"/>
                <a:ext cx="3600" cy="80640"/>
              </p14:xfrm>
            </p:contentPart>
          </mc:Choice>
          <mc:Fallback>
            <p:pic>
              <p:nvPicPr>
                <p:cNvPr id="7" name="Ink 6">
                  <a:extLst>
                    <a:ext uri="{FF2B5EF4-FFF2-40B4-BE49-F238E27FC236}">
                      <a16:creationId xmlns:a16="http://schemas.microsoft.com/office/drawing/2014/main" id="{C1F8C7E4-0E29-42E0-9450-F14433A05395}"/>
                    </a:ext>
                  </a:extLst>
                </p:cNvPr>
                <p:cNvPicPr/>
                <p:nvPr/>
              </p:nvPicPr>
              <p:blipFill>
                <a:blip r:embed="rId13"/>
                <a:stretch>
                  <a:fillRect/>
                </a:stretch>
              </p:blipFill>
              <p:spPr>
                <a:xfrm>
                  <a:off x="11100539" y="3193362"/>
                  <a:ext cx="12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0B010CCA-FE3B-4C8B-A6E9-029E7F6F5379}"/>
                    </a:ext>
                  </a:extLst>
                </p14:cNvPr>
                <p14:cNvContentPartPr/>
                <p14:nvPr/>
              </p14:nvContentPartPr>
              <p14:xfrm>
                <a:off x="8789339" y="2670282"/>
                <a:ext cx="2297160" cy="1535040"/>
              </p14:xfrm>
            </p:contentPart>
          </mc:Choice>
          <mc:Fallback>
            <p:pic>
              <p:nvPicPr>
                <p:cNvPr id="8" name="Ink 7">
                  <a:extLst>
                    <a:ext uri="{FF2B5EF4-FFF2-40B4-BE49-F238E27FC236}">
                      <a16:creationId xmlns:a16="http://schemas.microsoft.com/office/drawing/2014/main" id="{0B010CCA-FE3B-4C8B-A6E9-029E7F6F5379}"/>
                    </a:ext>
                  </a:extLst>
                </p:cNvPr>
                <p:cNvPicPr/>
                <p:nvPr/>
              </p:nvPicPr>
              <p:blipFill>
                <a:blip r:embed="rId15"/>
                <a:stretch>
                  <a:fillRect/>
                </a:stretch>
              </p:blipFill>
              <p:spPr>
                <a:xfrm>
                  <a:off x="8785019" y="2665962"/>
                  <a:ext cx="2305800" cy="1543680"/>
                </a:xfrm>
                <a:prstGeom prst="rect">
                  <a:avLst/>
                </a:prstGeom>
              </p:spPr>
            </p:pic>
          </mc:Fallback>
        </mc:AlternateContent>
      </p:grpSp>
      <p:grpSp>
        <p:nvGrpSpPr>
          <p:cNvPr id="11" name="Group 10">
            <a:extLst>
              <a:ext uri="{FF2B5EF4-FFF2-40B4-BE49-F238E27FC236}">
                <a16:creationId xmlns:a16="http://schemas.microsoft.com/office/drawing/2014/main" id="{7D377E8F-9450-4D76-82DE-DCC2A52C9207}"/>
              </a:ext>
            </a:extLst>
          </p:cNvPr>
          <p:cNvGrpSpPr/>
          <p:nvPr/>
        </p:nvGrpSpPr>
        <p:grpSpPr>
          <a:xfrm>
            <a:off x="4455299" y="2551482"/>
            <a:ext cx="1642320" cy="1596600"/>
            <a:chOff x="4455299" y="2551482"/>
            <a:chExt cx="1642320" cy="1596600"/>
          </a:xfrm>
        </p:grpSpPr>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1ED49A1E-7400-48B5-913A-C07A7B193DC9}"/>
                    </a:ext>
                  </a:extLst>
                </p14:cNvPr>
                <p14:cNvContentPartPr/>
                <p14:nvPr/>
              </p14:nvContentPartPr>
              <p14:xfrm>
                <a:off x="5708099" y="3519882"/>
                <a:ext cx="23760" cy="12240"/>
              </p14:xfrm>
            </p:contentPart>
          </mc:Choice>
          <mc:Fallback>
            <p:pic>
              <p:nvPicPr>
                <p:cNvPr id="6" name="Ink 5">
                  <a:extLst>
                    <a:ext uri="{FF2B5EF4-FFF2-40B4-BE49-F238E27FC236}">
                      <a16:creationId xmlns:a16="http://schemas.microsoft.com/office/drawing/2014/main" id="{1ED49A1E-7400-48B5-913A-C07A7B193DC9}"/>
                    </a:ext>
                  </a:extLst>
                </p:cNvPr>
                <p:cNvPicPr/>
                <p:nvPr/>
              </p:nvPicPr>
              <p:blipFill>
                <a:blip r:embed="rId17"/>
                <a:stretch>
                  <a:fillRect/>
                </a:stretch>
              </p:blipFill>
              <p:spPr>
                <a:xfrm>
                  <a:off x="5703779" y="3515562"/>
                  <a:ext cx="32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0B3031F8-907B-436F-BD16-BAA670FC656B}"/>
                    </a:ext>
                  </a:extLst>
                </p14:cNvPr>
                <p14:cNvContentPartPr/>
                <p14:nvPr/>
              </p14:nvContentPartPr>
              <p14:xfrm>
                <a:off x="4455299" y="2551482"/>
                <a:ext cx="1642320" cy="1596600"/>
              </p14:xfrm>
            </p:contentPart>
          </mc:Choice>
          <mc:Fallback>
            <p:pic>
              <p:nvPicPr>
                <p:cNvPr id="10" name="Ink 9">
                  <a:extLst>
                    <a:ext uri="{FF2B5EF4-FFF2-40B4-BE49-F238E27FC236}">
                      <a16:creationId xmlns:a16="http://schemas.microsoft.com/office/drawing/2014/main" id="{0B3031F8-907B-436F-BD16-BAA670FC656B}"/>
                    </a:ext>
                  </a:extLst>
                </p:cNvPr>
                <p:cNvPicPr/>
                <p:nvPr/>
              </p:nvPicPr>
              <p:blipFill>
                <a:blip r:embed="rId19"/>
                <a:stretch>
                  <a:fillRect/>
                </a:stretch>
              </p:blipFill>
              <p:spPr>
                <a:xfrm>
                  <a:off x="4450979" y="2547162"/>
                  <a:ext cx="1650960" cy="160524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dirty="0">
                <a:solidFill>
                  <a:srgbClr val="000000"/>
                </a:solidFill>
                <a:latin typeface="Arial"/>
              </a:rPr>
              <a:t>Gangs: continuous inter-process data exchange</a:t>
            </a:r>
            <a:endParaRPr lang="en-US" sz="3390" b="0" strike="noStrike" spc="-1" dirty="0">
              <a:latin typeface="Arial"/>
            </a:endParaRPr>
          </a:p>
        </p:txBody>
      </p:sp>
      <p:sp>
        <p:nvSpPr>
          <p:cNvPr id="254" name="CustomShape 2"/>
          <p:cNvSpPr/>
          <p:nvPr/>
        </p:nvSpPr>
        <p:spPr>
          <a:xfrm>
            <a:off x="4989240" y="499104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55" name="CustomShape 3"/>
          <p:cNvSpPr/>
          <p:nvPr/>
        </p:nvSpPr>
        <p:spPr>
          <a:xfrm>
            <a:off x="6006600" y="166932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56" name="CustomShape 4"/>
          <p:cNvSpPr/>
          <p:nvPr/>
        </p:nvSpPr>
        <p:spPr>
          <a:xfrm>
            <a:off x="3851640" y="340452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57" name="CustomShape 5"/>
          <p:cNvSpPr/>
          <p:nvPr/>
        </p:nvSpPr>
        <p:spPr>
          <a:xfrm>
            <a:off x="7827120" y="3417120"/>
            <a:ext cx="1991520" cy="942120"/>
          </a:xfrm>
          <a:prstGeom prst="cube">
            <a:avLst>
              <a:gd name="adj" fmla="val 40543"/>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method B</a:t>
            </a:r>
            <a:endParaRPr lang="en-US" sz="1570" b="0" strike="noStrike" spc="-1">
              <a:latin typeface="Arial"/>
            </a:endParaRPr>
          </a:p>
        </p:txBody>
      </p:sp>
      <p:sp>
        <p:nvSpPr>
          <p:cNvPr id="258" name="CustomShape 6"/>
          <p:cNvSpPr/>
          <p:nvPr/>
        </p:nvSpPr>
        <p:spPr>
          <a:xfrm>
            <a:off x="2382840" y="3692160"/>
            <a:ext cx="1264680" cy="88200"/>
          </a:xfrm>
          <a:custGeom>
            <a:avLst/>
            <a:gdLst/>
            <a:ahLst/>
            <a:cxnLst/>
            <a:rect l="l" t="t" r="r" b="b"/>
            <a:pathLst>
              <a:path w="21600" h="21600">
                <a:moveTo>
                  <a:pt x="0" y="0"/>
                </a:moveTo>
                <a:lnTo>
                  <a:pt x="21600" y="21600"/>
                </a:lnTo>
              </a:path>
            </a:pathLst>
          </a:custGeom>
          <a:noFill/>
          <a:ln w="38160">
            <a:solidFill>
              <a:schemeClr val="accent1">
                <a:lumMod val="50000"/>
              </a:schemeClr>
            </a:solidFill>
            <a:miter/>
            <a:tailEnd type="triangle" w="med" len="med"/>
          </a:ln>
        </p:spPr>
        <p:style>
          <a:lnRef idx="0">
            <a:scrgbClr r="0" g="0" b="0"/>
          </a:lnRef>
          <a:fillRef idx="0">
            <a:scrgbClr r="0" g="0" b="0"/>
          </a:fillRef>
          <a:effectRef idx="0">
            <a:scrgbClr r="0" g="0" b="0"/>
          </a:effectRef>
          <a:fontRef idx="minor"/>
        </p:style>
      </p:sp>
      <p:sp>
        <p:nvSpPr>
          <p:cNvPr id="259" name="CustomShape 7"/>
          <p:cNvSpPr/>
          <p:nvPr/>
        </p:nvSpPr>
        <p:spPr>
          <a:xfrm flipV="1">
            <a:off x="4428000" y="2363040"/>
            <a:ext cx="1438920" cy="93276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0" name="CustomShape 8"/>
          <p:cNvSpPr/>
          <p:nvPr/>
        </p:nvSpPr>
        <p:spPr>
          <a:xfrm flipV="1">
            <a:off x="6463440" y="4151880"/>
            <a:ext cx="1253160" cy="74736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1" name="CustomShape 9"/>
          <p:cNvSpPr/>
          <p:nvPr/>
        </p:nvSpPr>
        <p:spPr>
          <a:xfrm rot="16200000" flipV="1">
            <a:off x="7103520" y="2731680"/>
            <a:ext cx="990360" cy="45648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2" name="CustomShape 10"/>
          <p:cNvSpPr/>
          <p:nvPr/>
        </p:nvSpPr>
        <p:spPr>
          <a:xfrm rot="16683600" flipV="1">
            <a:off x="4932360" y="4037760"/>
            <a:ext cx="698040" cy="88812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3" name="CustomShape 11"/>
          <p:cNvSpPr/>
          <p:nvPr/>
        </p:nvSpPr>
        <p:spPr>
          <a:xfrm rot="16200000" flipV="1">
            <a:off x="6616080" y="2846160"/>
            <a:ext cx="259200" cy="195084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4" name="CustomShape 12"/>
          <p:cNvSpPr/>
          <p:nvPr/>
        </p:nvSpPr>
        <p:spPr>
          <a:xfrm rot="16200000">
            <a:off x="5297400" y="3296160"/>
            <a:ext cx="2342160" cy="68184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265" name="TextShape 13"/>
          <p:cNvSpPr txBox="1"/>
          <p:nvPr/>
        </p:nvSpPr>
        <p:spPr>
          <a:xfrm>
            <a:off x="8610480" y="6356520"/>
            <a:ext cx="2742840" cy="364680"/>
          </a:xfrm>
          <a:prstGeom prst="rect">
            <a:avLst/>
          </a:prstGeom>
          <a:noFill/>
          <a:ln>
            <a:noFill/>
          </a:ln>
        </p:spPr>
        <p:txBody>
          <a:bodyPr anchor="ctr"/>
          <a:lstStyle/>
          <a:p>
            <a:pPr algn="r">
              <a:lnSpc>
                <a:spcPct val="100000"/>
              </a:lnSpc>
            </a:pPr>
            <a:fld id="{E1DBFA36-CFA6-4269-BA9C-3E743A204277}" type="slidenum">
              <a:rPr lang="en-US" sz="1200" b="0" strike="noStrike" spc="-1">
                <a:solidFill>
                  <a:srgbClr val="8B8B8B"/>
                </a:solidFill>
                <a:latin typeface="Arial"/>
              </a:rPr>
              <a:t>19</a:t>
            </a:fld>
            <a:endParaRPr lang="en-US" sz="1200" b="0" strike="noStrike" spc="-1">
              <a:latin typeface="Times New Roman"/>
            </a:endParaRPr>
          </a:p>
        </p:txBody>
      </p:sp>
      <p:pic>
        <p:nvPicPr>
          <p:cNvPr id="266" name="Picture 17"/>
          <p:cNvPicPr/>
          <p:nvPr/>
        </p:nvPicPr>
        <p:blipFill>
          <a:blip r:embed="rId2">
            <a:extLst>
              <a:ext uri="{BEBA8EAE-BF5A-486C-A8C5-ECC9F3942E4B}">
                <a14:imgProps xmlns:a14="http://schemas.microsoft.com/office/drawing/2010/main">
                  <a14:imgLayer r:embed="rId3">
                    <a14:imgEffect>
                      <a14:brightnessContrast bright="36000"/>
                    </a14:imgEffect>
                  </a14:imgLayer>
                </a14:imgProps>
              </a:ext>
            </a:extLst>
          </a:blip>
          <a:stretch/>
        </p:blipFill>
        <p:spPr>
          <a:xfrm>
            <a:off x="1542960" y="3231360"/>
            <a:ext cx="839160" cy="842040"/>
          </a:xfrm>
          <a:prstGeom prst="rect">
            <a:avLst/>
          </a:prstGeom>
          <a:ln>
            <a:noFill/>
          </a:ln>
        </p:spPr>
      </p:pic>
      <p:grpSp>
        <p:nvGrpSpPr>
          <p:cNvPr id="35" name="Group 34">
            <a:extLst>
              <a:ext uri="{FF2B5EF4-FFF2-40B4-BE49-F238E27FC236}">
                <a16:creationId xmlns:a16="http://schemas.microsoft.com/office/drawing/2014/main" id="{870DDC36-5AAA-42BA-B947-5118AC9524A0}"/>
              </a:ext>
            </a:extLst>
          </p:cNvPr>
          <p:cNvGrpSpPr/>
          <p:nvPr/>
        </p:nvGrpSpPr>
        <p:grpSpPr>
          <a:xfrm>
            <a:off x="1110899" y="628002"/>
            <a:ext cx="10864080" cy="5625720"/>
            <a:chOff x="1110899" y="628002"/>
            <a:chExt cx="10864080" cy="5625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A2BA7D1-3289-47AC-A589-48876AD1A923}"/>
                    </a:ext>
                  </a:extLst>
                </p14:cNvPr>
                <p14:cNvContentPartPr/>
                <p14:nvPr/>
              </p14:nvContentPartPr>
              <p14:xfrm>
                <a:off x="1110899" y="2744082"/>
                <a:ext cx="1620720" cy="1749960"/>
              </p14:xfrm>
            </p:contentPart>
          </mc:Choice>
          <mc:Fallback>
            <p:pic>
              <p:nvPicPr>
                <p:cNvPr id="2" name="Ink 1">
                  <a:extLst>
                    <a:ext uri="{FF2B5EF4-FFF2-40B4-BE49-F238E27FC236}">
                      <a16:creationId xmlns:a16="http://schemas.microsoft.com/office/drawing/2014/main" id="{3A2BA7D1-3289-47AC-A589-48876AD1A923}"/>
                    </a:ext>
                  </a:extLst>
                </p:cNvPr>
                <p:cNvPicPr/>
                <p:nvPr/>
              </p:nvPicPr>
              <p:blipFill>
                <a:blip r:embed="rId5"/>
                <a:stretch>
                  <a:fillRect/>
                </a:stretch>
              </p:blipFill>
              <p:spPr>
                <a:xfrm>
                  <a:off x="1106579" y="2739762"/>
                  <a:ext cx="1629360" cy="175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9C8EEF5-2E3B-4FCF-9E73-F443184D241B}"/>
                    </a:ext>
                  </a:extLst>
                </p14:cNvPr>
                <p14:cNvContentPartPr/>
                <p14:nvPr/>
              </p14:nvContentPartPr>
              <p14:xfrm>
                <a:off x="3149219" y="2958642"/>
                <a:ext cx="25200" cy="484200"/>
              </p14:xfrm>
            </p:contentPart>
          </mc:Choice>
          <mc:Fallback>
            <p:pic>
              <p:nvPicPr>
                <p:cNvPr id="3" name="Ink 2">
                  <a:extLst>
                    <a:ext uri="{FF2B5EF4-FFF2-40B4-BE49-F238E27FC236}">
                      <a16:creationId xmlns:a16="http://schemas.microsoft.com/office/drawing/2014/main" id="{69C8EEF5-2E3B-4FCF-9E73-F443184D241B}"/>
                    </a:ext>
                  </a:extLst>
                </p:cNvPr>
                <p:cNvPicPr/>
                <p:nvPr/>
              </p:nvPicPr>
              <p:blipFill>
                <a:blip r:embed="rId7"/>
                <a:stretch>
                  <a:fillRect/>
                </a:stretch>
              </p:blipFill>
              <p:spPr>
                <a:xfrm>
                  <a:off x="3144899" y="2954322"/>
                  <a:ext cx="3384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51531AE-CE2E-4B59-B54B-43B04534FE95}"/>
                    </a:ext>
                  </a:extLst>
                </p14:cNvPr>
                <p14:cNvContentPartPr/>
                <p14:nvPr/>
              </p14:nvContentPartPr>
              <p14:xfrm>
                <a:off x="3056339" y="2858202"/>
                <a:ext cx="609120" cy="712800"/>
              </p14:xfrm>
            </p:contentPart>
          </mc:Choice>
          <mc:Fallback>
            <p:pic>
              <p:nvPicPr>
                <p:cNvPr id="4" name="Ink 3">
                  <a:extLst>
                    <a:ext uri="{FF2B5EF4-FFF2-40B4-BE49-F238E27FC236}">
                      <a16:creationId xmlns:a16="http://schemas.microsoft.com/office/drawing/2014/main" id="{F51531AE-CE2E-4B59-B54B-43B04534FE95}"/>
                    </a:ext>
                  </a:extLst>
                </p:cNvPr>
                <p:cNvPicPr/>
                <p:nvPr/>
              </p:nvPicPr>
              <p:blipFill>
                <a:blip r:embed="rId9"/>
                <a:stretch>
                  <a:fillRect/>
                </a:stretch>
              </p:blipFill>
              <p:spPr>
                <a:xfrm>
                  <a:off x="3052019" y="2853882"/>
                  <a:ext cx="61776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EFE00AB5-5218-46B9-99DC-4E56D8FD45B3}"/>
                    </a:ext>
                  </a:extLst>
                </p14:cNvPr>
                <p14:cNvContentPartPr/>
                <p14:nvPr/>
              </p14:nvContentPartPr>
              <p14:xfrm>
                <a:off x="5381219" y="4116762"/>
                <a:ext cx="487080" cy="537840"/>
              </p14:xfrm>
            </p:contentPart>
          </mc:Choice>
          <mc:Fallback>
            <p:pic>
              <p:nvPicPr>
                <p:cNvPr id="6" name="Ink 5">
                  <a:extLst>
                    <a:ext uri="{FF2B5EF4-FFF2-40B4-BE49-F238E27FC236}">
                      <a16:creationId xmlns:a16="http://schemas.microsoft.com/office/drawing/2014/main" id="{EFE00AB5-5218-46B9-99DC-4E56D8FD45B3}"/>
                    </a:ext>
                  </a:extLst>
                </p:cNvPr>
                <p:cNvPicPr/>
                <p:nvPr/>
              </p:nvPicPr>
              <p:blipFill>
                <a:blip r:embed="rId11"/>
                <a:stretch>
                  <a:fillRect/>
                </a:stretch>
              </p:blipFill>
              <p:spPr>
                <a:xfrm>
                  <a:off x="5376899" y="4112442"/>
                  <a:ext cx="49572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A24534D-E8D4-4E14-BFE7-0386987C80D2}"/>
                    </a:ext>
                  </a:extLst>
                </p14:cNvPr>
                <p14:cNvContentPartPr/>
                <p14:nvPr/>
              </p14:nvContentPartPr>
              <p14:xfrm>
                <a:off x="5782259" y="4432842"/>
                <a:ext cx="181440" cy="318600"/>
              </p14:xfrm>
            </p:contentPart>
          </mc:Choice>
          <mc:Fallback>
            <p:pic>
              <p:nvPicPr>
                <p:cNvPr id="7" name="Ink 6">
                  <a:extLst>
                    <a:ext uri="{FF2B5EF4-FFF2-40B4-BE49-F238E27FC236}">
                      <a16:creationId xmlns:a16="http://schemas.microsoft.com/office/drawing/2014/main" id="{7A24534D-E8D4-4E14-BFE7-0386987C80D2}"/>
                    </a:ext>
                  </a:extLst>
                </p:cNvPr>
                <p:cNvPicPr/>
                <p:nvPr/>
              </p:nvPicPr>
              <p:blipFill>
                <a:blip r:embed="rId13"/>
                <a:stretch>
                  <a:fillRect/>
                </a:stretch>
              </p:blipFill>
              <p:spPr>
                <a:xfrm>
                  <a:off x="5777939" y="4428522"/>
                  <a:ext cx="1900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7597A3B-10F0-45C0-8D70-5A1CD8DCE8D1}"/>
                    </a:ext>
                  </a:extLst>
                </p14:cNvPr>
                <p14:cNvContentPartPr/>
                <p14:nvPr/>
              </p14:nvContentPartPr>
              <p14:xfrm>
                <a:off x="9588179" y="4530042"/>
                <a:ext cx="18360" cy="6120"/>
              </p14:xfrm>
            </p:contentPart>
          </mc:Choice>
          <mc:Fallback>
            <p:pic>
              <p:nvPicPr>
                <p:cNvPr id="9" name="Ink 8">
                  <a:extLst>
                    <a:ext uri="{FF2B5EF4-FFF2-40B4-BE49-F238E27FC236}">
                      <a16:creationId xmlns:a16="http://schemas.microsoft.com/office/drawing/2014/main" id="{97597A3B-10F0-45C0-8D70-5A1CD8DCE8D1}"/>
                    </a:ext>
                  </a:extLst>
                </p:cNvPr>
                <p:cNvPicPr/>
                <p:nvPr/>
              </p:nvPicPr>
              <p:blipFill>
                <a:blip r:embed="rId15"/>
                <a:stretch>
                  <a:fillRect/>
                </a:stretch>
              </p:blipFill>
              <p:spPr>
                <a:xfrm>
                  <a:off x="9583859" y="4525722"/>
                  <a:ext cx="27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CF01FB98-47BF-4730-BA34-47375F4B9E62}"/>
                    </a:ext>
                  </a:extLst>
                </p14:cNvPr>
                <p14:cNvContentPartPr/>
                <p14:nvPr/>
              </p14:nvContentPartPr>
              <p14:xfrm>
                <a:off x="9409619" y="3325842"/>
                <a:ext cx="17640" cy="31680"/>
              </p14:xfrm>
            </p:contentPart>
          </mc:Choice>
          <mc:Fallback>
            <p:pic>
              <p:nvPicPr>
                <p:cNvPr id="10" name="Ink 9">
                  <a:extLst>
                    <a:ext uri="{FF2B5EF4-FFF2-40B4-BE49-F238E27FC236}">
                      <a16:creationId xmlns:a16="http://schemas.microsoft.com/office/drawing/2014/main" id="{CF01FB98-47BF-4730-BA34-47375F4B9E62}"/>
                    </a:ext>
                  </a:extLst>
                </p:cNvPr>
                <p:cNvPicPr/>
                <p:nvPr/>
              </p:nvPicPr>
              <p:blipFill>
                <a:blip r:embed="rId17"/>
                <a:stretch>
                  <a:fillRect/>
                </a:stretch>
              </p:blipFill>
              <p:spPr>
                <a:xfrm>
                  <a:off x="9405299" y="3321522"/>
                  <a:ext cx="26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3B1D3EFC-0008-48C4-AA1D-91029584C8A9}"/>
                    </a:ext>
                  </a:extLst>
                </p14:cNvPr>
                <p14:cNvContentPartPr/>
                <p14:nvPr/>
              </p14:nvContentPartPr>
              <p14:xfrm>
                <a:off x="4438739" y="2600802"/>
                <a:ext cx="28080" cy="363240"/>
              </p14:xfrm>
            </p:contentPart>
          </mc:Choice>
          <mc:Fallback>
            <p:pic>
              <p:nvPicPr>
                <p:cNvPr id="11" name="Ink 10">
                  <a:extLst>
                    <a:ext uri="{FF2B5EF4-FFF2-40B4-BE49-F238E27FC236}">
                      <a16:creationId xmlns:a16="http://schemas.microsoft.com/office/drawing/2014/main" id="{3B1D3EFC-0008-48C4-AA1D-91029584C8A9}"/>
                    </a:ext>
                  </a:extLst>
                </p:cNvPr>
                <p:cNvPicPr/>
                <p:nvPr/>
              </p:nvPicPr>
              <p:blipFill>
                <a:blip r:embed="rId19"/>
                <a:stretch>
                  <a:fillRect/>
                </a:stretch>
              </p:blipFill>
              <p:spPr>
                <a:xfrm>
                  <a:off x="4434419" y="2596482"/>
                  <a:ext cx="367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A974F881-32B6-4E20-9952-D942616688C0}"/>
                    </a:ext>
                  </a:extLst>
                </p14:cNvPr>
                <p14:cNvContentPartPr/>
                <p14:nvPr/>
              </p14:nvContentPartPr>
              <p14:xfrm>
                <a:off x="4372139" y="2495322"/>
                <a:ext cx="491400" cy="476280"/>
              </p14:xfrm>
            </p:contentPart>
          </mc:Choice>
          <mc:Fallback>
            <p:pic>
              <p:nvPicPr>
                <p:cNvPr id="12" name="Ink 11">
                  <a:extLst>
                    <a:ext uri="{FF2B5EF4-FFF2-40B4-BE49-F238E27FC236}">
                      <a16:creationId xmlns:a16="http://schemas.microsoft.com/office/drawing/2014/main" id="{A974F881-32B6-4E20-9952-D942616688C0}"/>
                    </a:ext>
                  </a:extLst>
                </p:cNvPr>
                <p:cNvPicPr/>
                <p:nvPr/>
              </p:nvPicPr>
              <p:blipFill>
                <a:blip r:embed="rId21"/>
                <a:stretch>
                  <a:fillRect/>
                </a:stretch>
              </p:blipFill>
              <p:spPr>
                <a:xfrm>
                  <a:off x="4367819" y="2491002"/>
                  <a:ext cx="50004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F3DAAD01-E621-4BF8-9185-9BE46FB63E9C}"/>
                    </a:ext>
                  </a:extLst>
                </p14:cNvPr>
                <p14:cNvContentPartPr/>
                <p14:nvPr/>
              </p14:nvContentPartPr>
              <p14:xfrm>
                <a:off x="4446299" y="2480922"/>
                <a:ext cx="45360" cy="404640"/>
              </p14:xfrm>
            </p:contentPart>
          </mc:Choice>
          <mc:Fallback>
            <p:pic>
              <p:nvPicPr>
                <p:cNvPr id="13" name="Ink 12">
                  <a:extLst>
                    <a:ext uri="{FF2B5EF4-FFF2-40B4-BE49-F238E27FC236}">
                      <a16:creationId xmlns:a16="http://schemas.microsoft.com/office/drawing/2014/main" id="{F3DAAD01-E621-4BF8-9185-9BE46FB63E9C}"/>
                    </a:ext>
                  </a:extLst>
                </p:cNvPr>
                <p:cNvPicPr/>
                <p:nvPr/>
              </p:nvPicPr>
              <p:blipFill>
                <a:blip r:embed="rId23"/>
                <a:stretch>
                  <a:fillRect/>
                </a:stretch>
              </p:blipFill>
              <p:spPr>
                <a:xfrm>
                  <a:off x="4441979" y="2476602"/>
                  <a:ext cx="540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3A017781-33D8-4AAB-B334-0049BCAE6936}"/>
                    </a:ext>
                  </a:extLst>
                </p14:cNvPr>
                <p14:cNvContentPartPr/>
                <p14:nvPr/>
              </p14:nvContentPartPr>
              <p14:xfrm>
                <a:off x="4417499" y="2298762"/>
                <a:ext cx="598680" cy="490680"/>
              </p14:xfrm>
            </p:contentPart>
          </mc:Choice>
          <mc:Fallback>
            <p:pic>
              <p:nvPicPr>
                <p:cNvPr id="14" name="Ink 13">
                  <a:extLst>
                    <a:ext uri="{FF2B5EF4-FFF2-40B4-BE49-F238E27FC236}">
                      <a16:creationId xmlns:a16="http://schemas.microsoft.com/office/drawing/2014/main" id="{3A017781-33D8-4AAB-B334-0049BCAE6936}"/>
                    </a:ext>
                  </a:extLst>
                </p:cNvPr>
                <p:cNvPicPr/>
                <p:nvPr/>
              </p:nvPicPr>
              <p:blipFill>
                <a:blip r:embed="rId25"/>
                <a:stretch>
                  <a:fillRect/>
                </a:stretch>
              </p:blipFill>
              <p:spPr>
                <a:xfrm>
                  <a:off x="4413179" y="2294442"/>
                  <a:ext cx="60732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FCBF90B1-2482-4220-9660-545FB4171C50}"/>
                    </a:ext>
                  </a:extLst>
                </p14:cNvPr>
                <p14:cNvContentPartPr/>
                <p14:nvPr/>
              </p14:nvContentPartPr>
              <p14:xfrm>
                <a:off x="4448459" y="2334762"/>
                <a:ext cx="595800" cy="704880"/>
              </p14:xfrm>
            </p:contentPart>
          </mc:Choice>
          <mc:Fallback>
            <p:pic>
              <p:nvPicPr>
                <p:cNvPr id="15" name="Ink 14">
                  <a:extLst>
                    <a:ext uri="{FF2B5EF4-FFF2-40B4-BE49-F238E27FC236}">
                      <a16:creationId xmlns:a16="http://schemas.microsoft.com/office/drawing/2014/main" id="{FCBF90B1-2482-4220-9660-545FB4171C50}"/>
                    </a:ext>
                  </a:extLst>
                </p:cNvPr>
                <p:cNvPicPr/>
                <p:nvPr/>
              </p:nvPicPr>
              <p:blipFill>
                <a:blip r:embed="rId27"/>
                <a:stretch>
                  <a:fillRect/>
                </a:stretch>
              </p:blipFill>
              <p:spPr>
                <a:xfrm>
                  <a:off x="4444139" y="2330442"/>
                  <a:ext cx="60444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22367299-67A6-4243-AC50-6B93872EAB53}"/>
                    </a:ext>
                  </a:extLst>
                </p14:cNvPr>
                <p14:cNvContentPartPr/>
                <p14:nvPr/>
              </p14:nvContentPartPr>
              <p14:xfrm>
                <a:off x="4447379" y="2486682"/>
                <a:ext cx="91440" cy="535320"/>
              </p14:xfrm>
            </p:contentPart>
          </mc:Choice>
          <mc:Fallback>
            <p:pic>
              <p:nvPicPr>
                <p:cNvPr id="16" name="Ink 15">
                  <a:extLst>
                    <a:ext uri="{FF2B5EF4-FFF2-40B4-BE49-F238E27FC236}">
                      <a16:creationId xmlns:a16="http://schemas.microsoft.com/office/drawing/2014/main" id="{22367299-67A6-4243-AC50-6B93872EAB53}"/>
                    </a:ext>
                  </a:extLst>
                </p:cNvPr>
                <p:cNvPicPr/>
                <p:nvPr/>
              </p:nvPicPr>
              <p:blipFill>
                <a:blip r:embed="rId29"/>
                <a:stretch>
                  <a:fillRect/>
                </a:stretch>
              </p:blipFill>
              <p:spPr>
                <a:xfrm>
                  <a:off x="4443059" y="2482362"/>
                  <a:ext cx="10008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A20B19E0-A9D2-4886-BCD6-F104EE5035CA}"/>
                    </a:ext>
                  </a:extLst>
                </p14:cNvPr>
                <p14:cNvContentPartPr/>
                <p14:nvPr/>
              </p14:nvContentPartPr>
              <p14:xfrm>
                <a:off x="4388339" y="2428362"/>
                <a:ext cx="676080" cy="156600"/>
              </p14:xfrm>
            </p:contentPart>
          </mc:Choice>
          <mc:Fallback>
            <p:pic>
              <p:nvPicPr>
                <p:cNvPr id="17" name="Ink 16">
                  <a:extLst>
                    <a:ext uri="{FF2B5EF4-FFF2-40B4-BE49-F238E27FC236}">
                      <a16:creationId xmlns:a16="http://schemas.microsoft.com/office/drawing/2014/main" id="{A20B19E0-A9D2-4886-BCD6-F104EE5035CA}"/>
                    </a:ext>
                  </a:extLst>
                </p:cNvPr>
                <p:cNvPicPr/>
                <p:nvPr/>
              </p:nvPicPr>
              <p:blipFill>
                <a:blip r:embed="rId31"/>
                <a:stretch>
                  <a:fillRect/>
                </a:stretch>
              </p:blipFill>
              <p:spPr>
                <a:xfrm>
                  <a:off x="4384019" y="2424042"/>
                  <a:ext cx="684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58C0CB77-A430-4C36-B995-3B356E93CFA3}"/>
                    </a:ext>
                  </a:extLst>
                </p14:cNvPr>
                <p14:cNvContentPartPr/>
                <p14:nvPr/>
              </p14:nvContentPartPr>
              <p14:xfrm>
                <a:off x="4940579" y="2870442"/>
                <a:ext cx="486000" cy="502200"/>
              </p14:xfrm>
            </p:contentPart>
          </mc:Choice>
          <mc:Fallback>
            <p:pic>
              <p:nvPicPr>
                <p:cNvPr id="18" name="Ink 17">
                  <a:extLst>
                    <a:ext uri="{FF2B5EF4-FFF2-40B4-BE49-F238E27FC236}">
                      <a16:creationId xmlns:a16="http://schemas.microsoft.com/office/drawing/2014/main" id="{58C0CB77-A430-4C36-B995-3B356E93CFA3}"/>
                    </a:ext>
                  </a:extLst>
                </p:cNvPr>
                <p:cNvPicPr/>
                <p:nvPr/>
              </p:nvPicPr>
              <p:blipFill>
                <a:blip r:embed="rId33"/>
                <a:stretch>
                  <a:fillRect/>
                </a:stretch>
              </p:blipFill>
              <p:spPr>
                <a:xfrm>
                  <a:off x="4936259" y="2866122"/>
                  <a:ext cx="49464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2FA3FB6C-B4D8-489A-9CF9-6EB7B370109B}"/>
                    </a:ext>
                  </a:extLst>
                </p14:cNvPr>
                <p14:cNvContentPartPr/>
                <p14:nvPr/>
              </p14:nvContentPartPr>
              <p14:xfrm>
                <a:off x="5300219" y="3151242"/>
                <a:ext cx="279000" cy="206280"/>
              </p14:xfrm>
            </p:contentPart>
          </mc:Choice>
          <mc:Fallback>
            <p:pic>
              <p:nvPicPr>
                <p:cNvPr id="19" name="Ink 18">
                  <a:extLst>
                    <a:ext uri="{FF2B5EF4-FFF2-40B4-BE49-F238E27FC236}">
                      <a16:creationId xmlns:a16="http://schemas.microsoft.com/office/drawing/2014/main" id="{2FA3FB6C-B4D8-489A-9CF9-6EB7B370109B}"/>
                    </a:ext>
                  </a:extLst>
                </p:cNvPr>
                <p:cNvPicPr/>
                <p:nvPr/>
              </p:nvPicPr>
              <p:blipFill>
                <a:blip r:embed="rId35"/>
                <a:stretch>
                  <a:fillRect/>
                </a:stretch>
              </p:blipFill>
              <p:spPr>
                <a:xfrm>
                  <a:off x="5295899" y="3146922"/>
                  <a:ext cx="287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AC0C72DA-64E4-42A5-906A-316D4CCAA74C}"/>
                    </a:ext>
                  </a:extLst>
                </p14:cNvPr>
                <p14:cNvContentPartPr/>
                <p14:nvPr/>
              </p14:nvContentPartPr>
              <p14:xfrm>
                <a:off x="8092739" y="2573802"/>
                <a:ext cx="704880" cy="599400"/>
              </p14:xfrm>
            </p:contentPart>
          </mc:Choice>
          <mc:Fallback>
            <p:pic>
              <p:nvPicPr>
                <p:cNvPr id="21" name="Ink 20">
                  <a:extLst>
                    <a:ext uri="{FF2B5EF4-FFF2-40B4-BE49-F238E27FC236}">
                      <a16:creationId xmlns:a16="http://schemas.microsoft.com/office/drawing/2014/main" id="{AC0C72DA-64E4-42A5-906A-316D4CCAA74C}"/>
                    </a:ext>
                  </a:extLst>
                </p:cNvPr>
                <p:cNvPicPr/>
                <p:nvPr/>
              </p:nvPicPr>
              <p:blipFill>
                <a:blip r:embed="rId37"/>
                <a:stretch>
                  <a:fillRect/>
                </a:stretch>
              </p:blipFill>
              <p:spPr>
                <a:xfrm>
                  <a:off x="8088419" y="2569482"/>
                  <a:ext cx="71352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a:extLst>
                    <a:ext uri="{FF2B5EF4-FFF2-40B4-BE49-F238E27FC236}">
                      <a16:creationId xmlns:a16="http://schemas.microsoft.com/office/drawing/2014/main" id="{4EEBB067-6F2B-4373-B38C-E09F1AE22CFC}"/>
                    </a:ext>
                  </a:extLst>
                </p14:cNvPr>
                <p14:cNvContentPartPr/>
                <p14:nvPr/>
              </p14:nvContentPartPr>
              <p14:xfrm>
                <a:off x="8615819" y="2874042"/>
                <a:ext cx="348120" cy="331200"/>
              </p14:xfrm>
            </p:contentPart>
          </mc:Choice>
          <mc:Fallback>
            <p:pic>
              <p:nvPicPr>
                <p:cNvPr id="22" name="Ink 21">
                  <a:extLst>
                    <a:ext uri="{FF2B5EF4-FFF2-40B4-BE49-F238E27FC236}">
                      <a16:creationId xmlns:a16="http://schemas.microsoft.com/office/drawing/2014/main" id="{4EEBB067-6F2B-4373-B38C-E09F1AE22CFC}"/>
                    </a:ext>
                  </a:extLst>
                </p:cNvPr>
                <p:cNvPicPr/>
                <p:nvPr/>
              </p:nvPicPr>
              <p:blipFill>
                <a:blip r:embed="rId39"/>
                <a:stretch>
                  <a:fillRect/>
                </a:stretch>
              </p:blipFill>
              <p:spPr>
                <a:xfrm>
                  <a:off x="8611499" y="2869722"/>
                  <a:ext cx="3567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387A3683-DF00-45A6-ADCF-E1411279511B}"/>
                    </a:ext>
                  </a:extLst>
                </p14:cNvPr>
                <p14:cNvContentPartPr/>
                <p14:nvPr/>
              </p14:nvContentPartPr>
              <p14:xfrm>
                <a:off x="10169939" y="3515202"/>
                <a:ext cx="755640" cy="239040"/>
              </p14:xfrm>
            </p:contentPart>
          </mc:Choice>
          <mc:Fallback>
            <p:pic>
              <p:nvPicPr>
                <p:cNvPr id="24" name="Ink 23">
                  <a:extLst>
                    <a:ext uri="{FF2B5EF4-FFF2-40B4-BE49-F238E27FC236}">
                      <a16:creationId xmlns:a16="http://schemas.microsoft.com/office/drawing/2014/main" id="{387A3683-DF00-45A6-ADCF-E1411279511B}"/>
                    </a:ext>
                  </a:extLst>
                </p:cNvPr>
                <p:cNvPicPr/>
                <p:nvPr/>
              </p:nvPicPr>
              <p:blipFill>
                <a:blip r:embed="rId41"/>
                <a:stretch>
                  <a:fillRect/>
                </a:stretch>
              </p:blipFill>
              <p:spPr>
                <a:xfrm>
                  <a:off x="10165619" y="3510882"/>
                  <a:ext cx="764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27B008B0-205A-4D3E-8D0F-DBF5660F729C}"/>
                    </a:ext>
                  </a:extLst>
                </p14:cNvPr>
                <p14:cNvContentPartPr/>
                <p14:nvPr/>
              </p14:nvContentPartPr>
              <p14:xfrm>
                <a:off x="10756019" y="3360042"/>
                <a:ext cx="429840" cy="454320"/>
              </p14:xfrm>
            </p:contentPart>
          </mc:Choice>
          <mc:Fallback>
            <p:pic>
              <p:nvPicPr>
                <p:cNvPr id="25" name="Ink 24">
                  <a:extLst>
                    <a:ext uri="{FF2B5EF4-FFF2-40B4-BE49-F238E27FC236}">
                      <a16:creationId xmlns:a16="http://schemas.microsoft.com/office/drawing/2014/main" id="{27B008B0-205A-4D3E-8D0F-DBF5660F729C}"/>
                    </a:ext>
                  </a:extLst>
                </p:cNvPr>
                <p:cNvPicPr/>
                <p:nvPr/>
              </p:nvPicPr>
              <p:blipFill>
                <a:blip r:embed="rId43"/>
                <a:stretch>
                  <a:fillRect/>
                </a:stretch>
              </p:blipFill>
              <p:spPr>
                <a:xfrm>
                  <a:off x="10751699" y="3355722"/>
                  <a:ext cx="43848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D84C1E57-6CB2-429D-BED9-5151C245AD36}"/>
                    </a:ext>
                  </a:extLst>
                </p14:cNvPr>
                <p14:cNvContentPartPr/>
                <p14:nvPr/>
              </p14:nvContentPartPr>
              <p14:xfrm>
                <a:off x="11277659" y="3049362"/>
                <a:ext cx="262800" cy="458640"/>
              </p14:xfrm>
            </p:contentPart>
          </mc:Choice>
          <mc:Fallback>
            <p:pic>
              <p:nvPicPr>
                <p:cNvPr id="27" name="Ink 26">
                  <a:extLst>
                    <a:ext uri="{FF2B5EF4-FFF2-40B4-BE49-F238E27FC236}">
                      <a16:creationId xmlns:a16="http://schemas.microsoft.com/office/drawing/2014/main" id="{D84C1E57-6CB2-429D-BED9-5151C245AD36}"/>
                    </a:ext>
                  </a:extLst>
                </p:cNvPr>
                <p:cNvPicPr/>
                <p:nvPr/>
              </p:nvPicPr>
              <p:blipFill>
                <a:blip r:embed="rId45"/>
                <a:stretch>
                  <a:fillRect/>
                </a:stretch>
              </p:blipFill>
              <p:spPr>
                <a:xfrm>
                  <a:off x="11273339" y="3045042"/>
                  <a:ext cx="2714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57B7CEFB-CF87-4A17-8B1E-578941842B07}"/>
                    </a:ext>
                  </a:extLst>
                </p14:cNvPr>
                <p14:cNvContentPartPr/>
                <p14:nvPr/>
              </p14:nvContentPartPr>
              <p14:xfrm>
                <a:off x="11436779" y="3810042"/>
                <a:ext cx="86400" cy="90000"/>
              </p14:xfrm>
            </p:contentPart>
          </mc:Choice>
          <mc:Fallback>
            <p:pic>
              <p:nvPicPr>
                <p:cNvPr id="28" name="Ink 27">
                  <a:extLst>
                    <a:ext uri="{FF2B5EF4-FFF2-40B4-BE49-F238E27FC236}">
                      <a16:creationId xmlns:a16="http://schemas.microsoft.com/office/drawing/2014/main" id="{57B7CEFB-CF87-4A17-8B1E-578941842B07}"/>
                    </a:ext>
                  </a:extLst>
                </p:cNvPr>
                <p:cNvPicPr/>
                <p:nvPr/>
              </p:nvPicPr>
              <p:blipFill>
                <a:blip r:embed="rId47"/>
                <a:stretch>
                  <a:fillRect/>
                </a:stretch>
              </p:blipFill>
              <p:spPr>
                <a:xfrm>
                  <a:off x="11432459" y="3805722"/>
                  <a:ext cx="95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18501AD0-1149-4687-969D-3BFB23E9BDF7}"/>
                    </a:ext>
                  </a:extLst>
                </p14:cNvPr>
                <p14:cNvContentPartPr/>
                <p14:nvPr/>
              </p14:nvContentPartPr>
              <p14:xfrm>
                <a:off x="11065259" y="2680002"/>
                <a:ext cx="909720" cy="1517760"/>
              </p14:xfrm>
            </p:contentPart>
          </mc:Choice>
          <mc:Fallback>
            <p:pic>
              <p:nvPicPr>
                <p:cNvPr id="29" name="Ink 28">
                  <a:extLst>
                    <a:ext uri="{FF2B5EF4-FFF2-40B4-BE49-F238E27FC236}">
                      <a16:creationId xmlns:a16="http://schemas.microsoft.com/office/drawing/2014/main" id="{18501AD0-1149-4687-969D-3BFB23E9BDF7}"/>
                    </a:ext>
                  </a:extLst>
                </p:cNvPr>
                <p:cNvPicPr/>
                <p:nvPr/>
              </p:nvPicPr>
              <p:blipFill>
                <a:blip r:embed="rId49"/>
                <a:stretch>
                  <a:fillRect/>
                </a:stretch>
              </p:blipFill>
              <p:spPr>
                <a:xfrm>
                  <a:off x="11060939" y="2675682"/>
                  <a:ext cx="918360" cy="152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3120E9BB-803B-463F-9A5B-4EEF8B69DDED}"/>
                    </a:ext>
                  </a:extLst>
                </p14:cNvPr>
                <p14:cNvContentPartPr/>
                <p14:nvPr/>
              </p14:nvContentPartPr>
              <p14:xfrm>
                <a:off x="11249579" y="3083202"/>
                <a:ext cx="351000" cy="557280"/>
              </p14:xfrm>
            </p:contentPart>
          </mc:Choice>
          <mc:Fallback>
            <p:pic>
              <p:nvPicPr>
                <p:cNvPr id="30" name="Ink 29">
                  <a:extLst>
                    <a:ext uri="{FF2B5EF4-FFF2-40B4-BE49-F238E27FC236}">
                      <a16:creationId xmlns:a16="http://schemas.microsoft.com/office/drawing/2014/main" id="{3120E9BB-803B-463F-9A5B-4EEF8B69DDED}"/>
                    </a:ext>
                  </a:extLst>
                </p:cNvPr>
                <p:cNvPicPr/>
                <p:nvPr/>
              </p:nvPicPr>
              <p:blipFill>
                <a:blip r:embed="rId51"/>
                <a:stretch>
                  <a:fillRect/>
                </a:stretch>
              </p:blipFill>
              <p:spPr>
                <a:xfrm>
                  <a:off x="11245259" y="3078882"/>
                  <a:ext cx="3596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609FE6B9-397F-4ED2-9046-BDA6E90C7434}"/>
                    </a:ext>
                  </a:extLst>
                </p14:cNvPr>
                <p14:cNvContentPartPr/>
                <p14:nvPr/>
              </p14:nvContentPartPr>
              <p14:xfrm>
                <a:off x="11379179" y="3418002"/>
                <a:ext cx="73800" cy="182160"/>
              </p14:xfrm>
            </p:contentPart>
          </mc:Choice>
          <mc:Fallback>
            <p:pic>
              <p:nvPicPr>
                <p:cNvPr id="31" name="Ink 30">
                  <a:extLst>
                    <a:ext uri="{FF2B5EF4-FFF2-40B4-BE49-F238E27FC236}">
                      <a16:creationId xmlns:a16="http://schemas.microsoft.com/office/drawing/2014/main" id="{609FE6B9-397F-4ED2-9046-BDA6E90C7434}"/>
                    </a:ext>
                  </a:extLst>
                </p:cNvPr>
                <p:cNvPicPr/>
                <p:nvPr/>
              </p:nvPicPr>
              <p:blipFill>
                <a:blip r:embed="rId53"/>
                <a:stretch>
                  <a:fillRect/>
                </a:stretch>
              </p:blipFill>
              <p:spPr>
                <a:xfrm>
                  <a:off x="11374859" y="3413682"/>
                  <a:ext cx="82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0774A540-6FF4-4885-BE14-7B89F53112B1}"/>
                    </a:ext>
                  </a:extLst>
                </p14:cNvPr>
                <p14:cNvContentPartPr/>
                <p14:nvPr/>
              </p14:nvContentPartPr>
              <p14:xfrm>
                <a:off x="11407259" y="3804282"/>
                <a:ext cx="125280" cy="167400"/>
              </p14:xfrm>
            </p:contentPart>
          </mc:Choice>
          <mc:Fallback>
            <p:pic>
              <p:nvPicPr>
                <p:cNvPr id="32" name="Ink 31">
                  <a:extLst>
                    <a:ext uri="{FF2B5EF4-FFF2-40B4-BE49-F238E27FC236}">
                      <a16:creationId xmlns:a16="http://schemas.microsoft.com/office/drawing/2014/main" id="{0774A540-6FF4-4885-BE14-7B89F53112B1}"/>
                    </a:ext>
                  </a:extLst>
                </p:cNvPr>
                <p:cNvPicPr/>
                <p:nvPr/>
              </p:nvPicPr>
              <p:blipFill>
                <a:blip r:embed="rId55"/>
                <a:stretch>
                  <a:fillRect/>
                </a:stretch>
              </p:blipFill>
              <p:spPr>
                <a:xfrm>
                  <a:off x="11402939" y="3799962"/>
                  <a:ext cx="133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B218F7E8-8CD0-44F1-944C-ADDE852836BA}"/>
                    </a:ext>
                  </a:extLst>
                </p14:cNvPr>
                <p14:cNvContentPartPr/>
                <p14:nvPr/>
              </p14:nvContentPartPr>
              <p14:xfrm>
                <a:off x="3414539" y="628002"/>
                <a:ext cx="6676560" cy="5625720"/>
              </p14:xfrm>
            </p:contentPart>
          </mc:Choice>
          <mc:Fallback>
            <p:pic>
              <p:nvPicPr>
                <p:cNvPr id="34" name="Ink 33">
                  <a:extLst>
                    <a:ext uri="{FF2B5EF4-FFF2-40B4-BE49-F238E27FC236}">
                      <a16:creationId xmlns:a16="http://schemas.microsoft.com/office/drawing/2014/main" id="{B218F7E8-8CD0-44F1-944C-ADDE852836BA}"/>
                    </a:ext>
                  </a:extLst>
                </p:cNvPr>
                <p:cNvPicPr/>
                <p:nvPr/>
              </p:nvPicPr>
              <p:blipFill>
                <a:blip r:embed="rId57"/>
                <a:stretch>
                  <a:fillRect/>
                </a:stretch>
              </p:blipFill>
              <p:spPr>
                <a:xfrm>
                  <a:off x="3410219" y="623682"/>
                  <a:ext cx="6685200" cy="563436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487880" y="0"/>
            <a:ext cx="921420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a:lnSpc>
                <a:spcPct val="90000"/>
              </a:lnSpc>
            </a:pPr>
            <a:r>
              <a:rPr lang="en-US" sz="3390" b="1" strike="noStrike" spc="-1">
                <a:solidFill>
                  <a:srgbClr val="000000"/>
                </a:solidFill>
                <a:latin typeface="Arial"/>
                <a:ea typeface="Roboto"/>
              </a:rPr>
              <a:t>Content</a:t>
            </a:r>
            <a:endParaRPr lang="en-US" sz="3390" b="0" strike="noStrike" spc="-1">
              <a:latin typeface="Arial"/>
            </a:endParaRPr>
          </a:p>
        </p:txBody>
      </p:sp>
      <p:sp>
        <p:nvSpPr>
          <p:cNvPr id="91" name="CustomShape 2"/>
          <p:cNvSpPr/>
          <p:nvPr/>
        </p:nvSpPr>
        <p:spPr>
          <a:xfrm>
            <a:off x="1487880" y="1325160"/>
            <a:ext cx="9214200" cy="476352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ormAutofit/>
          </a:bodyPr>
          <a:lstStyle/>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General principles</a:t>
            </a:r>
          </a:p>
          <a:p>
            <a:pPr marL="622080" indent="-621000">
              <a:lnSpc>
                <a:spcPct val="90000"/>
              </a:lnSpc>
              <a:spcBef>
                <a:spcPts val="1210"/>
              </a:spcBef>
              <a:buClr>
                <a:srgbClr val="000000"/>
              </a:buClr>
              <a:buFont typeface="StarSymbol"/>
              <a:buAutoNum type="arabicPeriod"/>
            </a:pPr>
            <a:r>
              <a:rPr lang="en-US" sz="2910" spc="-1" dirty="0">
                <a:solidFill>
                  <a:srgbClr val="000000"/>
                </a:solidFill>
                <a:latin typeface="Arial"/>
              </a:rPr>
              <a:t>Requirements analysis</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Structural views</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Process views</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Deployment views</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Testbed</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Relationship to SOTA</a:t>
            </a:r>
            <a:endParaRPr lang="en-US" sz="2910" b="0" strike="noStrike" spc="-1" dirty="0">
              <a:latin typeface="Arial"/>
            </a:endParaRPr>
          </a:p>
          <a:p>
            <a:pPr marL="622080" indent="-621000">
              <a:lnSpc>
                <a:spcPct val="90000"/>
              </a:lnSpc>
              <a:spcBef>
                <a:spcPts val="1210"/>
              </a:spcBef>
              <a:buClr>
                <a:srgbClr val="000000"/>
              </a:buClr>
              <a:buFont typeface="StarSymbol"/>
              <a:buAutoNum type="arabicPeriod"/>
            </a:pPr>
            <a:r>
              <a:rPr lang="en-US" sz="2910" b="0" strike="noStrike" spc="-1" dirty="0">
                <a:solidFill>
                  <a:srgbClr val="000000"/>
                </a:solidFill>
                <a:latin typeface="Arial"/>
                <a:ea typeface="Roboto"/>
              </a:rPr>
              <a:t>Software resources</a:t>
            </a:r>
            <a:endParaRPr lang="en-US" sz="2910" b="0" strike="noStrike" spc="-1" dirty="0">
              <a:latin typeface="Arial"/>
            </a:endParaRPr>
          </a:p>
        </p:txBody>
      </p:sp>
      <p:sp>
        <p:nvSpPr>
          <p:cNvPr id="92" name="TextShape 3"/>
          <p:cNvSpPr txBox="1"/>
          <p:nvPr/>
        </p:nvSpPr>
        <p:spPr>
          <a:xfrm>
            <a:off x="8610480" y="6356520"/>
            <a:ext cx="2742840" cy="364680"/>
          </a:xfrm>
          <a:prstGeom prst="rect">
            <a:avLst/>
          </a:prstGeom>
          <a:noFill/>
          <a:ln>
            <a:noFill/>
          </a:ln>
        </p:spPr>
        <p:txBody>
          <a:bodyPr anchor="ctr"/>
          <a:lstStyle/>
          <a:p>
            <a:pPr algn="r">
              <a:lnSpc>
                <a:spcPct val="100000"/>
              </a:lnSpc>
            </a:pPr>
            <a:fld id="{5F4EE458-72CE-48C5-8418-399655A98F66}" type="slidenum">
              <a:rPr lang="en-US" sz="1200" b="0" strike="noStrike" spc="-1">
                <a:solidFill>
                  <a:srgbClr val="8B8B8B"/>
                </a:solidFill>
                <a:latin typeface="Arial"/>
              </a:rPr>
              <a:t>2</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200" b="1" strike="noStrike" spc="-1">
                <a:solidFill>
                  <a:srgbClr val="000000"/>
                </a:solidFill>
                <a:latin typeface="Arial"/>
              </a:rPr>
              <a:t>Elasticity events</a:t>
            </a:r>
            <a:endParaRPr lang="en-US" sz="3200" b="0" strike="noStrike" spc="-1">
              <a:latin typeface="Arial"/>
            </a:endParaRPr>
          </a:p>
        </p:txBody>
      </p:sp>
      <p:sp>
        <p:nvSpPr>
          <p:cNvPr id="268" name="TextShape 2"/>
          <p:cNvSpPr txBox="1"/>
          <p:nvPr/>
        </p:nvSpPr>
        <p:spPr>
          <a:xfrm>
            <a:off x="8610480" y="6356520"/>
            <a:ext cx="2742840" cy="364680"/>
          </a:xfrm>
          <a:prstGeom prst="rect">
            <a:avLst/>
          </a:prstGeom>
          <a:noFill/>
          <a:ln>
            <a:noFill/>
          </a:ln>
        </p:spPr>
        <p:txBody>
          <a:bodyPr anchor="ctr"/>
          <a:lstStyle/>
          <a:p>
            <a:pPr algn="r">
              <a:lnSpc>
                <a:spcPct val="100000"/>
              </a:lnSpc>
            </a:pPr>
            <a:fld id="{FD27E25E-FDE3-4A88-B807-8447EB2EBCD2}" type="slidenum">
              <a:rPr lang="en-US" sz="1200" b="0" strike="noStrike" spc="-1">
                <a:solidFill>
                  <a:srgbClr val="8B8B8B"/>
                </a:solidFill>
                <a:latin typeface="Arial"/>
              </a:rPr>
              <a:t>20</a:t>
            </a:fld>
            <a:endParaRPr lang="en-US" sz="1200" b="0" strike="noStrike" spc="-1">
              <a:latin typeface="Times New Roman"/>
            </a:endParaRPr>
          </a:p>
        </p:txBody>
      </p:sp>
      <p:grpSp>
        <p:nvGrpSpPr>
          <p:cNvPr id="269" name="Group 3"/>
          <p:cNvGrpSpPr/>
          <p:nvPr/>
        </p:nvGrpSpPr>
        <p:grpSpPr>
          <a:xfrm>
            <a:off x="3477600" y="3898080"/>
            <a:ext cx="3168720" cy="2959560"/>
            <a:chOff x="3477600" y="3898080"/>
            <a:chExt cx="3168720" cy="2959560"/>
          </a:xfrm>
        </p:grpSpPr>
        <p:sp>
          <p:nvSpPr>
            <p:cNvPr id="270" name="CustomShape 4"/>
            <p:cNvSpPr/>
            <p:nvPr/>
          </p:nvSpPr>
          <p:spPr>
            <a:xfrm>
              <a:off x="3477600" y="3898080"/>
              <a:ext cx="3168720" cy="295956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sp>
        <p:sp>
          <p:nvSpPr>
            <p:cNvPr id="271" name="CustomShape 5"/>
            <p:cNvSpPr/>
            <p:nvPr/>
          </p:nvSpPr>
          <p:spPr>
            <a:xfrm>
              <a:off x="4179960" y="573264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72" name="CustomShape 6"/>
            <p:cNvSpPr/>
            <p:nvPr/>
          </p:nvSpPr>
          <p:spPr>
            <a:xfrm>
              <a:off x="4187160" y="422316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sp>
          <p:nvSpPr>
            <p:cNvPr id="273" name="CustomShape 7"/>
            <p:cNvSpPr/>
            <p:nvPr/>
          </p:nvSpPr>
          <p:spPr>
            <a:xfrm>
              <a:off x="4179960" y="4953240"/>
              <a:ext cx="1820520" cy="624240"/>
            </a:xfrm>
            <a:prstGeom prst="cube">
              <a:avLst>
                <a:gd name="adj" fmla="val 34355"/>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A</a:t>
              </a:r>
              <a:endParaRPr lang="en-US" sz="1570" b="0" strike="noStrike" spc="-1">
                <a:latin typeface="Arial"/>
              </a:endParaRPr>
            </a:p>
          </p:txBody>
        </p:sp>
      </p:grpSp>
      <p:grpSp>
        <p:nvGrpSpPr>
          <p:cNvPr id="274" name="Group 8"/>
          <p:cNvGrpSpPr/>
          <p:nvPr/>
        </p:nvGrpSpPr>
        <p:grpSpPr>
          <a:xfrm>
            <a:off x="6646680" y="3758268"/>
            <a:ext cx="4026960" cy="2553612"/>
            <a:chOff x="6646680" y="3489120"/>
            <a:chExt cx="4026960" cy="2822760"/>
          </a:xfrm>
        </p:grpSpPr>
        <p:sp>
          <p:nvSpPr>
            <p:cNvPr id="275" name="CustomShape 9"/>
            <p:cNvSpPr/>
            <p:nvPr/>
          </p:nvSpPr>
          <p:spPr>
            <a:xfrm>
              <a:off x="6646680" y="3489120"/>
              <a:ext cx="4026960" cy="282276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sp>
        <p:sp>
          <p:nvSpPr>
            <p:cNvPr id="276" name="CustomShape 10"/>
            <p:cNvSpPr/>
            <p:nvPr/>
          </p:nvSpPr>
          <p:spPr>
            <a:xfrm>
              <a:off x="7930800" y="3930480"/>
              <a:ext cx="1921320" cy="731160"/>
            </a:xfrm>
            <a:prstGeom prst="cube">
              <a:avLst>
                <a:gd name="adj" fmla="val 40543"/>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D</a:t>
              </a:r>
              <a:endParaRPr lang="en-US" sz="1570" b="0" strike="noStrike" spc="-1">
                <a:latin typeface="Arial"/>
              </a:endParaRPr>
            </a:p>
          </p:txBody>
        </p:sp>
        <p:sp>
          <p:nvSpPr>
            <p:cNvPr id="277" name="CustomShape 11"/>
            <p:cNvSpPr/>
            <p:nvPr/>
          </p:nvSpPr>
          <p:spPr>
            <a:xfrm>
              <a:off x="7595640" y="5016600"/>
              <a:ext cx="1991520" cy="942120"/>
            </a:xfrm>
            <a:prstGeom prst="cube">
              <a:avLst>
                <a:gd name="adj" fmla="val 40543"/>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method B</a:t>
              </a:r>
              <a:endParaRPr lang="en-US" sz="1570" b="0" strike="noStrike" spc="-1">
                <a:latin typeface="Arial"/>
              </a:endParaRPr>
            </a:p>
          </p:txBody>
        </p:sp>
        <p:sp>
          <p:nvSpPr>
            <p:cNvPr id="278" name="CustomShape 12"/>
            <p:cNvSpPr/>
            <p:nvPr/>
          </p:nvSpPr>
          <p:spPr>
            <a:xfrm>
              <a:off x="8250120" y="4661280"/>
              <a:ext cx="1892160" cy="454320"/>
            </a:xfrm>
            <a:prstGeom prst="cube">
              <a:avLst>
                <a:gd name="adj" fmla="val 40543"/>
              </a:avLst>
            </a:prstGeom>
            <a:solidFill>
              <a:srgbClr val="BDBFC1"/>
            </a:solidFill>
            <a:ln w="25560">
              <a:solidFill>
                <a:srgbClr val="545557"/>
              </a:solidFill>
              <a:miter/>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100000"/>
                </a:lnSpc>
              </a:pPr>
              <a:r>
                <a:rPr lang="en-US" sz="1570" b="1" strike="noStrike" spc="-1">
                  <a:solidFill>
                    <a:srgbClr val="404040"/>
                  </a:solidFill>
                  <a:latin typeface="Arial"/>
                </a:rPr>
                <a:t>AI </a:t>
              </a:r>
              <a:r>
                <a:rPr lang="en-US" sz="1570" b="1" strike="noStrike" spc="114">
                  <a:solidFill>
                    <a:srgbClr val="404040"/>
                  </a:solidFill>
                  <a:latin typeface="Arial"/>
                </a:rPr>
                <a:t>method C</a:t>
              </a:r>
              <a:endParaRPr lang="en-US" sz="1570" b="0" strike="noStrike" spc="-1">
                <a:latin typeface="Arial"/>
              </a:endParaRPr>
            </a:p>
          </p:txBody>
        </p:sp>
      </p:grpSp>
      <p:pic>
        <p:nvPicPr>
          <p:cNvPr id="279" name="Picture 27"/>
          <p:cNvPicPr/>
          <p:nvPr/>
        </p:nvPicPr>
        <p:blipFill>
          <a:blip r:embed="rId2"/>
          <a:stretch/>
        </p:blipFill>
        <p:spPr>
          <a:xfrm>
            <a:off x="1268650" y="1524960"/>
            <a:ext cx="3348360" cy="2497320"/>
          </a:xfrm>
          <a:prstGeom prst="rect">
            <a:avLst/>
          </a:prstGeom>
          <a:ln>
            <a:noFill/>
          </a:ln>
          <a:effectLst>
            <a:outerShdw blurRad="50800" dist="38100" dir="2700000" algn="tl" rotWithShape="0">
              <a:srgbClr val="000000">
                <a:alpha val="40000"/>
              </a:srgbClr>
            </a:outerShdw>
          </a:effectLst>
        </p:spPr>
      </p:pic>
      <p:sp>
        <p:nvSpPr>
          <p:cNvPr id="280" name="CustomShape 13"/>
          <p:cNvSpPr/>
          <p:nvPr/>
        </p:nvSpPr>
        <p:spPr>
          <a:xfrm>
            <a:off x="3825380" y="397800"/>
            <a:ext cx="7808988" cy="314532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90000"/>
              </a:lnSpc>
              <a:spcBef>
                <a:spcPts val="604"/>
              </a:spcBef>
              <a:buClr>
                <a:srgbClr val="000000"/>
              </a:buClr>
              <a:buFont typeface="Arial"/>
              <a:buChar char="•"/>
            </a:pPr>
            <a:r>
              <a:rPr lang="en-US" sz="2910" b="0" strike="noStrike" spc="-1" dirty="0">
                <a:solidFill>
                  <a:srgbClr val="000000"/>
                </a:solidFill>
                <a:latin typeface="Arial"/>
                <a:ea typeface="Roboto"/>
              </a:rPr>
              <a:t>What triggers scaling (elasticity)?</a:t>
            </a:r>
            <a:endParaRPr lang="en-US" sz="2910" b="0" strike="noStrike" spc="-1" dirty="0">
              <a:latin typeface="Arial"/>
            </a:endParaRPr>
          </a:p>
          <a:p>
            <a:pPr marL="1382400" lvl="2" indent="-275400">
              <a:lnSpc>
                <a:spcPct val="90000"/>
              </a:lnSpc>
              <a:spcBef>
                <a:spcPts val="604"/>
              </a:spcBef>
              <a:buClr>
                <a:srgbClr val="034EA2"/>
              </a:buClr>
              <a:buFont typeface="Arial"/>
              <a:buChar char="•"/>
            </a:pPr>
            <a:r>
              <a:rPr lang="en-US" sz="2420" b="0" strike="noStrike" spc="-1" dirty="0">
                <a:solidFill>
                  <a:srgbClr val="000000"/>
                </a:solidFill>
                <a:latin typeface="Arial"/>
                <a:ea typeface="Roboto"/>
              </a:rPr>
              <a:t>Detected events in the environment?</a:t>
            </a:r>
            <a:endParaRPr lang="en-US" sz="2420" b="0" strike="noStrike" spc="-1" dirty="0">
              <a:latin typeface="Arial"/>
            </a:endParaRPr>
          </a:p>
          <a:p>
            <a:pPr marL="1382400" lvl="2" indent="-275400">
              <a:lnSpc>
                <a:spcPct val="90000"/>
              </a:lnSpc>
              <a:spcBef>
                <a:spcPts val="604"/>
              </a:spcBef>
              <a:buClr>
                <a:srgbClr val="034EA2"/>
              </a:buClr>
              <a:buFont typeface="Arial"/>
              <a:buChar char="•"/>
            </a:pPr>
            <a:r>
              <a:rPr lang="en-US" sz="2420" b="0" strike="noStrike" spc="-1" dirty="0">
                <a:solidFill>
                  <a:srgbClr val="000000"/>
                </a:solidFill>
                <a:latin typeface="Arial"/>
                <a:ea typeface="Roboto"/>
              </a:rPr>
              <a:t>Attaching more cameras or sensors?</a:t>
            </a:r>
            <a:endParaRPr lang="en-US" sz="2420" b="0" strike="noStrike" spc="-1" dirty="0">
              <a:latin typeface="Arial"/>
            </a:endParaRPr>
          </a:p>
          <a:p>
            <a:pPr marL="1382400" lvl="2" indent="-275400">
              <a:lnSpc>
                <a:spcPct val="90000"/>
              </a:lnSpc>
              <a:spcBef>
                <a:spcPts val="604"/>
              </a:spcBef>
              <a:buClr>
                <a:srgbClr val="034EA2"/>
              </a:buClr>
              <a:buFont typeface="Arial"/>
              <a:buChar char="•"/>
            </a:pPr>
            <a:r>
              <a:rPr lang="en-US" sz="2420" b="0" strike="noStrike" spc="-1" dirty="0">
                <a:solidFill>
                  <a:srgbClr val="000000"/>
                </a:solidFill>
                <a:latin typeface="Arial"/>
                <a:ea typeface="Roboto"/>
              </a:rPr>
              <a:t>Adding more of the same AI methods?</a:t>
            </a:r>
            <a:endParaRPr lang="sl-SI" sz="2420" b="0" strike="noStrike" spc="-1" dirty="0">
              <a:solidFill>
                <a:srgbClr val="000000"/>
              </a:solidFill>
              <a:latin typeface="Arial"/>
              <a:ea typeface="Roboto"/>
            </a:endParaRPr>
          </a:p>
          <a:p>
            <a:pPr marL="1382400" lvl="2" indent="-275400">
              <a:lnSpc>
                <a:spcPct val="90000"/>
              </a:lnSpc>
              <a:spcBef>
                <a:spcPts val="604"/>
              </a:spcBef>
              <a:buClr>
                <a:srgbClr val="034EA2"/>
              </a:buClr>
              <a:buFont typeface="Arial"/>
              <a:buChar char="•"/>
            </a:pPr>
            <a:r>
              <a:rPr lang="sl-SI" sz="2420" spc="-1" dirty="0" err="1">
                <a:solidFill>
                  <a:srgbClr val="000000"/>
                </a:solidFill>
                <a:latin typeface="Arial"/>
              </a:rPr>
              <a:t>Increasing</a:t>
            </a:r>
            <a:r>
              <a:rPr lang="sl-SI" sz="2420" spc="-1" dirty="0">
                <a:solidFill>
                  <a:srgbClr val="000000"/>
                </a:solidFill>
                <a:latin typeface="Arial"/>
              </a:rPr>
              <a:t> </a:t>
            </a:r>
            <a:r>
              <a:rPr lang="sl-SI" sz="2420" spc="-1" dirty="0" err="1">
                <a:solidFill>
                  <a:srgbClr val="000000"/>
                </a:solidFill>
                <a:latin typeface="Arial"/>
              </a:rPr>
              <a:t>resolution</a:t>
            </a:r>
            <a:r>
              <a:rPr lang="sl-SI" sz="2420" spc="-1" dirty="0">
                <a:solidFill>
                  <a:srgbClr val="000000"/>
                </a:solidFill>
                <a:latin typeface="Arial"/>
              </a:rPr>
              <a:t>?</a:t>
            </a:r>
            <a:endParaRPr lang="en-US" sz="2420" b="0" strike="noStrike" spc="-1" dirty="0">
              <a:latin typeface="Arial"/>
            </a:endParaRPr>
          </a:p>
          <a:p>
            <a:pPr marL="1382400" lvl="2" indent="-275400">
              <a:lnSpc>
                <a:spcPct val="90000"/>
              </a:lnSpc>
              <a:spcBef>
                <a:spcPts val="604"/>
              </a:spcBef>
              <a:buClr>
                <a:srgbClr val="034EA2"/>
              </a:buClr>
              <a:buFont typeface="Arial"/>
              <a:buChar char="•"/>
            </a:pPr>
            <a:r>
              <a:rPr lang="en-US" sz="2420" b="0" strike="noStrike" spc="-1" dirty="0">
                <a:solidFill>
                  <a:srgbClr val="000000"/>
                </a:solidFill>
                <a:latin typeface="Arial"/>
                <a:ea typeface="Roboto"/>
              </a:rPr>
              <a:t>Adding </a:t>
            </a:r>
            <a:r>
              <a:rPr lang="sl-SI" sz="2420" b="0" strike="noStrike" spc="-1" dirty="0">
                <a:solidFill>
                  <a:srgbClr val="000000"/>
                </a:solidFill>
                <a:latin typeface="Arial"/>
                <a:ea typeface="Roboto"/>
              </a:rPr>
              <a:t>more (</a:t>
            </a:r>
            <a:r>
              <a:rPr lang="sl-SI" sz="2420" b="0" strike="noStrike" spc="-1" dirty="0" err="1">
                <a:solidFill>
                  <a:srgbClr val="000000"/>
                </a:solidFill>
                <a:latin typeface="Arial"/>
                <a:ea typeface="Roboto"/>
              </a:rPr>
              <a:t>or</a:t>
            </a:r>
            <a:r>
              <a:rPr lang="sl-SI" sz="2420" b="0" strike="noStrike" spc="-1" dirty="0">
                <a:solidFill>
                  <a:srgbClr val="000000"/>
                </a:solidFill>
                <a:latin typeface="Arial"/>
                <a:ea typeface="Roboto"/>
              </a:rPr>
              <a:t> </a:t>
            </a:r>
            <a:r>
              <a:rPr lang="sl-SI" sz="2420" b="0" strike="noStrike" spc="-1" dirty="0" err="1">
                <a:solidFill>
                  <a:srgbClr val="000000"/>
                </a:solidFill>
                <a:latin typeface="Arial"/>
                <a:ea typeface="Roboto"/>
              </a:rPr>
              <a:t>different</a:t>
            </a:r>
            <a:r>
              <a:rPr lang="sl-SI" sz="2420" b="0" strike="noStrike" spc="-1" dirty="0">
                <a:solidFill>
                  <a:srgbClr val="000000"/>
                </a:solidFill>
                <a:latin typeface="Arial"/>
                <a:ea typeface="Roboto"/>
              </a:rPr>
              <a:t>)</a:t>
            </a:r>
            <a:r>
              <a:rPr lang="en-US" sz="2420" b="0" strike="noStrike" spc="-1" dirty="0">
                <a:solidFill>
                  <a:srgbClr val="000000"/>
                </a:solidFill>
                <a:latin typeface="Arial"/>
                <a:ea typeface="Roboto"/>
              </a:rPr>
              <a:t> AI methods to the same input streams?</a:t>
            </a:r>
            <a:endParaRPr lang="en-US" sz="2420" b="0" strike="noStrike" spc="-1" dirty="0">
              <a:latin typeface="Arial"/>
            </a:endParaRPr>
          </a:p>
          <a:p>
            <a:pPr marL="1382400" lvl="2" indent="-275400">
              <a:lnSpc>
                <a:spcPct val="90000"/>
              </a:lnSpc>
              <a:spcBef>
                <a:spcPts val="604"/>
              </a:spcBef>
              <a:buClr>
                <a:srgbClr val="034EA2"/>
              </a:buClr>
              <a:buFont typeface="Arial"/>
              <a:buChar char="•"/>
            </a:pPr>
            <a:r>
              <a:rPr lang="en-US" sz="2420" b="0" strike="noStrike" spc="-1" dirty="0">
                <a:solidFill>
                  <a:srgbClr val="000000"/>
                </a:solidFill>
                <a:latin typeface="Arial"/>
                <a:ea typeface="Roboto"/>
              </a:rPr>
              <a:t>Big Data storage requirements? Objects, structured data!?</a:t>
            </a:r>
            <a:endParaRPr lang="en-US" sz="2420" b="0" strike="noStrike" spc="-1" dirty="0">
              <a:latin typeface="Arial"/>
            </a:endParaRPr>
          </a:p>
          <a:p>
            <a:pPr>
              <a:lnSpc>
                <a:spcPct val="90000"/>
              </a:lnSpc>
              <a:spcBef>
                <a:spcPts val="1210"/>
              </a:spcBef>
            </a:pPr>
            <a:endParaRPr lang="en-US" sz="2420" b="0" strike="noStrike" spc="-1" dirty="0">
              <a:latin typeface="Arial"/>
            </a:endParaRPr>
          </a:p>
        </p:txBody>
      </p:sp>
      <p:pic>
        <p:nvPicPr>
          <p:cNvPr id="281" name="Picture 28"/>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1349280" y="4223160"/>
            <a:ext cx="717120" cy="719640"/>
          </a:xfrm>
          <a:prstGeom prst="rect">
            <a:avLst/>
          </a:prstGeom>
          <a:ln>
            <a:noFill/>
          </a:ln>
        </p:spPr>
      </p:pic>
      <p:pic>
        <p:nvPicPr>
          <p:cNvPr id="282" name="Picture 33"/>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2229120" y="4223160"/>
            <a:ext cx="717120" cy="719640"/>
          </a:xfrm>
          <a:prstGeom prst="rect">
            <a:avLst/>
          </a:prstGeom>
          <a:ln>
            <a:noFill/>
          </a:ln>
        </p:spPr>
      </p:pic>
      <p:pic>
        <p:nvPicPr>
          <p:cNvPr id="283" name="Picture 47"/>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1343520" y="5143680"/>
            <a:ext cx="717120" cy="719640"/>
          </a:xfrm>
          <a:prstGeom prst="rect">
            <a:avLst/>
          </a:prstGeom>
          <a:ln>
            <a:noFill/>
          </a:ln>
        </p:spPr>
      </p:pic>
      <p:pic>
        <p:nvPicPr>
          <p:cNvPr id="284" name="Picture 48"/>
          <p:cNvPicPr/>
          <p:nvPr/>
        </p:nvPicPr>
        <p:blipFill>
          <a:blip r:embed="rId3">
            <a:extLst>
              <a:ext uri="{BEBA8EAE-BF5A-486C-A8C5-ECC9F3942E4B}">
                <a14:imgProps xmlns:a14="http://schemas.microsoft.com/office/drawing/2010/main">
                  <a14:imgLayer>
                    <a14:imgEffect>
                      <a14:brightnessContrast bright="36000"/>
                    </a14:imgEffect>
                  </a14:imgLayer>
                </a14:imgProps>
              </a:ext>
            </a:extLst>
          </a:blip>
          <a:stretch/>
        </p:blipFill>
        <p:spPr>
          <a:xfrm>
            <a:off x="2223000" y="5143680"/>
            <a:ext cx="717120" cy="719640"/>
          </a:xfrm>
          <a:prstGeom prst="rect">
            <a:avLst/>
          </a:prstGeom>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D80943-8512-46F3-9D3E-8345F853EBF1}"/>
                  </a:ext>
                </a:extLst>
              </p14:cNvPr>
              <p14:cNvContentPartPr/>
              <p14:nvPr/>
            </p14:nvContentPartPr>
            <p14:xfrm>
              <a:off x="6782339" y="827082"/>
              <a:ext cx="3908880" cy="142200"/>
            </p14:xfrm>
          </p:contentPart>
        </mc:Choice>
        <mc:Fallback>
          <p:pic>
            <p:nvPicPr>
              <p:cNvPr id="2" name="Ink 1">
                <a:extLst>
                  <a:ext uri="{FF2B5EF4-FFF2-40B4-BE49-F238E27FC236}">
                    <a16:creationId xmlns:a16="http://schemas.microsoft.com/office/drawing/2014/main" id="{D7D80943-8512-46F3-9D3E-8345F853EBF1}"/>
                  </a:ext>
                </a:extLst>
              </p:cNvPr>
              <p:cNvPicPr/>
              <p:nvPr/>
            </p:nvPicPr>
            <p:blipFill>
              <a:blip r:embed="rId5"/>
              <a:stretch>
                <a:fillRect/>
              </a:stretch>
            </p:blipFill>
            <p:spPr>
              <a:xfrm>
                <a:off x="6778019" y="822762"/>
                <a:ext cx="3917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8" name="Ink 57">
                <a:extLst>
                  <a:ext uri="{FF2B5EF4-FFF2-40B4-BE49-F238E27FC236}">
                    <a16:creationId xmlns:a16="http://schemas.microsoft.com/office/drawing/2014/main" id="{3C374F5C-415F-4606-B029-D583CBA6B515}"/>
                  </a:ext>
                </a:extLst>
              </p14:cNvPr>
              <p14:cNvContentPartPr/>
              <p14:nvPr/>
            </p14:nvContentPartPr>
            <p14:xfrm>
              <a:off x="7325579" y="5101362"/>
              <a:ext cx="2672280" cy="1186200"/>
            </p14:xfrm>
          </p:contentPart>
        </mc:Choice>
        <mc:Fallback>
          <p:pic>
            <p:nvPicPr>
              <p:cNvPr id="58" name="Ink 57">
                <a:extLst>
                  <a:ext uri="{FF2B5EF4-FFF2-40B4-BE49-F238E27FC236}">
                    <a16:creationId xmlns:a16="http://schemas.microsoft.com/office/drawing/2014/main" id="{3C374F5C-415F-4606-B029-D583CBA6B515}"/>
                  </a:ext>
                </a:extLst>
              </p:cNvPr>
              <p:cNvPicPr/>
              <p:nvPr/>
            </p:nvPicPr>
            <p:blipFill>
              <a:blip r:embed="rId7"/>
              <a:stretch>
                <a:fillRect/>
              </a:stretch>
            </p:blipFill>
            <p:spPr>
              <a:xfrm>
                <a:off x="7321259" y="5097042"/>
                <a:ext cx="2680920" cy="1194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4" name="Ink 313">
                <a:extLst>
                  <a:ext uri="{FF2B5EF4-FFF2-40B4-BE49-F238E27FC236}">
                    <a16:creationId xmlns:a16="http://schemas.microsoft.com/office/drawing/2014/main" id="{90BD2CDD-1A97-4C35-B0E8-3B59454005A8}"/>
                  </a:ext>
                </a:extLst>
              </p14:cNvPr>
              <p14:cNvContentPartPr/>
              <p14:nvPr/>
            </p14:nvContentPartPr>
            <p14:xfrm>
              <a:off x="539579" y="4525002"/>
              <a:ext cx="161640" cy="106560"/>
            </p14:xfrm>
          </p:contentPart>
        </mc:Choice>
        <mc:Fallback>
          <p:pic>
            <p:nvPicPr>
              <p:cNvPr id="314" name="Ink 313">
                <a:extLst>
                  <a:ext uri="{FF2B5EF4-FFF2-40B4-BE49-F238E27FC236}">
                    <a16:creationId xmlns:a16="http://schemas.microsoft.com/office/drawing/2014/main" id="{90BD2CDD-1A97-4C35-B0E8-3B59454005A8}"/>
                  </a:ext>
                </a:extLst>
              </p:cNvPr>
              <p:cNvPicPr/>
              <p:nvPr/>
            </p:nvPicPr>
            <p:blipFill>
              <a:blip r:embed="rId9"/>
              <a:stretch>
                <a:fillRect/>
              </a:stretch>
            </p:blipFill>
            <p:spPr>
              <a:xfrm>
                <a:off x="535259" y="4520682"/>
                <a:ext cx="170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6" name="Ink 315">
                <a:extLst>
                  <a:ext uri="{FF2B5EF4-FFF2-40B4-BE49-F238E27FC236}">
                    <a16:creationId xmlns:a16="http://schemas.microsoft.com/office/drawing/2014/main" id="{5753FF3E-9F67-4817-B735-9C93EACA3D00}"/>
                  </a:ext>
                </a:extLst>
              </p14:cNvPr>
              <p14:cNvContentPartPr/>
              <p14:nvPr/>
            </p14:nvContentPartPr>
            <p14:xfrm>
              <a:off x="17579" y="3631482"/>
              <a:ext cx="1413720" cy="1262880"/>
            </p14:xfrm>
          </p:contentPart>
        </mc:Choice>
        <mc:Fallback>
          <p:pic>
            <p:nvPicPr>
              <p:cNvPr id="316" name="Ink 315">
                <a:extLst>
                  <a:ext uri="{FF2B5EF4-FFF2-40B4-BE49-F238E27FC236}">
                    <a16:creationId xmlns:a16="http://schemas.microsoft.com/office/drawing/2014/main" id="{5753FF3E-9F67-4817-B735-9C93EACA3D00}"/>
                  </a:ext>
                </a:extLst>
              </p:cNvPr>
              <p:cNvPicPr/>
              <p:nvPr/>
            </p:nvPicPr>
            <p:blipFill>
              <a:blip r:embed="rId11"/>
              <a:stretch>
                <a:fillRect/>
              </a:stretch>
            </p:blipFill>
            <p:spPr>
              <a:xfrm>
                <a:off x="13259" y="3627162"/>
                <a:ext cx="1422360" cy="127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8" name="Ink 317">
                <a:extLst>
                  <a:ext uri="{FF2B5EF4-FFF2-40B4-BE49-F238E27FC236}">
                    <a16:creationId xmlns:a16="http://schemas.microsoft.com/office/drawing/2014/main" id="{C24EFB5A-A2D0-4A11-8882-BF8D86E4AA25}"/>
                  </a:ext>
                </a:extLst>
              </p14:cNvPr>
              <p14:cNvContentPartPr/>
              <p14:nvPr/>
            </p14:nvContentPartPr>
            <p14:xfrm>
              <a:off x="9557579" y="3714282"/>
              <a:ext cx="1262160" cy="2753280"/>
            </p14:xfrm>
          </p:contentPart>
        </mc:Choice>
        <mc:Fallback>
          <p:pic>
            <p:nvPicPr>
              <p:cNvPr id="318" name="Ink 317">
                <a:extLst>
                  <a:ext uri="{FF2B5EF4-FFF2-40B4-BE49-F238E27FC236}">
                    <a16:creationId xmlns:a16="http://schemas.microsoft.com/office/drawing/2014/main" id="{C24EFB5A-A2D0-4A11-8882-BF8D86E4AA25}"/>
                  </a:ext>
                </a:extLst>
              </p:cNvPr>
              <p:cNvPicPr/>
              <p:nvPr/>
            </p:nvPicPr>
            <p:blipFill>
              <a:blip r:embed="rId13"/>
              <a:stretch>
                <a:fillRect/>
              </a:stretch>
            </p:blipFill>
            <p:spPr>
              <a:xfrm>
                <a:off x="9553259" y="3709962"/>
                <a:ext cx="1270800" cy="27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8" name="Ink 327">
                <a:extLst>
                  <a:ext uri="{FF2B5EF4-FFF2-40B4-BE49-F238E27FC236}">
                    <a16:creationId xmlns:a16="http://schemas.microsoft.com/office/drawing/2014/main" id="{EF7E3F04-9B35-4D69-9245-FFEEAE5ED625}"/>
                  </a:ext>
                </a:extLst>
              </p14:cNvPr>
              <p14:cNvContentPartPr/>
              <p14:nvPr/>
            </p14:nvContentPartPr>
            <p14:xfrm>
              <a:off x="10491059" y="4166082"/>
              <a:ext cx="1792080" cy="2266920"/>
            </p14:xfrm>
          </p:contentPart>
        </mc:Choice>
        <mc:Fallback>
          <p:pic>
            <p:nvPicPr>
              <p:cNvPr id="328" name="Ink 327">
                <a:extLst>
                  <a:ext uri="{FF2B5EF4-FFF2-40B4-BE49-F238E27FC236}">
                    <a16:creationId xmlns:a16="http://schemas.microsoft.com/office/drawing/2014/main" id="{EF7E3F04-9B35-4D69-9245-FFEEAE5ED625}"/>
                  </a:ext>
                </a:extLst>
              </p:cNvPr>
              <p:cNvPicPr/>
              <p:nvPr/>
            </p:nvPicPr>
            <p:blipFill>
              <a:blip r:embed="rId15"/>
              <a:stretch>
                <a:fillRect/>
              </a:stretch>
            </p:blipFill>
            <p:spPr>
              <a:xfrm>
                <a:off x="10486739" y="4161762"/>
                <a:ext cx="1800720" cy="2275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9" name="Ink 358">
                <a:extLst>
                  <a:ext uri="{FF2B5EF4-FFF2-40B4-BE49-F238E27FC236}">
                    <a16:creationId xmlns:a16="http://schemas.microsoft.com/office/drawing/2014/main" id="{DEE80DD2-2690-46E2-B7C7-77B684C692A1}"/>
                  </a:ext>
                </a:extLst>
              </p14:cNvPr>
              <p14:cNvContentPartPr/>
              <p14:nvPr/>
            </p14:nvContentPartPr>
            <p14:xfrm>
              <a:off x="746579" y="3351402"/>
              <a:ext cx="2954880" cy="2873520"/>
            </p14:xfrm>
          </p:contentPart>
        </mc:Choice>
        <mc:Fallback>
          <p:pic>
            <p:nvPicPr>
              <p:cNvPr id="359" name="Ink 358">
                <a:extLst>
                  <a:ext uri="{FF2B5EF4-FFF2-40B4-BE49-F238E27FC236}">
                    <a16:creationId xmlns:a16="http://schemas.microsoft.com/office/drawing/2014/main" id="{DEE80DD2-2690-46E2-B7C7-77B684C692A1}"/>
                  </a:ext>
                </a:extLst>
              </p:cNvPr>
              <p:cNvPicPr/>
              <p:nvPr/>
            </p:nvPicPr>
            <p:blipFill>
              <a:blip r:embed="rId17"/>
              <a:stretch>
                <a:fillRect/>
              </a:stretch>
            </p:blipFill>
            <p:spPr>
              <a:xfrm>
                <a:off x="742259" y="3347082"/>
                <a:ext cx="2963520" cy="2882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1" name="Ink 360">
                <a:extLst>
                  <a:ext uri="{FF2B5EF4-FFF2-40B4-BE49-F238E27FC236}">
                    <a16:creationId xmlns:a16="http://schemas.microsoft.com/office/drawing/2014/main" id="{3362CC94-94A4-466F-AA82-EBBF13F93B6D}"/>
                  </a:ext>
                </a:extLst>
              </p14:cNvPr>
              <p14:cNvContentPartPr/>
              <p14:nvPr/>
            </p14:nvContentPartPr>
            <p14:xfrm>
              <a:off x="3958139" y="3491802"/>
              <a:ext cx="2466720" cy="3274200"/>
            </p14:xfrm>
          </p:contentPart>
        </mc:Choice>
        <mc:Fallback>
          <p:pic>
            <p:nvPicPr>
              <p:cNvPr id="361" name="Ink 360">
                <a:extLst>
                  <a:ext uri="{FF2B5EF4-FFF2-40B4-BE49-F238E27FC236}">
                    <a16:creationId xmlns:a16="http://schemas.microsoft.com/office/drawing/2014/main" id="{3362CC94-94A4-466F-AA82-EBBF13F93B6D}"/>
                  </a:ext>
                </a:extLst>
              </p:cNvPr>
              <p:cNvPicPr/>
              <p:nvPr/>
            </p:nvPicPr>
            <p:blipFill>
              <a:blip r:embed="rId19"/>
              <a:stretch>
                <a:fillRect/>
              </a:stretch>
            </p:blipFill>
            <p:spPr>
              <a:xfrm>
                <a:off x="3953819" y="3487482"/>
                <a:ext cx="2475360" cy="3282840"/>
              </a:xfrm>
              <a:prstGeom prst="rect">
                <a:avLst/>
              </a:prstGeom>
            </p:spPr>
          </p:pic>
        </mc:Fallback>
      </mc:AlternateContent>
      <p:grpSp>
        <p:nvGrpSpPr>
          <p:cNvPr id="376" name="Group 375">
            <a:extLst>
              <a:ext uri="{FF2B5EF4-FFF2-40B4-BE49-F238E27FC236}">
                <a16:creationId xmlns:a16="http://schemas.microsoft.com/office/drawing/2014/main" id="{11553A64-C77B-49AF-9263-BFB0FD5D1128}"/>
              </a:ext>
            </a:extLst>
          </p:cNvPr>
          <p:cNvGrpSpPr/>
          <p:nvPr/>
        </p:nvGrpSpPr>
        <p:grpSpPr>
          <a:xfrm>
            <a:off x="-55501" y="288522"/>
            <a:ext cx="12248640" cy="6430680"/>
            <a:chOff x="-55501" y="288522"/>
            <a:chExt cx="12248640" cy="64306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E001440-39E6-446E-A28F-A0AA25596AFC}"/>
                    </a:ext>
                  </a:extLst>
                </p14:cNvPr>
                <p14:cNvContentPartPr/>
                <p14:nvPr/>
              </p14:nvContentPartPr>
              <p14:xfrm>
                <a:off x="10514099" y="296082"/>
                <a:ext cx="380880" cy="570240"/>
              </p14:xfrm>
            </p:contentPart>
          </mc:Choice>
          <mc:Fallback>
            <p:pic>
              <p:nvPicPr>
                <p:cNvPr id="15" name="Ink 14">
                  <a:extLst>
                    <a:ext uri="{FF2B5EF4-FFF2-40B4-BE49-F238E27FC236}">
                      <a16:creationId xmlns:a16="http://schemas.microsoft.com/office/drawing/2014/main" id="{1E001440-39E6-446E-A28F-A0AA25596AFC}"/>
                    </a:ext>
                  </a:extLst>
                </p:cNvPr>
                <p:cNvPicPr/>
                <p:nvPr/>
              </p:nvPicPr>
              <p:blipFill>
                <a:blip r:embed="rId21"/>
                <a:stretch>
                  <a:fillRect/>
                </a:stretch>
              </p:blipFill>
              <p:spPr>
                <a:xfrm>
                  <a:off x="10509779" y="291762"/>
                  <a:ext cx="38952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CEAA531-C3AD-4345-BD09-4A256142145B}"/>
                    </a:ext>
                  </a:extLst>
                </p14:cNvPr>
                <p14:cNvContentPartPr/>
                <p14:nvPr/>
              </p14:nvContentPartPr>
              <p14:xfrm>
                <a:off x="10530659" y="288522"/>
                <a:ext cx="434520" cy="646200"/>
              </p14:xfrm>
            </p:contentPart>
          </mc:Choice>
          <mc:Fallback>
            <p:pic>
              <p:nvPicPr>
                <p:cNvPr id="16" name="Ink 15">
                  <a:extLst>
                    <a:ext uri="{FF2B5EF4-FFF2-40B4-BE49-F238E27FC236}">
                      <a16:creationId xmlns:a16="http://schemas.microsoft.com/office/drawing/2014/main" id="{0CEAA531-C3AD-4345-BD09-4A256142145B}"/>
                    </a:ext>
                  </a:extLst>
                </p:cNvPr>
                <p:cNvPicPr/>
                <p:nvPr/>
              </p:nvPicPr>
              <p:blipFill>
                <a:blip r:embed="rId23"/>
                <a:stretch>
                  <a:fillRect/>
                </a:stretch>
              </p:blipFill>
              <p:spPr>
                <a:xfrm>
                  <a:off x="10526339" y="284202"/>
                  <a:ext cx="44316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70B9A33-566B-4BEE-91EA-619602AFEB06}"/>
                    </a:ext>
                  </a:extLst>
                </p14:cNvPr>
                <p14:cNvContentPartPr/>
                <p14:nvPr/>
              </p14:nvContentPartPr>
              <p14:xfrm>
                <a:off x="10602299" y="364482"/>
                <a:ext cx="303480" cy="576720"/>
              </p14:xfrm>
            </p:contentPart>
          </mc:Choice>
          <mc:Fallback>
            <p:pic>
              <p:nvPicPr>
                <p:cNvPr id="17" name="Ink 16">
                  <a:extLst>
                    <a:ext uri="{FF2B5EF4-FFF2-40B4-BE49-F238E27FC236}">
                      <a16:creationId xmlns:a16="http://schemas.microsoft.com/office/drawing/2014/main" id="{A70B9A33-566B-4BEE-91EA-619602AFEB06}"/>
                    </a:ext>
                  </a:extLst>
                </p:cNvPr>
                <p:cNvPicPr/>
                <p:nvPr/>
              </p:nvPicPr>
              <p:blipFill>
                <a:blip r:embed="rId25"/>
                <a:stretch>
                  <a:fillRect/>
                </a:stretch>
              </p:blipFill>
              <p:spPr>
                <a:xfrm>
                  <a:off x="10597979" y="360162"/>
                  <a:ext cx="3121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AA8786D-5ADA-4B75-9D89-5B6DF7E6B561}"/>
                    </a:ext>
                  </a:extLst>
                </p14:cNvPr>
                <p14:cNvContentPartPr/>
                <p14:nvPr/>
              </p14:nvContentPartPr>
              <p14:xfrm>
                <a:off x="11261099" y="357282"/>
                <a:ext cx="240840" cy="389520"/>
              </p14:xfrm>
            </p:contentPart>
          </mc:Choice>
          <mc:Fallback>
            <p:pic>
              <p:nvPicPr>
                <p:cNvPr id="18" name="Ink 17">
                  <a:extLst>
                    <a:ext uri="{FF2B5EF4-FFF2-40B4-BE49-F238E27FC236}">
                      <a16:creationId xmlns:a16="http://schemas.microsoft.com/office/drawing/2014/main" id="{6AA8786D-5ADA-4B75-9D89-5B6DF7E6B561}"/>
                    </a:ext>
                  </a:extLst>
                </p:cNvPr>
                <p:cNvPicPr/>
                <p:nvPr/>
              </p:nvPicPr>
              <p:blipFill>
                <a:blip r:embed="rId27"/>
                <a:stretch>
                  <a:fillRect/>
                </a:stretch>
              </p:blipFill>
              <p:spPr>
                <a:xfrm>
                  <a:off x="11256779" y="352962"/>
                  <a:ext cx="2494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F3ADF57-B866-4410-816B-30D4AA6847CD}"/>
                    </a:ext>
                  </a:extLst>
                </p14:cNvPr>
                <p14:cNvContentPartPr/>
                <p14:nvPr/>
              </p14:nvContentPartPr>
              <p14:xfrm>
                <a:off x="11242379" y="599922"/>
                <a:ext cx="272520" cy="38160"/>
              </p14:xfrm>
            </p:contentPart>
          </mc:Choice>
          <mc:Fallback>
            <p:pic>
              <p:nvPicPr>
                <p:cNvPr id="19" name="Ink 18">
                  <a:extLst>
                    <a:ext uri="{FF2B5EF4-FFF2-40B4-BE49-F238E27FC236}">
                      <a16:creationId xmlns:a16="http://schemas.microsoft.com/office/drawing/2014/main" id="{FF3ADF57-B866-4410-816B-30D4AA6847CD}"/>
                    </a:ext>
                  </a:extLst>
                </p:cNvPr>
                <p:cNvPicPr/>
                <p:nvPr/>
              </p:nvPicPr>
              <p:blipFill>
                <a:blip r:embed="rId29"/>
                <a:stretch>
                  <a:fillRect/>
                </a:stretch>
              </p:blipFill>
              <p:spPr>
                <a:xfrm>
                  <a:off x="11238059" y="595602"/>
                  <a:ext cx="281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1C0EA7A-FB4A-45E3-80D9-A0B29302A4E8}"/>
                    </a:ext>
                  </a:extLst>
                </p14:cNvPr>
                <p14:cNvContentPartPr/>
                <p14:nvPr/>
              </p14:nvContentPartPr>
              <p14:xfrm>
                <a:off x="11664659" y="390042"/>
                <a:ext cx="52560" cy="425880"/>
              </p14:xfrm>
            </p:contentPart>
          </mc:Choice>
          <mc:Fallback>
            <p:pic>
              <p:nvPicPr>
                <p:cNvPr id="20" name="Ink 19">
                  <a:extLst>
                    <a:ext uri="{FF2B5EF4-FFF2-40B4-BE49-F238E27FC236}">
                      <a16:creationId xmlns:a16="http://schemas.microsoft.com/office/drawing/2014/main" id="{51C0EA7A-FB4A-45E3-80D9-A0B29302A4E8}"/>
                    </a:ext>
                  </a:extLst>
                </p:cNvPr>
                <p:cNvPicPr/>
                <p:nvPr/>
              </p:nvPicPr>
              <p:blipFill>
                <a:blip r:embed="rId31"/>
                <a:stretch>
                  <a:fillRect/>
                </a:stretch>
              </p:blipFill>
              <p:spPr>
                <a:xfrm>
                  <a:off x="11660339" y="385722"/>
                  <a:ext cx="6120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C52DEA66-4B76-4C15-8D53-E30F4F23FDD1}"/>
                    </a:ext>
                  </a:extLst>
                </p14:cNvPr>
                <p14:cNvContentPartPr/>
                <p14:nvPr/>
              </p14:nvContentPartPr>
              <p14:xfrm>
                <a:off x="11576099" y="383562"/>
                <a:ext cx="212400" cy="127800"/>
              </p14:xfrm>
            </p:contentPart>
          </mc:Choice>
          <mc:Fallback>
            <p:pic>
              <p:nvPicPr>
                <p:cNvPr id="21" name="Ink 20">
                  <a:extLst>
                    <a:ext uri="{FF2B5EF4-FFF2-40B4-BE49-F238E27FC236}">
                      <a16:creationId xmlns:a16="http://schemas.microsoft.com/office/drawing/2014/main" id="{C52DEA66-4B76-4C15-8D53-E30F4F23FDD1}"/>
                    </a:ext>
                  </a:extLst>
                </p:cNvPr>
                <p:cNvPicPr/>
                <p:nvPr/>
              </p:nvPicPr>
              <p:blipFill>
                <a:blip r:embed="rId33"/>
                <a:stretch>
                  <a:fillRect/>
                </a:stretch>
              </p:blipFill>
              <p:spPr>
                <a:xfrm>
                  <a:off x="11571779" y="379242"/>
                  <a:ext cx="221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2FBD74F3-B627-4D17-8C00-4D74EAE1247D}"/>
                    </a:ext>
                  </a:extLst>
                </p14:cNvPr>
                <p14:cNvContentPartPr/>
                <p14:nvPr/>
              </p14:nvContentPartPr>
              <p14:xfrm>
                <a:off x="11551979" y="786762"/>
                <a:ext cx="289800" cy="139320"/>
              </p14:xfrm>
            </p:contentPart>
          </mc:Choice>
          <mc:Fallback>
            <p:pic>
              <p:nvPicPr>
                <p:cNvPr id="22" name="Ink 21">
                  <a:extLst>
                    <a:ext uri="{FF2B5EF4-FFF2-40B4-BE49-F238E27FC236}">
                      <a16:creationId xmlns:a16="http://schemas.microsoft.com/office/drawing/2014/main" id="{2FBD74F3-B627-4D17-8C00-4D74EAE1247D}"/>
                    </a:ext>
                  </a:extLst>
                </p:cNvPr>
                <p:cNvPicPr/>
                <p:nvPr/>
              </p:nvPicPr>
              <p:blipFill>
                <a:blip r:embed="rId35"/>
                <a:stretch>
                  <a:fillRect/>
                </a:stretch>
              </p:blipFill>
              <p:spPr>
                <a:xfrm>
                  <a:off x="11547659" y="782442"/>
                  <a:ext cx="298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003B94E-2A86-4714-A2AE-B7BD9AAE135F}"/>
                    </a:ext>
                  </a:extLst>
                </p14:cNvPr>
                <p14:cNvContentPartPr/>
                <p14:nvPr/>
              </p14:nvContentPartPr>
              <p14:xfrm>
                <a:off x="11170739" y="405162"/>
                <a:ext cx="426960" cy="495000"/>
              </p14:xfrm>
            </p:contentPart>
          </mc:Choice>
          <mc:Fallback>
            <p:pic>
              <p:nvPicPr>
                <p:cNvPr id="23" name="Ink 22">
                  <a:extLst>
                    <a:ext uri="{FF2B5EF4-FFF2-40B4-BE49-F238E27FC236}">
                      <a16:creationId xmlns:a16="http://schemas.microsoft.com/office/drawing/2014/main" id="{6003B94E-2A86-4714-A2AE-B7BD9AAE135F}"/>
                    </a:ext>
                  </a:extLst>
                </p:cNvPr>
                <p:cNvPicPr/>
                <p:nvPr/>
              </p:nvPicPr>
              <p:blipFill>
                <a:blip r:embed="rId37"/>
                <a:stretch>
                  <a:fillRect/>
                </a:stretch>
              </p:blipFill>
              <p:spPr>
                <a:xfrm>
                  <a:off x="11166419" y="400842"/>
                  <a:ext cx="43560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FBFE7699-EDA2-46B6-AD4E-27844E544E26}"/>
                    </a:ext>
                  </a:extLst>
                </p14:cNvPr>
                <p14:cNvContentPartPr/>
                <p14:nvPr/>
              </p14:nvContentPartPr>
              <p14:xfrm>
                <a:off x="11191259" y="622602"/>
                <a:ext cx="422640" cy="80280"/>
              </p14:xfrm>
            </p:contentPart>
          </mc:Choice>
          <mc:Fallback>
            <p:pic>
              <p:nvPicPr>
                <p:cNvPr id="24" name="Ink 23">
                  <a:extLst>
                    <a:ext uri="{FF2B5EF4-FFF2-40B4-BE49-F238E27FC236}">
                      <a16:creationId xmlns:a16="http://schemas.microsoft.com/office/drawing/2014/main" id="{FBFE7699-EDA2-46B6-AD4E-27844E544E26}"/>
                    </a:ext>
                  </a:extLst>
                </p:cNvPr>
                <p:cNvPicPr/>
                <p:nvPr/>
              </p:nvPicPr>
              <p:blipFill>
                <a:blip r:embed="rId39"/>
                <a:stretch>
                  <a:fillRect/>
                </a:stretch>
              </p:blipFill>
              <p:spPr>
                <a:xfrm>
                  <a:off x="11186939" y="618282"/>
                  <a:ext cx="431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A346E267-1BD4-4E10-B0B6-9F97B58C6470}"/>
                    </a:ext>
                  </a:extLst>
                </p14:cNvPr>
                <p14:cNvContentPartPr/>
                <p14:nvPr/>
              </p14:nvContentPartPr>
              <p14:xfrm>
                <a:off x="11531099" y="360162"/>
                <a:ext cx="259920" cy="589320"/>
              </p14:xfrm>
            </p:contentPart>
          </mc:Choice>
          <mc:Fallback>
            <p:pic>
              <p:nvPicPr>
                <p:cNvPr id="25" name="Ink 24">
                  <a:extLst>
                    <a:ext uri="{FF2B5EF4-FFF2-40B4-BE49-F238E27FC236}">
                      <a16:creationId xmlns:a16="http://schemas.microsoft.com/office/drawing/2014/main" id="{A346E267-1BD4-4E10-B0B6-9F97B58C6470}"/>
                    </a:ext>
                  </a:extLst>
                </p:cNvPr>
                <p:cNvPicPr/>
                <p:nvPr/>
              </p:nvPicPr>
              <p:blipFill>
                <a:blip r:embed="rId41"/>
                <a:stretch>
                  <a:fillRect/>
                </a:stretch>
              </p:blipFill>
              <p:spPr>
                <a:xfrm>
                  <a:off x="11526779" y="355842"/>
                  <a:ext cx="26856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89B39004-2C1F-4AF9-9758-3C489C2BF4EA}"/>
                    </a:ext>
                  </a:extLst>
                </p14:cNvPr>
                <p14:cNvContentPartPr/>
                <p14:nvPr/>
              </p14:nvContentPartPr>
              <p14:xfrm>
                <a:off x="11200619" y="373122"/>
                <a:ext cx="360720" cy="607680"/>
              </p14:xfrm>
            </p:contentPart>
          </mc:Choice>
          <mc:Fallback>
            <p:pic>
              <p:nvPicPr>
                <p:cNvPr id="26" name="Ink 25">
                  <a:extLst>
                    <a:ext uri="{FF2B5EF4-FFF2-40B4-BE49-F238E27FC236}">
                      <a16:creationId xmlns:a16="http://schemas.microsoft.com/office/drawing/2014/main" id="{89B39004-2C1F-4AF9-9758-3C489C2BF4EA}"/>
                    </a:ext>
                  </a:extLst>
                </p:cNvPr>
                <p:cNvPicPr/>
                <p:nvPr/>
              </p:nvPicPr>
              <p:blipFill>
                <a:blip r:embed="rId43"/>
                <a:stretch>
                  <a:fillRect/>
                </a:stretch>
              </p:blipFill>
              <p:spPr>
                <a:xfrm>
                  <a:off x="11196299" y="368802"/>
                  <a:ext cx="36936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AF212B83-2D90-4D32-908F-BF46DCA9C7A8}"/>
                    </a:ext>
                  </a:extLst>
                </p14:cNvPr>
                <p14:cNvContentPartPr/>
                <p14:nvPr/>
              </p14:nvContentPartPr>
              <p14:xfrm>
                <a:off x="11223299" y="685962"/>
                <a:ext cx="270720" cy="54720"/>
              </p14:xfrm>
            </p:contentPart>
          </mc:Choice>
          <mc:Fallback>
            <p:pic>
              <p:nvPicPr>
                <p:cNvPr id="27" name="Ink 26">
                  <a:extLst>
                    <a:ext uri="{FF2B5EF4-FFF2-40B4-BE49-F238E27FC236}">
                      <a16:creationId xmlns:a16="http://schemas.microsoft.com/office/drawing/2014/main" id="{AF212B83-2D90-4D32-908F-BF46DCA9C7A8}"/>
                    </a:ext>
                  </a:extLst>
                </p:cNvPr>
                <p:cNvPicPr/>
                <p:nvPr/>
              </p:nvPicPr>
              <p:blipFill>
                <a:blip r:embed="rId45"/>
                <a:stretch>
                  <a:fillRect/>
                </a:stretch>
              </p:blipFill>
              <p:spPr>
                <a:xfrm>
                  <a:off x="11218979" y="681642"/>
                  <a:ext cx="279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 name="Ink 2">
                  <a:extLst>
                    <a:ext uri="{FF2B5EF4-FFF2-40B4-BE49-F238E27FC236}">
                      <a16:creationId xmlns:a16="http://schemas.microsoft.com/office/drawing/2014/main" id="{1D7A02FA-505F-4A84-8BDD-3A62BFD708AF}"/>
                    </a:ext>
                  </a:extLst>
                </p14:cNvPr>
                <p14:cNvContentPartPr/>
                <p14:nvPr/>
              </p14:nvContentPartPr>
              <p14:xfrm>
                <a:off x="564779" y="6348762"/>
                <a:ext cx="258120" cy="181440"/>
              </p14:xfrm>
            </p:contentPart>
          </mc:Choice>
          <mc:Fallback>
            <p:pic>
              <p:nvPicPr>
                <p:cNvPr id="3" name="Ink 2">
                  <a:extLst>
                    <a:ext uri="{FF2B5EF4-FFF2-40B4-BE49-F238E27FC236}">
                      <a16:creationId xmlns:a16="http://schemas.microsoft.com/office/drawing/2014/main" id="{1D7A02FA-505F-4A84-8BDD-3A62BFD708AF}"/>
                    </a:ext>
                  </a:extLst>
                </p:cNvPr>
                <p:cNvPicPr/>
                <p:nvPr/>
              </p:nvPicPr>
              <p:blipFill>
                <a:blip r:embed="rId47"/>
                <a:stretch>
                  <a:fillRect/>
                </a:stretch>
              </p:blipFill>
              <p:spPr>
                <a:xfrm>
                  <a:off x="560459" y="6344442"/>
                  <a:ext cx="266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 name="Ink 3">
                  <a:extLst>
                    <a:ext uri="{FF2B5EF4-FFF2-40B4-BE49-F238E27FC236}">
                      <a16:creationId xmlns:a16="http://schemas.microsoft.com/office/drawing/2014/main" id="{C9824C1E-F03A-4F9E-B523-0461EA1A3ECE}"/>
                    </a:ext>
                  </a:extLst>
                </p14:cNvPr>
                <p14:cNvContentPartPr/>
                <p14:nvPr/>
              </p14:nvContentPartPr>
              <p14:xfrm>
                <a:off x="892019" y="6117282"/>
                <a:ext cx="511920" cy="401760"/>
              </p14:xfrm>
            </p:contentPart>
          </mc:Choice>
          <mc:Fallback>
            <p:pic>
              <p:nvPicPr>
                <p:cNvPr id="4" name="Ink 3">
                  <a:extLst>
                    <a:ext uri="{FF2B5EF4-FFF2-40B4-BE49-F238E27FC236}">
                      <a16:creationId xmlns:a16="http://schemas.microsoft.com/office/drawing/2014/main" id="{C9824C1E-F03A-4F9E-B523-0461EA1A3ECE}"/>
                    </a:ext>
                  </a:extLst>
                </p:cNvPr>
                <p:cNvPicPr/>
                <p:nvPr/>
              </p:nvPicPr>
              <p:blipFill>
                <a:blip r:embed="rId49"/>
                <a:stretch>
                  <a:fillRect/>
                </a:stretch>
              </p:blipFill>
              <p:spPr>
                <a:xfrm>
                  <a:off x="887699" y="6112962"/>
                  <a:ext cx="5205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 name="Ink 4">
                  <a:extLst>
                    <a:ext uri="{FF2B5EF4-FFF2-40B4-BE49-F238E27FC236}">
                      <a16:creationId xmlns:a16="http://schemas.microsoft.com/office/drawing/2014/main" id="{3DA69362-92CF-4678-9657-27BB6EFCECC6}"/>
                    </a:ext>
                  </a:extLst>
                </p14:cNvPr>
                <p14:cNvContentPartPr/>
                <p14:nvPr/>
              </p14:nvContentPartPr>
              <p14:xfrm>
                <a:off x="1482059" y="6293322"/>
                <a:ext cx="127800" cy="85320"/>
              </p14:xfrm>
            </p:contentPart>
          </mc:Choice>
          <mc:Fallback>
            <p:pic>
              <p:nvPicPr>
                <p:cNvPr id="5" name="Ink 4">
                  <a:extLst>
                    <a:ext uri="{FF2B5EF4-FFF2-40B4-BE49-F238E27FC236}">
                      <a16:creationId xmlns:a16="http://schemas.microsoft.com/office/drawing/2014/main" id="{3DA69362-92CF-4678-9657-27BB6EFCECC6}"/>
                    </a:ext>
                  </a:extLst>
                </p:cNvPr>
                <p:cNvPicPr/>
                <p:nvPr/>
              </p:nvPicPr>
              <p:blipFill>
                <a:blip r:embed="rId51"/>
                <a:stretch>
                  <a:fillRect/>
                </a:stretch>
              </p:blipFill>
              <p:spPr>
                <a:xfrm>
                  <a:off x="1477739" y="6289002"/>
                  <a:ext cx="136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 name="Ink 5">
                  <a:extLst>
                    <a:ext uri="{FF2B5EF4-FFF2-40B4-BE49-F238E27FC236}">
                      <a16:creationId xmlns:a16="http://schemas.microsoft.com/office/drawing/2014/main" id="{69D6461D-1A7E-4ABD-A819-7784BD056C2A}"/>
                    </a:ext>
                  </a:extLst>
                </p14:cNvPr>
                <p14:cNvContentPartPr/>
                <p14:nvPr/>
              </p14:nvContentPartPr>
              <p14:xfrm>
                <a:off x="1734059" y="6207282"/>
                <a:ext cx="204120" cy="268560"/>
              </p14:xfrm>
            </p:contentPart>
          </mc:Choice>
          <mc:Fallback>
            <p:pic>
              <p:nvPicPr>
                <p:cNvPr id="6" name="Ink 5">
                  <a:extLst>
                    <a:ext uri="{FF2B5EF4-FFF2-40B4-BE49-F238E27FC236}">
                      <a16:creationId xmlns:a16="http://schemas.microsoft.com/office/drawing/2014/main" id="{69D6461D-1A7E-4ABD-A819-7784BD056C2A}"/>
                    </a:ext>
                  </a:extLst>
                </p:cNvPr>
                <p:cNvPicPr/>
                <p:nvPr/>
              </p:nvPicPr>
              <p:blipFill>
                <a:blip r:embed="rId53"/>
                <a:stretch>
                  <a:fillRect/>
                </a:stretch>
              </p:blipFill>
              <p:spPr>
                <a:xfrm>
                  <a:off x="1729739" y="6202962"/>
                  <a:ext cx="2127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 name="Ink 6">
                  <a:extLst>
                    <a:ext uri="{FF2B5EF4-FFF2-40B4-BE49-F238E27FC236}">
                      <a16:creationId xmlns:a16="http://schemas.microsoft.com/office/drawing/2014/main" id="{81CBA230-323B-4D20-9539-5B3C60899DEC}"/>
                    </a:ext>
                  </a:extLst>
                </p14:cNvPr>
                <p14:cNvContentPartPr/>
                <p14:nvPr/>
              </p14:nvContentPartPr>
              <p14:xfrm>
                <a:off x="1987499" y="6214122"/>
                <a:ext cx="128160" cy="204480"/>
              </p14:xfrm>
            </p:contentPart>
          </mc:Choice>
          <mc:Fallback>
            <p:pic>
              <p:nvPicPr>
                <p:cNvPr id="7" name="Ink 6">
                  <a:extLst>
                    <a:ext uri="{FF2B5EF4-FFF2-40B4-BE49-F238E27FC236}">
                      <a16:creationId xmlns:a16="http://schemas.microsoft.com/office/drawing/2014/main" id="{81CBA230-323B-4D20-9539-5B3C60899DEC}"/>
                    </a:ext>
                  </a:extLst>
                </p:cNvPr>
                <p:cNvPicPr/>
                <p:nvPr/>
              </p:nvPicPr>
              <p:blipFill>
                <a:blip r:embed="rId55"/>
                <a:stretch>
                  <a:fillRect/>
                </a:stretch>
              </p:blipFill>
              <p:spPr>
                <a:xfrm>
                  <a:off x="1983179" y="6209802"/>
                  <a:ext cx="136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 name="Ink 7">
                  <a:extLst>
                    <a:ext uri="{FF2B5EF4-FFF2-40B4-BE49-F238E27FC236}">
                      <a16:creationId xmlns:a16="http://schemas.microsoft.com/office/drawing/2014/main" id="{35779210-70CC-40E5-8170-87F928951CC1}"/>
                    </a:ext>
                  </a:extLst>
                </p14:cNvPr>
                <p14:cNvContentPartPr/>
                <p14:nvPr/>
              </p14:nvContentPartPr>
              <p14:xfrm>
                <a:off x="2181899" y="6021882"/>
                <a:ext cx="1236960" cy="561600"/>
              </p14:xfrm>
            </p:contentPart>
          </mc:Choice>
          <mc:Fallback>
            <p:pic>
              <p:nvPicPr>
                <p:cNvPr id="8" name="Ink 7">
                  <a:extLst>
                    <a:ext uri="{FF2B5EF4-FFF2-40B4-BE49-F238E27FC236}">
                      <a16:creationId xmlns:a16="http://schemas.microsoft.com/office/drawing/2014/main" id="{35779210-70CC-40E5-8170-87F928951CC1}"/>
                    </a:ext>
                  </a:extLst>
                </p:cNvPr>
                <p:cNvPicPr/>
                <p:nvPr/>
              </p:nvPicPr>
              <p:blipFill>
                <a:blip r:embed="rId57"/>
                <a:stretch>
                  <a:fillRect/>
                </a:stretch>
              </p:blipFill>
              <p:spPr>
                <a:xfrm>
                  <a:off x="2177579" y="6017562"/>
                  <a:ext cx="124560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Ink 8">
                  <a:extLst>
                    <a:ext uri="{FF2B5EF4-FFF2-40B4-BE49-F238E27FC236}">
                      <a16:creationId xmlns:a16="http://schemas.microsoft.com/office/drawing/2014/main" id="{ECA3A2E8-57D4-400A-896D-C508E9CAEE3B}"/>
                    </a:ext>
                  </a:extLst>
                </p14:cNvPr>
                <p14:cNvContentPartPr/>
                <p14:nvPr/>
              </p14:nvContentPartPr>
              <p14:xfrm>
                <a:off x="322139" y="5818122"/>
                <a:ext cx="3348360" cy="901080"/>
              </p14:xfrm>
            </p:contentPart>
          </mc:Choice>
          <mc:Fallback>
            <p:pic>
              <p:nvPicPr>
                <p:cNvPr id="9" name="Ink 8">
                  <a:extLst>
                    <a:ext uri="{FF2B5EF4-FFF2-40B4-BE49-F238E27FC236}">
                      <a16:creationId xmlns:a16="http://schemas.microsoft.com/office/drawing/2014/main" id="{ECA3A2E8-57D4-400A-896D-C508E9CAEE3B}"/>
                    </a:ext>
                  </a:extLst>
                </p:cNvPr>
                <p:cNvPicPr/>
                <p:nvPr/>
              </p:nvPicPr>
              <p:blipFill>
                <a:blip r:embed="rId59"/>
                <a:stretch>
                  <a:fillRect/>
                </a:stretch>
              </p:blipFill>
              <p:spPr>
                <a:xfrm>
                  <a:off x="317819" y="5813802"/>
                  <a:ext cx="3357000" cy="909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 name="Ink 10">
                  <a:extLst>
                    <a:ext uri="{FF2B5EF4-FFF2-40B4-BE49-F238E27FC236}">
                      <a16:creationId xmlns:a16="http://schemas.microsoft.com/office/drawing/2014/main" id="{C51704C4-A8DB-48FE-BA3F-8DCB72E8F0AE}"/>
                    </a:ext>
                  </a:extLst>
                </p14:cNvPr>
                <p14:cNvContentPartPr/>
                <p14:nvPr/>
              </p14:nvContentPartPr>
              <p14:xfrm>
                <a:off x="764219" y="6332202"/>
                <a:ext cx="370800" cy="245160"/>
              </p14:xfrm>
            </p:contentPart>
          </mc:Choice>
          <mc:Fallback>
            <p:pic>
              <p:nvPicPr>
                <p:cNvPr id="11" name="Ink 10">
                  <a:extLst>
                    <a:ext uri="{FF2B5EF4-FFF2-40B4-BE49-F238E27FC236}">
                      <a16:creationId xmlns:a16="http://schemas.microsoft.com/office/drawing/2014/main" id="{C51704C4-A8DB-48FE-BA3F-8DCB72E8F0AE}"/>
                    </a:ext>
                  </a:extLst>
                </p:cNvPr>
                <p:cNvPicPr/>
                <p:nvPr/>
              </p:nvPicPr>
              <p:blipFill>
                <a:blip r:embed="rId61"/>
                <a:stretch>
                  <a:fillRect/>
                </a:stretch>
              </p:blipFill>
              <p:spPr>
                <a:xfrm>
                  <a:off x="759899" y="6327882"/>
                  <a:ext cx="379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 name="Ink 11">
                  <a:extLst>
                    <a:ext uri="{FF2B5EF4-FFF2-40B4-BE49-F238E27FC236}">
                      <a16:creationId xmlns:a16="http://schemas.microsoft.com/office/drawing/2014/main" id="{48DCC938-9A20-47B0-9A94-323B6AA67D51}"/>
                    </a:ext>
                  </a:extLst>
                </p14:cNvPr>
                <p14:cNvContentPartPr/>
                <p14:nvPr/>
              </p14:nvContentPartPr>
              <p14:xfrm>
                <a:off x="1048619" y="6099282"/>
                <a:ext cx="210960" cy="416880"/>
              </p14:xfrm>
            </p:contentPart>
          </mc:Choice>
          <mc:Fallback>
            <p:pic>
              <p:nvPicPr>
                <p:cNvPr id="12" name="Ink 11">
                  <a:extLst>
                    <a:ext uri="{FF2B5EF4-FFF2-40B4-BE49-F238E27FC236}">
                      <a16:creationId xmlns:a16="http://schemas.microsoft.com/office/drawing/2014/main" id="{48DCC938-9A20-47B0-9A94-323B6AA67D51}"/>
                    </a:ext>
                  </a:extLst>
                </p:cNvPr>
                <p:cNvPicPr/>
                <p:nvPr/>
              </p:nvPicPr>
              <p:blipFill>
                <a:blip r:embed="rId63"/>
                <a:stretch>
                  <a:fillRect/>
                </a:stretch>
              </p:blipFill>
              <p:spPr>
                <a:xfrm>
                  <a:off x="1044299" y="6094962"/>
                  <a:ext cx="2196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 name="Ink 12">
                  <a:extLst>
                    <a:ext uri="{FF2B5EF4-FFF2-40B4-BE49-F238E27FC236}">
                      <a16:creationId xmlns:a16="http://schemas.microsoft.com/office/drawing/2014/main" id="{54909D63-D7EC-402C-97FE-33D836571599}"/>
                    </a:ext>
                  </a:extLst>
                </p14:cNvPr>
                <p14:cNvContentPartPr/>
                <p14:nvPr/>
              </p14:nvContentPartPr>
              <p14:xfrm>
                <a:off x="1048259" y="6151482"/>
                <a:ext cx="270000" cy="150120"/>
              </p14:xfrm>
            </p:contentPart>
          </mc:Choice>
          <mc:Fallback>
            <p:pic>
              <p:nvPicPr>
                <p:cNvPr id="13" name="Ink 12">
                  <a:extLst>
                    <a:ext uri="{FF2B5EF4-FFF2-40B4-BE49-F238E27FC236}">
                      <a16:creationId xmlns:a16="http://schemas.microsoft.com/office/drawing/2014/main" id="{54909D63-D7EC-402C-97FE-33D836571599}"/>
                    </a:ext>
                  </a:extLst>
                </p:cNvPr>
                <p:cNvPicPr/>
                <p:nvPr/>
              </p:nvPicPr>
              <p:blipFill>
                <a:blip r:embed="rId65"/>
                <a:stretch>
                  <a:fillRect/>
                </a:stretch>
              </p:blipFill>
              <p:spPr>
                <a:xfrm>
                  <a:off x="1043939" y="6147162"/>
                  <a:ext cx="278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9" name="Ink 28">
                  <a:extLst>
                    <a:ext uri="{FF2B5EF4-FFF2-40B4-BE49-F238E27FC236}">
                      <a16:creationId xmlns:a16="http://schemas.microsoft.com/office/drawing/2014/main" id="{71B18DE2-81EC-455F-9381-9C2239D41AD7}"/>
                    </a:ext>
                  </a:extLst>
                </p14:cNvPr>
                <p14:cNvContentPartPr/>
                <p14:nvPr/>
              </p14:nvContentPartPr>
              <p14:xfrm>
                <a:off x="4231379" y="3928842"/>
                <a:ext cx="2072160" cy="1013760"/>
              </p14:xfrm>
            </p:contentPart>
          </mc:Choice>
          <mc:Fallback>
            <p:pic>
              <p:nvPicPr>
                <p:cNvPr id="29" name="Ink 28">
                  <a:extLst>
                    <a:ext uri="{FF2B5EF4-FFF2-40B4-BE49-F238E27FC236}">
                      <a16:creationId xmlns:a16="http://schemas.microsoft.com/office/drawing/2014/main" id="{71B18DE2-81EC-455F-9381-9C2239D41AD7}"/>
                    </a:ext>
                  </a:extLst>
                </p:cNvPr>
                <p:cNvPicPr/>
                <p:nvPr/>
              </p:nvPicPr>
              <p:blipFill>
                <a:blip r:embed="rId67"/>
                <a:stretch>
                  <a:fillRect/>
                </a:stretch>
              </p:blipFill>
              <p:spPr>
                <a:xfrm>
                  <a:off x="4227059" y="3924522"/>
                  <a:ext cx="2080800" cy="1022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 name="Ink 29">
                  <a:extLst>
                    <a:ext uri="{FF2B5EF4-FFF2-40B4-BE49-F238E27FC236}">
                      <a16:creationId xmlns:a16="http://schemas.microsoft.com/office/drawing/2014/main" id="{401E4E4A-B54A-4ED9-80A2-B0DEEA27F484}"/>
                    </a:ext>
                  </a:extLst>
                </p14:cNvPr>
                <p14:cNvContentPartPr/>
                <p14:nvPr/>
              </p14:nvContentPartPr>
              <p14:xfrm>
                <a:off x="4177019" y="3478482"/>
                <a:ext cx="2209680" cy="2185560"/>
              </p14:xfrm>
            </p:contentPart>
          </mc:Choice>
          <mc:Fallback>
            <p:pic>
              <p:nvPicPr>
                <p:cNvPr id="30" name="Ink 29">
                  <a:extLst>
                    <a:ext uri="{FF2B5EF4-FFF2-40B4-BE49-F238E27FC236}">
                      <a16:creationId xmlns:a16="http://schemas.microsoft.com/office/drawing/2014/main" id="{401E4E4A-B54A-4ED9-80A2-B0DEEA27F484}"/>
                    </a:ext>
                  </a:extLst>
                </p:cNvPr>
                <p:cNvPicPr/>
                <p:nvPr/>
              </p:nvPicPr>
              <p:blipFill>
                <a:blip r:embed="rId69"/>
                <a:stretch>
                  <a:fillRect/>
                </a:stretch>
              </p:blipFill>
              <p:spPr>
                <a:xfrm>
                  <a:off x="4172699" y="3474162"/>
                  <a:ext cx="2218320" cy="2194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Ink 31">
                  <a:extLst>
                    <a:ext uri="{FF2B5EF4-FFF2-40B4-BE49-F238E27FC236}">
                      <a16:creationId xmlns:a16="http://schemas.microsoft.com/office/drawing/2014/main" id="{B39BF5A4-952D-40EF-8ED6-C026DDF19034}"/>
                    </a:ext>
                  </a:extLst>
                </p14:cNvPr>
                <p14:cNvContentPartPr/>
                <p14:nvPr/>
              </p14:nvContentPartPr>
              <p14:xfrm>
                <a:off x="4294379" y="4054122"/>
                <a:ext cx="2167920" cy="2483640"/>
              </p14:xfrm>
            </p:contentPart>
          </mc:Choice>
          <mc:Fallback>
            <p:pic>
              <p:nvPicPr>
                <p:cNvPr id="32" name="Ink 31">
                  <a:extLst>
                    <a:ext uri="{FF2B5EF4-FFF2-40B4-BE49-F238E27FC236}">
                      <a16:creationId xmlns:a16="http://schemas.microsoft.com/office/drawing/2014/main" id="{B39BF5A4-952D-40EF-8ED6-C026DDF19034}"/>
                    </a:ext>
                  </a:extLst>
                </p:cNvPr>
                <p:cNvPicPr/>
                <p:nvPr/>
              </p:nvPicPr>
              <p:blipFill>
                <a:blip r:embed="rId71"/>
                <a:stretch>
                  <a:fillRect/>
                </a:stretch>
              </p:blipFill>
              <p:spPr>
                <a:xfrm>
                  <a:off x="4290059" y="4049802"/>
                  <a:ext cx="2176560" cy="2492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Ink 32">
                  <a:extLst>
                    <a:ext uri="{FF2B5EF4-FFF2-40B4-BE49-F238E27FC236}">
                      <a16:creationId xmlns:a16="http://schemas.microsoft.com/office/drawing/2014/main" id="{EA3A3023-1E5E-4757-B971-84316917B077}"/>
                    </a:ext>
                  </a:extLst>
                </p14:cNvPr>
                <p14:cNvContentPartPr/>
                <p14:nvPr/>
              </p14:nvContentPartPr>
              <p14:xfrm>
                <a:off x="4604339" y="4617162"/>
                <a:ext cx="1856880" cy="1856160"/>
              </p14:xfrm>
            </p:contentPart>
          </mc:Choice>
          <mc:Fallback>
            <p:pic>
              <p:nvPicPr>
                <p:cNvPr id="33" name="Ink 32">
                  <a:extLst>
                    <a:ext uri="{FF2B5EF4-FFF2-40B4-BE49-F238E27FC236}">
                      <a16:creationId xmlns:a16="http://schemas.microsoft.com/office/drawing/2014/main" id="{EA3A3023-1E5E-4757-B971-84316917B077}"/>
                    </a:ext>
                  </a:extLst>
                </p:cNvPr>
                <p:cNvPicPr/>
                <p:nvPr/>
              </p:nvPicPr>
              <p:blipFill>
                <a:blip r:embed="rId73"/>
                <a:stretch>
                  <a:fillRect/>
                </a:stretch>
              </p:blipFill>
              <p:spPr>
                <a:xfrm>
                  <a:off x="4600019" y="4612842"/>
                  <a:ext cx="1865520" cy="1864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Ink 33">
                  <a:extLst>
                    <a:ext uri="{FF2B5EF4-FFF2-40B4-BE49-F238E27FC236}">
                      <a16:creationId xmlns:a16="http://schemas.microsoft.com/office/drawing/2014/main" id="{188077A2-4490-4F79-AD9A-76C375A335BB}"/>
                    </a:ext>
                  </a:extLst>
                </p14:cNvPr>
                <p14:cNvContentPartPr/>
                <p14:nvPr/>
              </p14:nvContentPartPr>
              <p14:xfrm>
                <a:off x="4959659" y="5115402"/>
                <a:ext cx="1441800" cy="1467720"/>
              </p14:xfrm>
            </p:contentPart>
          </mc:Choice>
          <mc:Fallback>
            <p:pic>
              <p:nvPicPr>
                <p:cNvPr id="34" name="Ink 33">
                  <a:extLst>
                    <a:ext uri="{FF2B5EF4-FFF2-40B4-BE49-F238E27FC236}">
                      <a16:creationId xmlns:a16="http://schemas.microsoft.com/office/drawing/2014/main" id="{188077A2-4490-4F79-AD9A-76C375A335BB}"/>
                    </a:ext>
                  </a:extLst>
                </p:cNvPr>
                <p:cNvPicPr/>
                <p:nvPr/>
              </p:nvPicPr>
              <p:blipFill>
                <a:blip r:embed="rId75"/>
                <a:stretch>
                  <a:fillRect/>
                </a:stretch>
              </p:blipFill>
              <p:spPr>
                <a:xfrm>
                  <a:off x="4955339" y="5111082"/>
                  <a:ext cx="1450440" cy="1476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Ink 34">
                  <a:extLst>
                    <a:ext uri="{FF2B5EF4-FFF2-40B4-BE49-F238E27FC236}">
                      <a16:creationId xmlns:a16="http://schemas.microsoft.com/office/drawing/2014/main" id="{E8A8373D-8691-456E-81BE-240ADE0AA6E3}"/>
                    </a:ext>
                  </a:extLst>
                </p14:cNvPr>
                <p14:cNvContentPartPr/>
                <p14:nvPr/>
              </p14:nvContentPartPr>
              <p14:xfrm>
                <a:off x="4599299" y="4293882"/>
                <a:ext cx="1309680" cy="2122560"/>
              </p14:xfrm>
            </p:contentPart>
          </mc:Choice>
          <mc:Fallback>
            <p:pic>
              <p:nvPicPr>
                <p:cNvPr id="35" name="Ink 34">
                  <a:extLst>
                    <a:ext uri="{FF2B5EF4-FFF2-40B4-BE49-F238E27FC236}">
                      <a16:creationId xmlns:a16="http://schemas.microsoft.com/office/drawing/2014/main" id="{E8A8373D-8691-456E-81BE-240ADE0AA6E3}"/>
                    </a:ext>
                  </a:extLst>
                </p:cNvPr>
                <p:cNvPicPr/>
                <p:nvPr/>
              </p:nvPicPr>
              <p:blipFill>
                <a:blip r:embed="rId77"/>
                <a:stretch>
                  <a:fillRect/>
                </a:stretch>
              </p:blipFill>
              <p:spPr>
                <a:xfrm>
                  <a:off x="4594979" y="4289562"/>
                  <a:ext cx="1318320" cy="2131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Ink 35">
                  <a:extLst>
                    <a:ext uri="{FF2B5EF4-FFF2-40B4-BE49-F238E27FC236}">
                      <a16:creationId xmlns:a16="http://schemas.microsoft.com/office/drawing/2014/main" id="{2ED5D6C7-BE41-49AA-83A5-FCD916EA7FCC}"/>
                    </a:ext>
                  </a:extLst>
                </p14:cNvPr>
                <p14:cNvContentPartPr/>
                <p14:nvPr/>
              </p14:nvContentPartPr>
              <p14:xfrm>
                <a:off x="4773179" y="3996522"/>
                <a:ext cx="1263240" cy="2118600"/>
              </p14:xfrm>
            </p:contentPart>
          </mc:Choice>
          <mc:Fallback>
            <p:pic>
              <p:nvPicPr>
                <p:cNvPr id="36" name="Ink 35">
                  <a:extLst>
                    <a:ext uri="{FF2B5EF4-FFF2-40B4-BE49-F238E27FC236}">
                      <a16:creationId xmlns:a16="http://schemas.microsoft.com/office/drawing/2014/main" id="{2ED5D6C7-BE41-49AA-83A5-FCD916EA7FCC}"/>
                    </a:ext>
                  </a:extLst>
                </p:cNvPr>
                <p:cNvPicPr/>
                <p:nvPr/>
              </p:nvPicPr>
              <p:blipFill>
                <a:blip r:embed="rId79"/>
                <a:stretch>
                  <a:fillRect/>
                </a:stretch>
              </p:blipFill>
              <p:spPr>
                <a:xfrm>
                  <a:off x="4768859" y="3992202"/>
                  <a:ext cx="1271880" cy="212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Ink 36">
                  <a:extLst>
                    <a:ext uri="{FF2B5EF4-FFF2-40B4-BE49-F238E27FC236}">
                      <a16:creationId xmlns:a16="http://schemas.microsoft.com/office/drawing/2014/main" id="{E9407314-EA03-4C4B-9594-96D516B44965}"/>
                    </a:ext>
                  </a:extLst>
                </p14:cNvPr>
                <p14:cNvContentPartPr/>
                <p14:nvPr/>
              </p14:nvContentPartPr>
              <p14:xfrm>
                <a:off x="5188619" y="4084362"/>
                <a:ext cx="1111680" cy="1987200"/>
              </p14:xfrm>
            </p:contentPart>
          </mc:Choice>
          <mc:Fallback>
            <p:pic>
              <p:nvPicPr>
                <p:cNvPr id="37" name="Ink 36">
                  <a:extLst>
                    <a:ext uri="{FF2B5EF4-FFF2-40B4-BE49-F238E27FC236}">
                      <a16:creationId xmlns:a16="http://schemas.microsoft.com/office/drawing/2014/main" id="{E9407314-EA03-4C4B-9594-96D516B44965}"/>
                    </a:ext>
                  </a:extLst>
                </p:cNvPr>
                <p:cNvPicPr/>
                <p:nvPr/>
              </p:nvPicPr>
              <p:blipFill>
                <a:blip r:embed="rId81"/>
                <a:stretch>
                  <a:fillRect/>
                </a:stretch>
              </p:blipFill>
              <p:spPr>
                <a:xfrm>
                  <a:off x="5184299" y="4080042"/>
                  <a:ext cx="1120320" cy="199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Ink 37">
                  <a:extLst>
                    <a:ext uri="{FF2B5EF4-FFF2-40B4-BE49-F238E27FC236}">
                      <a16:creationId xmlns:a16="http://schemas.microsoft.com/office/drawing/2014/main" id="{104E6086-4E4A-4274-823E-6C73B83E1C71}"/>
                    </a:ext>
                  </a:extLst>
                </p14:cNvPr>
                <p14:cNvContentPartPr/>
                <p14:nvPr/>
              </p14:nvContentPartPr>
              <p14:xfrm>
                <a:off x="4305539" y="4580442"/>
                <a:ext cx="1334880" cy="2089440"/>
              </p14:xfrm>
            </p:contentPart>
          </mc:Choice>
          <mc:Fallback>
            <p:pic>
              <p:nvPicPr>
                <p:cNvPr id="38" name="Ink 37">
                  <a:extLst>
                    <a:ext uri="{FF2B5EF4-FFF2-40B4-BE49-F238E27FC236}">
                      <a16:creationId xmlns:a16="http://schemas.microsoft.com/office/drawing/2014/main" id="{104E6086-4E4A-4274-823E-6C73B83E1C71}"/>
                    </a:ext>
                  </a:extLst>
                </p:cNvPr>
                <p:cNvPicPr/>
                <p:nvPr/>
              </p:nvPicPr>
              <p:blipFill>
                <a:blip r:embed="rId83"/>
                <a:stretch>
                  <a:fillRect/>
                </a:stretch>
              </p:blipFill>
              <p:spPr>
                <a:xfrm>
                  <a:off x="4301219" y="4576122"/>
                  <a:ext cx="1343520" cy="2098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Ink 38">
                  <a:extLst>
                    <a:ext uri="{FF2B5EF4-FFF2-40B4-BE49-F238E27FC236}">
                      <a16:creationId xmlns:a16="http://schemas.microsoft.com/office/drawing/2014/main" id="{0925E7BE-5716-4FDD-8AA3-412A93951552}"/>
                    </a:ext>
                  </a:extLst>
                </p14:cNvPr>
                <p14:cNvContentPartPr/>
                <p14:nvPr/>
              </p14:nvContentPartPr>
              <p14:xfrm>
                <a:off x="4169819" y="4810482"/>
                <a:ext cx="869760" cy="1729080"/>
              </p14:xfrm>
            </p:contentPart>
          </mc:Choice>
          <mc:Fallback>
            <p:pic>
              <p:nvPicPr>
                <p:cNvPr id="39" name="Ink 38">
                  <a:extLst>
                    <a:ext uri="{FF2B5EF4-FFF2-40B4-BE49-F238E27FC236}">
                      <a16:creationId xmlns:a16="http://schemas.microsoft.com/office/drawing/2014/main" id="{0925E7BE-5716-4FDD-8AA3-412A93951552}"/>
                    </a:ext>
                  </a:extLst>
                </p:cNvPr>
                <p:cNvPicPr/>
                <p:nvPr/>
              </p:nvPicPr>
              <p:blipFill>
                <a:blip r:embed="rId85"/>
                <a:stretch>
                  <a:fillRect/>
                </a:stretch>
              </p:blipFill>
              <p:spPr>
                <a:xfrm>
                  <a:off x="4165499" y="4806162"/>
                  <a:ext cx="878400" cy="1737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Ink 39">
                  <a:extLst>
                    <a:ext uri="{FF2B5EF4-FFF2-40B4-BE49-F238E27FC236}">
                      <a16:creationId xmlns:a16="http://schemas.microsoft.com/office/drawing/2014/main" id="{F3D765E2-E982-4A89-AB10-1D286DB3FBE0}"/>
                    </a:ext>
                  </a:extLst>
                </p14:cNvPr>
                <p14:cNvContentPartPr/>
                <p14:nvPr/>
              </p14:nvContentPartPr>
              <p14:xfrm>
                <a:off x="3984059" y="4963482"/>
                <a:ext cx="808560" cy="1640520"/>
              </p14:xfrm>
            </p:contentPart>
          </mc:Choice>
          <mc:Fallback>
            <p:pic>
              <p:nvPicPr>
                <p:cNvPr id="40" name="Ink 39">
                  <a:extLst>
                    <a:ext uri="{FF2B5EF4-FFF2-40B4-BE49-F238E27FC236}">
                      <a16:creationId xmlns:a16="http://schemas.microsoft.com/office/drawing/2014/main" id="{F3D765E2-E982-4A89-AB10-1D286DB3FBE0}"/>
                    </a:ext>
                  </a:extLst>
                </p:cNvPr>
                <p:cNvPicPr/>
                <p:nvPr/>
              </p:nvPicPr>
              <p:blipFill>
                <a:blip r:embed="rId87"/>
                <a:stretch>
                  <a:fillRect/>
                </a:stretch>
              </p:blipFill>
              <p:spPr>
                <a:xfrm>
                  <a:off x="3979739" y="4959162"/>
                  <a:ext cx="817200" cy="1649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Ink 40">
                  <a:extLst>
                    <a:ext uri="{FF2B5EF4-FFF2-40B4-BE49-F238E27FC236}">
                      <a16:creationId xmlns:a16="http://schemas.microsoft.com/office/drawing/2014/main" id="{688DF916-CB5D-473F-B967-DB1C191C34C6}"/>
                    </a:ext>
                  </a:extLst>
                </p14:cNvPr>
                <p14:cNvContentPartPr/>
                <p14:nvPr/>
              </p14:nvContentPartPr>
              <p14:xfrm>
                <a:off x="4724219" y="4391442"/>
                <a:ext cx="903960" cy="1721880"/>
              </p14:xfrm>
            </p:contentPart>
          </mc:Choice>
          <mc:Fallback>
            <p:pic>
              <p:nvPicPr>
                <p:cNvPr id="41" name="Ink 40">
                  <a:extLst>
                    <a:ext uri="{FF2B5EF4-FFF2-40B4-BE49-F238E27FC236}">
                      <a16:creationId xmlns:a16="http://schemas.microsoft.com/office/drawing/2014/main" id="{688DF916-CB5D-473F-B967-DB1C191C34C6}"/>
                    </a:ext>
                  </a:extLst>
                </p:cNvPr>
                <p:cNvPicPr/>
                <p:nvPr/>
              </p:nvPicPr>
              <p:blipFill>
                <a:blip r:embed="rId89"/>
                <a:stretch>
                  <a:fillRect/>
                </a:stretch>
              </p:blipFill>
              <p:spPr>
                <a:xfrm>
                  <a:off x="4719899" y="4387122"/>
                  <a:ext cx="912600" cy="1730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Ink 41">
                  <a:extLst>
                    <a:ext uri="{FF2B5EF4-FFF2-40B4-BE49-F238E27FC236}">
                      <a16:creationId xmlns:a16="http://schemas.microsoft.com/office/drawing/2014/main" id="{E7A3CACC-4837-4A6D-818B-4B4D9DB3A490}"/>
                    </a:ext>
                  </a:extLst>
                </p14:cNvPr>
                <p14:cNvContentPartPr/>
                <p14:nvPr/>
              </p14:nvContentPartPr>
              <p14:xfrm>
                <a:off x="5195459" y="4162482"/>
                <a:ext cx="963000" cy="1622520"/>
              </p14:xfrm>
            </p:contentPart>
          </mc:Choice>
          <mc:Fallback>
            <p:pic>
              <p:nvPicPr>
                <p:cNvPr id="42" name="Ink 41">
                  <a:extLst>
                    <a:ext uri="{FF2B5EF4-FFF2-40B4-BE49-F238E27FC236}">
                      <a16:creationId xmlns:a16="http://schemas.microsoft.com/office/drawing/2014/main" id="{E7A3CACC-4837-4A6D-818B-4B4D9DB3A490}"/>
                    </a:ext>
                  </a:extLst>
                </p:cNvPr>
                <p:cNvPicPr/>
                <p:nvPr/>
              </p:nvPicPr>
              <p:blipFill>
                <a:blip r:embed="rId91"/>
                <a:stretch>
                  <a:fillRect/>
                </a:stretch>
              </p:blipFill>
              <p:spPr>
                <a:xfrm>
                  <a:off x="5191139" y="4158162"/>
                  <a:ext cx="971640" cy="1631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Ink 42">
                  <a:extLst>
                    <a:ext uri="{FF2B5EF4-FFF2-40B4-BE49-F238E27FC236}">
                      <a16:creationId xmlns:a16="http://schemas.microsoft.com/office/drawing/2014/main" id="{DA003C8B-ADBC-48D9-8360-90C2D2A813EC}"/>
                    </a:ext>
                  </a:extLst>
                </p14:cNvPr>
                <p14:cNvContentPartPr/>
                <p14:nvPr/>
              </p14:nvContentPartPr>
              <p14:xfrm>
                <a:off x="5547539" y="3958002"/>
                <a:ext cx="809280" cy="1438560"/>
              </p14:xfrm>
            </p:contentPart>
          </mc:Choice>
          <mc:Fallback>
            <p:pic>
              <p:nvPicPr>
                <p:cNvPr id="43" name="Ink 42">
                  <a:extLst>
                    <a:ext uri="{FF2B5EF4-FFF2-40B4-BE49-F238E27FC236}">
                      <a16:creationId xmlns:a16="http://schemas.microsoft.com/office/drawing/2014/main" id="{DA003C8B-ADBC-48D9-8360-90C2D2A813EC}"/>
                    </a:ext>
                  </a:extLst>
                </p:cNvPr>
                <p:cNvPicPr/>
                <p:nvPr/>
              </p:nvPicPr>
              <p:blipFill>
                <a:blip r:embed="rId93"/>
                <a:stretch>
                  <a:fillRect/>
                </a:stretch>
              </p:blipFill>
              <p:spPr>
                <a:xfrm>
                  <a:off x="5543219" y="3953682"/>
                  <a:ext cx="817920" cy="1447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Ink 47">
                  <a:extLst>
                    <a:ext uri="{FF2B5EF4-FFF2-40B4-BE49-F238E27FC236}">
                      <a16:creationId xmlns:a16="http://schemas.microsoft.com/office/drawing/2014/main" id="{2939D7E9-565A-42DF-9430-B83FAC32A212}"/>
                    </a:ext>
                  </a:extLst>
                </p14:cNvPr>
                <p14:cNvContentPartPr/>
                <p14:nvPr/>
              </p14:nvContentPartPr>
              <p14:xfrm>
                <a:off x="3927179" y="2959722"/>
                <a:ext cx="331200" cy="375120"/>
              </p14:xfrm>
            </p:contentPart>
          </mc:Choice>
          <mc:Fallback>
            <p:pic>
              <p:nvPicPr>
                <p:cNvPr id="48" name="Ink 47">
                  <a:extLst>
                    <a:ext uri="{FF2B5EF4-FFF2-40B4-BE49-F238E27FC236}">
                      <a16:creationId xmlns:a16="http://schemas.microsoft.com/office/drawing/2014/main" id="{2939D7E9-565A-42DF-9430-B83FAC32A212}"/>
                    </a:ext>
                  </a:extLst>
                </p:cNvPr>
                <p:cNvPicPr/>
                <p:nvPr/>
              </p:nvPicPr>
              <p:blipFill>
                <a:blip r:embed="rId95"/>
                <a:stretch>
                  <a:fillRect/>
                </a:stretch>
              </p:blipFill>
              <p:spPr>
                <a:xfrm>
                  <a:off x="3922859" y="2955402"/>
                  <a:ext cx="33984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Ink 48">
                  <a:extLst>
                    <a:ext uri="{FF2B5EF4-FFF2-40B4-BE49-F238E27FC236}">
                      <a16:creationId xmlns:a16="http://schemas.microsoft.com/office/drawing/2014/main" id="{720C48B6-8A3C-4D4F-9989-8B7A2A7F1C8F}"/>
                    </a:ext>
                  </a:extLst>
                </p14:cNvPr>
                <p14:cNvContentPartPr/>
                <p14:nvPr/>
              </p14:nvContentPartPr>
              <p14:xfrm>
                <a:off x="4017179" y="3213882"/>
                <a:ext cx="74880" cy="544320"/>
              </p14:xfrm>
            </p:contentPart>
          </mc:Choice>
          <mc:Fallback>
            <p:pic>
              <p:nvPicPr>
                <p:cNvPr id="49" name="Ink 48">
                  <a:extLst>
                    <a:ext uri="{FF2B5EF4-FFF2-40B4-BE49-F238E27FC236}">
                      <a16:creationId xmlns:a16="http://schemas.microsoft.com/office/drawing/2014/main" id="{720C48B6-8A3C-4D4F-9989-8B7A2A7F1C8F}"/>
                    </a:ext>
                  </a:extLst>
                </p:cNvPr>
                <p:cNvPicPr/>
                <p:nvPr/>
              </p:nvPicPr>
              <p:blipFill>
                <a:blip r:embed="rId97"/>
                <a:stretch>
                  <a:fillRect/>
                </a:stretch>
              </p:blipFill>
              <p:spPr>
                <a:xfrm>
                  <a:off x="4012859" y="3209562"/>
                  <a:ext cx="835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Ink 49">
                  <a:extLst>
                    <a:ext uri="{FF2B5EF4-FFF2-40B4-BE49-F238E27FC236}">
                      <a16:creationId xmlns:a16="http://schemas.microsoft.com/office/drawing/2014/main" id="{AB3AEEEC-69DD-48FE-8654-A2DC0735BA4C}"/>
                    </a:ext>
                  </a:extLst>
                </p14:cNvPr>
                <p14:cNvContentPartPr/>
                <p14:nvPr/>
              </p14:nvContentPartPr>
              <p14:xfrm>
                <a:off x="3742139" y="3384162"/>
                <a:ext cx="311040" cy="295920"/>
              </p14:xfrm>
            </p:contentPart>
          </mc:Choice>
          <mc:Fallback>
            <p:pic>
              <p:nvPicPr>
                <p:cNvPr id="50" name="Ink 49">
                  <a:extLst>
                    <a:ext uri="{FF2B5EF4-FFF2-40B4-BE49-F238E27FC236}">
                      <a16:creationId xmlns:a16="http://schemas.microsoft.com/office/drawing/2014/main" id="{AB3AEEEC-69DD-48FE-8654-A2DC0735BA4C}"/>
                    </a:ext>
                  </a:extLst>
                </p:cNvPr>
                <p:cNvPicPr/>
                <p:nvPr/>
              </p:nvPicPr>
              <p:blipFill>
                <a:blip r:embed="rId99"/>
                <a:stretch>
                  <a:fillRect/>
                </a:stretch>
              </p:blipFill>
              <p:spPr>
                <a:xfrm>
                  <a:off x="3737819" y="3379842"/>
                  <a:ext cx="3196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Ink 50">
                  <a:extLst>
                    <a:ext uri="{FF2B5EF4-FFF2-40B4-BE49-F238E27FC236}">
                      <a16:creationId xmlns:a16="http://schemas.microsoft.com/office/drawing/2014/main" id="{76BDED67-4A36-4A93-B2D4-02ADE8DFFA4F}"/>
                    </a:ext>
                  </a:extLst>
                </p14:cNvPr>
                <p14:cNvContentPartPr/>
                <p14:nvPr/>
              </p14:nvContentPartPr>
              <p14:xfrm>
                <a:off x="3941219" y="3380202"/>
                <a:ext cx="308520" cy="215280"/>
              </p14:xfrm>
            </p:contentPart>
          </mc:Choice>
          <mc:Fallback>
            <p:pic>
              <p:nvPicPr>
                <p:cNvPr id="51" name="Ink 50">
                  <a:extLst>
                    <a:ext uri="{FF2B5EF4-FFF2-40B4-BE49-F238E27FC236}">
                      <a16:creationId xmlns:a16="http://schemas.microsoft.com/office/drawing/2014/main" id="{76BDED67-4A36-4A93-B2D4-02ADE8DFFA4F}"/>
                    </a:ext>
                  </a:extLst>
                </p:cNvPr>
                <p:cNvPicPr/>
                <p:nvPr/>
              </p:nvPicPr>
              <p:blipFill>
                <a:blip r:embed="rId101"/>
                <a:stretch>
                  <a:fillRect/>
                </a:stretch>
              </p:blipFill>
              <p:spPr>
                <a:xfrm>
                  <a:off x="3936899" y="3375882"/>
                  <a:ext cx="317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2" name="Ink 51">
                  <a:extLst>
                    <a:ext uri="{FF2B5EF4-FFF2-40B4-BE49-F238E27FC236}">
                      <a16:creationId xmlns:a16="http://schemas.microsoft.com/office/drawing/2014/main" id="{C3AFA0F8-719A-4E70-8F2B-D2388CF7E0F3}"/>
                    </a:ext>
                  </a:extLst>
                </p14:cNvPr>
                <p14:cNvContentPartPr/>
                <p14:nvPr/>
              </p14:nvContentPartPr>
              <p14:xfrm>
                <a:off x="3753659" y="3662442"/>
                <a:ext cx="307440" cy="228960"/>
              </p14:xfrm>
            </p:contentPart>
          </mc:Choice>
          <mc:Fallback>
            <p:pic>
              <p:nvPicPr>
                <p:cNvPr id="52" name="Ink 51">
                  <a:extLst>
                    <a:ext uri="{FF2B5EF4-FFF2-40B4-BE49-F238E27FC236}">
                      <a16:creationId xmlns:a16="http://schemas.microsoft.com/office/drawing/2014/main" id="{C3AFA0F8-719A-4E70-8F2B-D2388CF7E0F3}"/>
                    </a:ext>
                  </a:extLst>
                </p:cNvPr>
                <p:cNvPicPr/>
                <p:nvPr/>
              </p:nvPicPr>
              <p:blipFill>
                <a:blip r:embed="rId103"/>
                <a:stretch>
                  <a:fillRect/>
                </a:stretch>
              </p:blipFill>
              <p:spPr>
                <a:xfrm>
                  <a:off x="3749339" y="3658122"/>
                  <a:ext cx="316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 name="Ink 52">
                  <a:extLst>
                    <a:ext uri="{FF2B5EF4-FFF2-40B4-BE49-F238E27FC236}">
                      <a16:creationId xmlns:a16="http://schemas.microsoft.com/office/drawing/2014/main" id="{6DE0C85C-82D2-40C9-869D-360562DEE9FF}"/>
                    </a:ext>
                  </a:extLst>
                </p14:cNvPr>
                <p14:cNvContentPartPr/>
                <p14:nvPr/>
              </p14:nvContentPartPr>
              <p14:xfrm>
                <a:off x="4015019" y="3646242"/>
                <a:ext cx="274680" cy="272160"/>
              </p14:xfrm>
            </p:contentPart>
          </mc:Choice>
          <mc:Fallback>
            <p:pic>
              <p:nvPicPr>
                <p:cNvPr id="53" name="Ink 52">
                  <a:extLst>
                    <a:ext uri="{FF2B5EF4-FFF2-40B4-BE49-F238E27FC236}">
                      <a16:creationId xmlns:a16="http://schemas.microsoft.com/office/drawing/2014/main" id="{6DE0C85C-82D2-40C9-869D-360562DEE9FF}"/>
                    </a:ext>
                  </a:extLst>
                </p:cNvPr>
                <p:cNvPicPr/>
                <p:nvPr/>
              </p:nvPicPr>
              <p:blipFill>
                <a:blip r:embed="rId105"/>
                <a:stretch>
                  <a:fillRect/>
                </a:stretch>
              </p:blipFill>
              <p:spPr>
                <a:xfrm>
                  <a:off x="4010699" y="3641922"/>
                  <a:ext cx="283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5" name="Ink 44">
                  <a:extLst>
                    <a:ext uri="{FF2B5EF4-FFF2-40B4-BE49-F238E27FC236}">
                      <a16:creationId xmlns:a16="http://schemas.microsoft.com/office/drawing/2014/main" id="{3855F446-D7E7-4F4C-B1FA-1DB325D94DDE}"/>
                    </a:ext>
                  </a:extLst>
                </p14:cNvPr>
                <p14:cNvContentPartPr/>
                <p14:nvPr/>
              </p14:nvContentPartPr>
              <p14:xfrm>
                <a:off x="9503579" y="4573962"/>
                <a:ext cx="1141560" cy="827640"/>
              </p14:xfrm>
            </p:contentPart>
          </mc:Choice>
          <mc:Fallback>
            <p:pic>
              <p:nvPicPr>
                <p:cNvPr id="45" name="Ink 44">
                  <a:extLst>
                    <a:ext uri="{FF2B5EF4-FFF2-40B4-BE49-F238E27FC236}">
                      <a16:creationId xmlns:a16="http://schemas.microsoft.com/office/drawing/2014/main" id="{3855F446-D7E7-4F4C-B1FA-1DB325D94DDE}"/>
                    </a:ext>
                  </a:extLst>
                </p:cNvPr>
                <p:cNvPicPr/>
                <p:nvPr/>
              </p:nvPicPr>
              <p:blipFill>
                <a:blip r:embed="rId107"/>
                <a:stretch>
                  <a:fillRect/>
                </a:stretch>
              </p:blipFill>
              <p:spPr>
                <a:xfrm>
                  <a:off x="9499259" y="4569642"/>
                  <a:ext cx="1150200" cy="83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6" name="Ink 45">
                  <a:extLst>
                    <a:ext uri="{FF2B5EF4-FFF2-40B4-BE49-F238E27FC236}">
                      <a16:creationId xmlns:a16="http://schemas.microsoft.com/office/drawing/2014/main" id="{F82241E1-F699-41DB-A1F2-E15F2FD40DC2}"/>
                    </a:ext>
                  </a:extLst>
                </p14:cNvPr>
                <p14:cNvContentPartPr/>
                <p14:nvPr/>
              </p14:nvContentPartPr>
              <p14:xfrm>
                <a:off x="8959979" y="3910122"/>
                <a:ext cx="1104120" cy="1033200"/>
              </p14:xfrm>
            </p:contentPart>
          </mc:Choice>
          <mc:Fallback>
            <p:pic>
              <p:nvPicPr>
                <p:cNvPr id="46" name="Ink 45">
                  <a:extLst>
                    <a:ext uri="{FF2B5EF4-FFF2-40B4-BE49-F238E27FC236}">
                      <a16:creationId xmlns:a16="http://schemas.microsoft.com/office/drawing/2014/main" id="{F82241E1-F699-41DB-A1F2-E15F2FD40DC2}"/>
                    </a:ext>
                  </a:extLst>
                </p:cNvPr>
                <p:cNvPicPr/>
                <p:nvPr/>
              </p:nvPicPr>
              <p:blipFill>
                <a:blip r:embed="rId109"/>
                <a:stretch>
                  <a:fillRect/>
                </a:stretch>
              </p:blipFill>
              <p:spPr>
                <a:xfrm>
                  <a:off x="8955659" y="3905802"/>
                  <a:ext cx="1112760" cy="1041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5" name="Ink 54">
                  <a:extLst>
                    <a:ext uri="{FF2B5EF4-FFF2-40B4-BE49-F238E27FC236}">
                      <a16:creationId xmlns:a16="http://schemas.microsoft.com/office/drawing/2014/main" id="{6072CFB5-6D48-4F6D-B82D-B08D2B02E870}"/>
                    </a:ext>
                  </a:extLst>
                </p14:cNvPr>
                <p14:cNvContentPartPr/>
                <p14:nvPr/>
              </p14:nvContentPartPr>
              <p14:xfrm>
                <a:off x="10235459" y="4012362"/>
                <a:ext cx="1213560" cy="288360"/>
              </p14:xfrm>
            </p:contentPart>
          </mc:Choice>
          <mc:Fallback>
            <p:pic>
              <p:nvPicPr>
                <p:cNvPr id="55" name="Ink 54">
                  <a:extLst>
                    <a:ext uri="{FF2B5EF4-FFF2-40B4-BE49-F238E27FC236}">
                      <a16:creationId xmlns:a16="http://schemas.microsoft.com/office/drawing/2014/main" id="{6072CFB5-6D48-4F6D-B82D-B08D2B02E870}"/>
                    </a:ext>
                  </a:extLst>
                </p:cNvPr>
                <p:cNvPicPr/>
                <p:nvPr/>
              </p:nvPicPr>
              <p:blipFill>
                <a:blip r:embed="rId111"/>
                <a:stretch>
                  <a:fillRect/>
                </a:stretch>
              </p:blipFill>
              <p:spPr>
                <a:xfrm>
                  <a:off x="10231139" y="4008042"/>
                  <a:ext cx="12222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 name="Ink 55">
                  <a:extLst>
                    <a:ext uri="{FF2B5EF4-FFF2-40B4-BE49-F238E27FC236}">
                      <a16:creationId xmlns:a16="http://schemas.microsoft.com/office/drawing/2014/main" id="{A878FB9C-FA63-49C0-9A3F-8843845DC7D9}"/>
                    </a:ext>
                  </a:extLst>
                </p14:cNvPr>
                <p14:cNvContentPartPr/>
                <p14:nvPr/>
              </p14:nvContentPartPr>
              <p14:xfrm>
                <a:off x="11370899" y="4050522"/>
                <a:ext cx="204840" cy="437400"/>
              </p14:xfrm>
            </p:contentPart>
          </mc:Choice>
          <mc:Fallback>
            <p:pic>
              <p:nvPicPr>
                <p:cNvPr id="56" name="Ink 55">
                  <a:extLst>
                    <a:ext uri="{FF2B5EF4-FFF2-40B4-BE49-F238E27FC236}">
                      <a16:creationId xmlns:a16="http://schemas.microsoft.com/office/drawing/2014/main" id="{A878FB9C-FA63-49C0-9A3F-8843845DC7D9}"/>
                    </a:ext>
                  </a:extLst>
                </p:cNvPr>
                <p:cNvPicPr/>
                <p:nvPr/>
              </p:nvPicPr>
              <p:blipFill>
                <a:blip r:embed="rId113"/>
                <a:stretch>
                  <a:fillRect/>
                </a:stretch>
              </p:blipFill>
              <p:spPr>
                <a:xfrm>
                  <a:off x="11366579" y="4046202"/>
                  <a:ext cx="21348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0" name="Ink 59">
                  <a:extLst>
                    <a:ext uri="{FF2B5EF4-FFF2-40B4-BE49-F238E27FC236}">
                      <a16:creationId xmlns:a16="http://schemas.microsoft.com/office/drawing/2014/main" id="{A4623A70-99AA-4270-8DEE-615358F6D049}"/>
                    </a:ext>
                  </a:extLst>
                </p14:cNvPr>
                <p14:cNvContentPartPr/>
                <p14:nvPr/>
              </p14:nvContentPartPr>
              <p14:xfrm>
                <a:off x="10958339" y="4768722"/>
                <a:ext cx="51120" cy="377640"/>
              </p14:xfrm>
            </p:contentPart>
          </mc:Choice>
          <mc:Fallback>
            <p:pic>
              <p:nvPicPr>
                <p:cNvPr id="60" name="Ink 59">
                  <a:extLst>
                    <a:ext uri="{FF2B5EF4-FFF2-40B4-BE49-F238E27FC236}">
                      <a16:creationId xmlns:a16="http://schemas.microsoft.com/office/drawing/2014/main" id="{A4623A70-99AA-4270-8DEE-615358F6D049}"/>
                    </a:ext>
                  </a:extLst>
                </p:cNvPr>
                <p:cNvPicPr/>
                <p:nvPr/>
              </p:nvPicPr>
              <p:blipFill>
                <a:blip r:embed="rId115"/>
                <a:stretch>
                  <a:fillRect/>
                </a:stretch>
              </p:blipFill>
              <p:spPr>
                <a:xfrm>
                  <a:off x="10954019" y="4764402"/>
                  <a:ext cx="5976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1" name="Ink 60">
                  <a:extLst>
                    <a:ext uri="{FF2B5EF4-FFF2-40B4-BE49-F238E27FC236}">
                      <a16:creationId xmlns:a16="http://schemas.microsoft.com/office/drawing/2014/main" id="{F2A74231-28C1-480B-851C-5344C74283D5}"/>
                    </a:ext>
                  </a:extLst>
                </p14:cNvPr>
                <p14:cNvContentPartPr/>
                <p14:nvPr/>
              </p14:nvContentPartPr>
              <p14:xfrm>
                <a:off x="10883099" y="4841082"/>
                <a:ext cx="217440" cy="310680"/>
              </p14:xfrm>
            </p:contentPart>
          </mc:Choice>
          <mc:Fallback>
            <p:pic>
              <p:nvPicPr>
                <p:cNvPr id="61" name="Ink 60">
                  <a:extLst>
                    <a:ext uri="{FF2B5EF4-FFF2-40B4-BE49-F238E27FC236}">
                      <a16:creationId xmlns:a16="http://schemas.microsoft.com/office/drawing/2014/main" id="{F2A74231-28C1-480B-851C-5344C74283D5}"/>
                    </a:ext>
                  </a:extLst>
                </p:cNvPr>
                <p:cNvPicPr/>
                <p:nvPr/>
              </p:nvPicPr>
              <p:blipFill>
                <a:blip r:embed="rId117"/>
                <a:stretch>
                  <a:fillRect/>
                </a:stretch>
              </p:blipFill>
              <p:spPr>
                <a:xfrm>
                  <a:off x="10878779" y="4836762"/>
                  <a:ext cx="2260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2" name="Ink 61">
                  <a:extLst>
                    <a:ext uri="{FF2B5EF4-FFF2-40B4-BE49-F238E27FC236}">
                      <a16:creationId xmlns:a16="http://schemas.microsoft.com/office/drawing/2014/main" id="{DA137E8D-66E9-4CBC-B74E-DAB558FAF453}"/>
                    </a:ext>
                  </a:extLst>
                </p14:cNvPr>
                <p14:cNvContentPartPr/>
                <p14:nvPr/>
              </p14:nvContentPartPr>
              <p14:xfrm>
                <a:off x="11128619" y="4933602"/>
                <a:ext cx="153720" cy="163800"/>
              </p14:xfrm>
            </p:contentPart>
          </mc:Choice>
          <mc:Fallback>
            <p:pic>
              <p:nvPicPr>
                <p:cNvPr id="62" name="Ink 61">
                  <a:extLst>
                    <a:ext uri="{FF2B5EF4-FFF2-40B4-BE49-F238E27FC236}">
                      <a16:creationId xmlns:a16="http://schemas.microsoft.com/office/drawing/2014/main" id="{DA137E8D-66E9-4CBC-B74E-DAB558FAF453}"/>
                    </a:ext>
                  </a:extLst>
                </p:cNvPr>
                <p:cNvPicPr/>
                <p:nvPr/>
              </p:nvPicPr>
              <p:blipFill>
                <a:blip r:embed="rId119"/>
                <a:stretch>
                  <a:fillRect/>
                </a:stretch>
              </p:blipFill>
              <p:spPr>
                <a:xfrm>
                  <a:off x="11124299" y="4929282"/>
                  <a:ext cx="162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3" name="Ink 62">
                  <a:extLst>
                    <a:ext uri="{FF2B5EF4-FFF2-40B4-BE49-F238E27FC236}">
                      <a16:creationId xmlns:a16="http://schemas.microsoft.com/office/drawing/2014/main" id="{D5C93B04-655A-441B-9D13-AD57EE649DA7}"/>
                    </a:ext>
                  </a:extLst>
                </p14:cNvPr>
                <p14:cNvContentPartPr/>
                <p14:nvPr/>
              </p14:nvContentPartPr>
              <p14:xfrm>
                <a:off x="11316539" y="4661082"/>
                <a:ext cx="816120" cy="373680"/>
              </p14:xfrm>
            </p:contentPart>
          </mc:Choice>
          <mc:Fallback>
            <p:pic>
              <p:nvPicPr>
                <p:cNvPr id="63" name="Ink 62">
                  <a:extLst>
                    <a:ext uri="{FF2B5EF4-FFF2-40B4-BE49-F238E27FC236}">
                      <a16:creationId xmlns:a16="http://schemas.microsoft.com/office/drawing/2014/main" id="{D5C93B04-655A-441B-9D13-AD57EE649DA7}"/>
                    </a:ext>
                  </a:extLst>
                </p:cNvPr>
                <p:cNvPicPr/>
                <p:nvPr/>
              </p:nvPicPr>
              <p:blipFill>
                <a:blip r:embed="rId121"/>
                <a:stretch>
                  <a:fillRect/>
                </a:stretch>
              </p:blipFill>
              <p:spPr>
                <a:xfrm>
                  <a:off x="11312219" y="4656762"/>
                  <a:ext cx="8247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6" name="Ink 255">
                  <a:extLst>
                    <a:ext uri="{FF2B5EF4-FFF2-40B4-BE49-F238E27FC236}">
                      <a16:creationId xmlns:a16="http://schemas.microsoft.com/office/drawing/2014/main" id="{F63C25E4-D726-4C28-9E85-C9A9C82F48CC}"/>
                    </a:ext>
                  </a:extLst>
                </p14:cNvPr>
                <p14:cNvContentPartPr/>
                <p14:nvPr/>
              </p14:nvContentPartPr>
              <p14:xfrm>
                <a:off x="10997579" y="5072562"/>
                <a:ext cx="1195560" cy="590760"/>
              </p14:xfrm>
            </p:contentPart>
          </mc:Choice>
          <mc:Fallback>
            <p:pic>
              <p:nvPicPr>
                <p:cNvPr id="256" name="Ink 255">
                  <a:extLst>
                    <a:ext uri="{FF2B5EF4-FFF2-40B4-BE49-F238E27FC236}">
                      <a16:creationId xmlns:a16="http://schemas.microsoft.com/office/drawing/2014/main" id="{F63C25E4-D726-4C28-9E85-C9A9C82F48CC}"/>
                    </a:ext>
                  </a:extLst>
                </p:cNvPr>
                <p:cNvPicPr/>
                <p:nvPr/>
              </p:nvPicPr>
              <p:blipFill>
                <a:blip r:embed="rId123"/>
                <a:stretch>
                  <a:fillRect/>
                </a:stretch>
              </p:blipFill>
              <p:spPr>
                <a:xfrm>
                  <a:off x="10993259" y="5068242"/>
                  <a:ext cx="120420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57" name="Ink 256">
                  <a:extLst>
                    <a:ext uri="{FF2B5EF4-FFF2-40B4-BE49-F238E27FC236}">
                      <a16:creationId xmlns:a16="http://schemas.microsoft.com/office/drawing/2014/main" id="{118B14E4-0BE0-4F37-B587-AE3006557846}"/>
                    </a:ext>
                  </a:extLst>
                </p14:cNvPr>
                <p14:cNvContentPartPr/>
                <p14:nvPr/>
              </p14:nvContentPartPr>
              <p14:xfrm>
                <a:off x="11099819" y="5540562"/>
                <a:ext cx="49680" cy="416520"/>
              </p14:xfrm>
            </p:contentPart>
          </mc:Choice>
          <mc:Fallback>
            <p:pic>
              <p:nvPicPr>
                <p:cNvPr id="257" name="Ink 256">
                  <a:extLst>
                    <a:ext uri="{FF2B5EF4-FFF2-40B4-BE49-F238E27FC236}">
                      <a16:creationId xmlns:a16="http://schemas.microsoft.com/office/drawing/2014/main" id="{118B14E4-0BE0-4F37-B587-AE3006557846}"/>
                    </a:ext>
                  </a:extLst>
                </p:cNvPr>
                <p:cNvPicPr/>
                <p:nvPr/>
              </p:nvPicPr>
              <p:blipFill>
                <a:blip r:embed="rId125"/>
                <a:stretch>
                  <a:fillRect/>
                </a:stretch>
              </p:blipFill>
              <p:spPr>
                <a:xfrm>
                  <a:off x="11095499" y="5536242"/>
                  <a:ext cx="5832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58" name="Ink 257">
                  <a:extLst>
                    <a:ext uri="{FF2B5EF4-FFF2-40B4-BE49-F238E27FC236}">
                      <a16:creationId xmlns:a16="http://schemas.microsoft.com/office/drawing/2014/main" id="{EF6485CE-9335-40EE-A7D1-DAABFFBE2921}"/>
                    </a:ext>
                  </a:extLst>
                </p14:cNvPr>
                <p14:cNvContentPartPr/>
                <p14:nvPr/>
              </p14:nvContentPartPr>
              <p14:xfrm>
                <a:off x="11040779" y="5842242"/>
                <a:ext cx="147600" cy="149760"/>
              </p14:xfrm>
            </p:contentPart>
          </mc:Choice>
          <mc:Fallback>
            <p:pic>
              <p:nvPicPr>
                <p:cNvPr id="258" name="Ink 257">
                  <a:extLst>
                    <a:ext uri="{FF2B5EF4-FFF2-40B4-BE49-F238E27FC236}">
                      <a16:creationId xmlns:a16="http://schemas.microsoft.com/office/drawing/2014/main" id="{EF6485CE-9335-40EE-A7D1-DAABFFBE2921}"/>
                    </a:ext>
                  </a:extLst>
                </p:cNvPr>
                <p:cNvPicPr/>
                <p:nvPr/>
              </p:nvPicPr>
              <p:blipFill>
                <a:blip r:embed="rId127"/>
                <a:stretch>
                  <a:fillRect/>
                </a:stretch>
              </p:blipFill>
              <p:spPr>
                <a:xfrm>
                  <a:off x="11036459" y="5837922"/>
                  <a:ext cx="15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60" name="Ink 259">
                  <a:extLst>
                    <a:ext uri="{FF2B5EF4-FFF2-40B4-BE49-F238E27FC236}">
                      <a16:creationId xmlns:a16="http://schemas.microsoft.com/office/drawing/2014/main" id="{99A774A4-E18C-49D6-8441-D3469A5D0CA0}"/>
                    </a:ext>
                  </a:extLst>
                </p14:cNvPr>
                <p14:cNvContentPartPr/>
                <p14:nvPr/>
              </p14:nvContentPartPr>
              <p14:xfrm>
                <a:off x="4526219" y="3708522"/>
                <a:ext cx="1454760" cy="2333160"/>
              </p14:xfrm>
            </p:contentPart>
          </mc:Choice>
          <mc:Fallback>
            <p:pic>
              <p:nvPicPr>
                <p:cNvPr id="260" name="Ink 259">
                  <a:extLst>
                    <a:ext uri="{FF2B5EF4-FFF2-40B4-BE49-F238E27FC236}">
                      <a16:creationId xmlns:a16="http://schemas.microsoft.com/office/drawing/2014/main" id="{99A774A4-E18C-49D6-8441-D3469A5D0CA0}"/>
                    </a:ext>
                  </a:extLst>
                </p:cNvPr>
                <p:cNvPicPr/>
                <p:nvPr/>
              </p:nvPicPr>
              <p:blipFill>
                <a:blip r:embed="rId129"/>
                <a:stretch>
                  <a:fillRect/>
                </a:stretch>
              </p:blipFill>
              <p:spPr>
                <a:xfrm>
                  <a:off x="4521899" y="3704202"/>
                  <a:ext cx="1463400" cy="2341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1" name="Ink 260">
                  <a:extLst>
                    <a:ext uri="{FF2B5EF4-FFF2-40B4-BE49-F238E27FC236}">
                      <a16:creationId xmlns:a16="http://schemas.microsoft.com/office/drawing/2014/main" id="{BEDF716B-14EB-4DC9-BFF7-C348B352CEEC}"/>
                    </a:ext>
                  </a:extLst>
                </p14:cNvPr>
                <p14:cNvContentPartPr/>
                <p14:nvPr/>
              </p14:nvContentPartPr>
              <p14:xfrm>
                <a:off x="4382939" y="3676122"/>
                <a:ext cx="1348920" cy="1986840"/>
              </p14:xfrm>
            </p:contentPart>
          </mc:Choice>
          <mc:Fallback>
            <p:pic>
              <p:nvPicPr>
                <p:cNvPr id="261" name="Ink 260">
                  <a:extLst>
                    <a:ext uri="{FF2B5EF4-FFF2-40B4-BE49-F238E27FC236}">
                      <a16:creationId xmlns:a16="http://schemas.microsoft.com/office/drawing/2014/main" id="{BEDF716B-14EB-4DC9-BFF7-C348B352CEEC}"/>
                    </a:ext>
                  </a:extLst>
                </p:cNvPr>
                <p:cNvPicPr/>
                <p:nvPr/>
              </p:nvPicPr>
              <p:blipFill>
                <a:blip r:embed="rId131"/>
                <a:stretch>
                  <a:fillRect/>
                </a:stretch>
              </p:blipFill>
              <p:spPr>
                <a:xfrm>
                  <a:off x="4378619" y="3671802"/>
                  <a:ext cx="1357560" cy="199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62" name="Ink 261">
                  <a:extLst>
                    <a:ext uri="{FF2B5EF4-FFF2-40B4-BE49-F238E27FC236}">
                      <a16:creationId xmlns:a16="http://schemas.microsoft.com/office/drawing/2014/main" id="{27AD88C6-A8D5-4947-B53C-31177AB9D3C7}"/>
                    </a:ext>
                  </a:extLst>
                </p14:cNvPr>
                <p14:cNvContentPartPr/>
                <p14:nvPr/>
              </p14:nvContentPartPr>
              <p14:xfrm>
                <a:off x="4444859" y="3833082"/>
                <a:ext cx="1616400" cy="1782000"/>
              </p14:xfrm>
            </p:contentPart>
          </mc:Choice>
          <mc:Fallback>
            <p:pic>
              <p:nvPicPr>
                <p:cNvPr id="262" name="Ink 261">
                  <a:extLst>
                    <a:ext uri="{FF2B5EF4-FFF2-40B4-BE49-F238E27FC236}">
                      <a16:creationId xmlns:a16="http://schemas.microsoft.com/office/drawing/2014/main" id="{27AD88C6-A8D5-4947-B53C-31177AB9D3C7}"/>
                    </a:ext>
                  </a:extLst>
                </p:cNvPr>
                <p:cNvPicPr/>
                <p:nvPr/>
              </p:nvPicPr>
              <p:blipFill>
                <a:blip r:embed="rId133"/>
                <a:stretch>
                  <a:fillRect/>
                </a:stretch>
              </p:blipFill>
              <p:spPr>
                <a:xfrm>
                  <a:off x="4440539" y="3828762"/>
                  <a:ext cx="1625040" cy="1790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63" name="Ink 262">
                  <a:extLst>
                    <a:ext uri="{FF2B5EF4-FFF2-40B4-BE49-F238E27FC236}">
                      <a16:creationId xmlns:a16="http://schemas.microsoft.com/office/drawing/2014/main" id="{FDA13809-F802-4405-B2FC-C0118D6A4705}"/>
                    </a:ext>
                  </a:extLst>
                </p14:cNvPr>
                <p14:cNvContentPartPr/>
                <p14:nvPr/>
              </p14:nvContentPartPr>
              <p14:xfrm>
                <a:off x="4320659" y="4016682"/>
                <a:ext cx="1875240" cy="2160720"/>
              </p14:xfrm>
            </p:contentPart>
          </mc:Choice>
          <mc:Fallback>
            <p:pic>
              <p:nvPicPr>
                <p:cNvPr id="263" name="Ink 262">
                  <a:extLst>
                    <a:ext uri="{FF2B5EF4-FFF2-40B4-BE49-F238E27FC236}">
                      <a16:creationId xmlns:a16="http://schemas.microsoft.com/office/drawing/2014/main" id="{FDA13809-F802-4405-B2FC-C0118D6A4705}"/>
                    </a:ext>
                  </a:extLst>
                </p:cNvPr>
                <p:cNvPicPr/>
                <p:nvPr/>
              </p:nvPicPr>
              <p:blipFill>
                <a:blip r:embed="rId135"/>
                <a:stretch>
                  <a:fillRect/>
                </a:stretch>
              </p:blipFill>
              <p:spPr>
                <a:xfrm>
                  <a:off x="4316339" y="4012362"/>
                  <a:ext cx="1883880" cy="2169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64" name="Ink 263">
                  <a:extLst>
                    <a:ext uri="{FF2B5EF4-FFF2-40B4-BE49-F238E27FC236}">
                      <a16:creationId xmlns:a16="http://schemas.microsoft.com/office/drawing/2014/main" id="{B4B5180C-673C-46E1-8B2D-089C8D457E4D}"/>
                    </a:ext>
                  </a:extLst>
                </p14:cNvPr>
                <p14:cNvContentPartPr/>
                <p14:nvPr/>
              </p14:nvContentPartPr>
              <p14:xfrm>
                <a:off x="6882419" y="3486762"/>
                <a:ext cx="3979080" cy="2887920"/>
              </p14:xfrm>
            </p:contentPart>
          </mc:Choice>
          <mc:Fallback>
            <p:pic>
              <p:nvPicPr>
                <p:cNvPr id="264" name="Ink 263">
                  <a:extLst>
                    <a:ext uri="{FF2B5EF4-FFF2-40B4-BE49-F238E27FC236}">
                      <a16:creationId xmlns:a16="http://schemas.microsoft.com/office/drawing/2014/main" id="{B4B5180C-673C-46E1-8B2D-089C8D457E4D}"/>
                    </a:ext>
                  </a:extLst>
                </p:cNvPr>
                <p:cNvPicPr/>
                <p:nvPr/>
              </p:nvPicPr>
              <p:blipFill>
                <a:blip r:embed="rId137"/>
                <a:stretch>
                  <a:fillRect/>
                </a:stretch>
              </p:blipFill>
              <p:spPr>
                <a:xfrm>
                  <a:off x="6878099" y="3482442"/>
                  <a:ext cx="3987720" cy="289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66" name="Ink 265">
                  <a:extLst>
                    <a:ext uri="{FF2B5EF4-FFF2-40B4-BE49-F238E27FC236}">
                      <a16:creationId xmlns:a16="http://schemas.microsoft.com/office/drawing/2014/main" id="{F853A41A-5DBE-4667-AEAE-266EDF0CFDE4}"/>
                    </a:ext>
                  </a:extLst>
                </p14:cNvPr>
                <p14:cNvContentPartPr/>
                <p14:nvPr/>
              </p14:nvContentPartPr>
              <p14:xfrm>
                <a:off x="260219" y="4249242"/>
                <a:ext cx="129960" cy="287280"/>
              </p14:xfrm>
            </p:contentPart>
          </mc:Choice>
          <mc:Fallback>
            <p:pic>
              <p:nvPicPr>
                <p:cNvPr id="266" name="Ink 265">
                  <a:extLst>
                    <a:ext uri="{FF2B5EF4-FFF2-40B4-BE49-F238E27FC236}">
                      <a16:creationId xmlns:a16="http://schemas.microsoft.com/office/drawing/2014/main" id="{F853A41A-5DBE-4667-AEAE-266EDF0CFDE4}"/>
                    </a:ext>
                  </a:extLst>
                </p:cNvPr>
                <p:cNvPicPr/>
                <p:nvPr/>
              </p:nvPicPr>
              <p:blipFill>
                <a:blip r:embed="rId139"/>
                <a:stretch>
                  <a:fillRect/>
                </a:stretch>
              </p:blipFill>
              <p:spPr>
                <a:xfrm>
                  <a:off x="255899" y="4244922"/>
                  <a:ext cx="1386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85" name="Ink 284">
                  <a:extLst>
                    <a:ext uri="{FF2B5EF4-FFF2-40B4-BE49-F238E27FC236}">
                      <a16:creationId xmlns:a16="http://schemas.microsoft.com/office/drawing/2014/main" id="{BC38B171-44C8-4B89-A8CF-40D3BF1F8C35}"/>
                    </a:ext>
                  </a:extLst>
                </p14:cNvPr>
                <p14:cNvContentPartPr/>
                <p14:nvPr/>
              </p14:nvContentPartPr>
              <p14:xfrm>
                <a:off x="102899" y="4145562"/>
                <a:ext cx="283320" cy="235080"/>
              </p14:xfrm>
            </p:contentPart>
          </mc:Choice>
          <mc:Fallback>
            <p:pic>
              <p:nvPicPr>
                <p:cNvPr id="285" name="Ink 284">
                  <a:extLst>
                    <a:ext uri="{FF2B5EF4-FFF2-40B4-BE49-F238E27FC236}">
                      <a16:creationId xmlns:a16="http://schemas.microsoft.com/office/drawing/2014/main" id="{BC38B171-44C8-4B89-A8CF-40D3BF1F8C35}"/>
                    </a:ext>
                  </a:extLst>
                </p:cNvPr>
                <p:cNvPicPr/>
                <p:nvPr/>
              </p:nvPicPr>
              <p:blipFill>
                <a:blip r:embed="rId141"/>
                <a:stretch>
                  <a:fillRect/>
                </a:stretch>
              </p:blipFill>
              <p:spPr>
                <a:xfrm>
                  <a:off x="98579" y="4141242"/>
                  <a:ext cx="291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6" name="Ink 285">
                  <a:extLst>
                    <a:ext uri="{FF2B5EF4-FFF2-40B4-BE49-F238E27FC236}">
                      <a16:creationId xmlns:a16="http://schemas.microsoft.com/office/drawing/2014/main" id="{C9A2B1F2-1F60-4E7D-89B6-2286FE229A17}"/>
                    </a:ext>
                  </a:extLst>
                </p14:cNvPr>
                <p14:cNvContentPartPr/>
                <p14:nvPr/>
              </p14:nvContentPartPr>
              <p14:xfrm>
                <a:off x="433019" y="4167882"/>
                <a:ext cx="220320" cy="262800"/>
              </p14:xfrm>
            </p:contentPart>
          </mc:Choice>
          <mc:Fallback>
            <p:pic>
              <p:nvPicPr>
                <p:cNvPr id="286" name="Ink 285">
                  <a:extLst>
                    <a:ext uri="{FF2B5EF4-FFF2-40B4-BE49-F238E27FC236}">
                      <a16:creationId xmlns:a16="http://schemas.microsoft.com/office/drawing/2014/main" id="{C9A2B1F2-1F60-4E7D-89B6-2286FE229A17}"/>
                    </a:ext>
                  </a:extLst>
                </p:cNvPr>
                <p:cNvPicPr/>
                <p:nvPr/>
              </p:nvPicPr>
              <p:blipFill>
                <a:blip r:embed="rId143"/>
                <a:stretch>
                  <a:fillRect/>
                </a:stretch>
              </p:blipFill>
              <p:spPr>
                <a:xfrm>
                  <a:off x="428699" y="4163562"/>
                  <a:ext cx="2289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87" name="Ink 286">
                  <a:extLst>
                    <a:ext uri="{FF2B5EF4-FFF2-40B4-BE49-F238E27FC236}">
                      <a16:creationId xmlns:a16="http://schemas.microsoft.com/office/drawing/2014/main" id="{D5B95624-C3BD-4B44-8310-1EDF24B003A2}"/>
                    </a:ext>
                  </a:extLst>
                </p14:cNvPr>
                <p14:cNvContentPartPr/>
                <p14:nvPr/>
              </p14:nvContentPartPr>
              <p14:xfrm>
                <a:off x="699059" y="3994362"/>
                <a:ext cx="164160" cy="398520"/>
              </p14:xfrm>
            </p:contentPart>
          </mc:Choice>
          <mc:Fallback>
            <p:pic>
              <p:nvPicPr>
                <p:cNvPr id="287" name="Ink 286">
                  <a:extLst>
                    <a:ext uri="{FF2B5EF4-FFF2-40B4-BE49-F238E27FC236}">
                      <a16:creationId xmlns:a16="http://schemas.microsoft.com/office/drawing/2014/main" id="{D5B95624-C3BD-4B44-8310-1EDF24B003A2}"/>
                    </a:ext>
                  </a:extLst>
                </p:cNvPr>
                <p:cNvPicPr/>
                <p:nvPr/>
              </p:nvPicPr>
              <p:blipFill>
                <a:blip r:embed="rId145"/>
                <a:stretch>
                  <a:fillRect/>
                </a:stretch>
              </p:blipFill>
              <p:spPr>
                <a:xfrm>
                  <a:off x="694739" y="3990042"/>
                  <a:ext cx="17280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89" name="Ink 288">
                  <a:extLst>
                    <a:ext uri="{FF2B5EF4-FFF2-40B4-BE49-F238E27FC236}">
                      <a16:creationId xmlns:a16="http://schemas.microsoft.com/office/drawing/2014/main" id="{4B7B8FD1-6BD8-40FB-9E1E-8403D16EAD47}"/>
                    </a:ext>
                  </a:extLst>
                </p14:cNvPr>
                <p14:cNvContentPartPr/>
                <p14:nvPr/>
              </p14:nvContentPartPr>
              <p14:xfrm>
                <a:off x="885539" y="3915882"/>
                <a:ext cx="182880" cy="354240"/>
              </p14:xfrm>
            </p:contentPart>
          </mc:Choice>
          <mc:Fallback>
            <p:pic>
              <p:nvPicPr>
                <p:cNvPr id="289" name="Ink 288">
                  <a:extLst>
                    <a:ext uri="{FF2B5EF4-FFF2-40B4-BE49-F238E27FC236}">
                      <a16:creationId xmlns:a16="http://schemas.microsoft.com/office/drawing/2014/main" id="{4B7B8FD1-6BD8-40FB-9E1E-8403D16EAD47}"/>
                    </a:ext>
                  </a:extLst>
                </p:cNvPr>
                <p:cNvPicPr/>
                <p:nvPr/>
              </p:nvPicPr>
              <p:blipFill>
                <a:blip r:embed="rId147"/>
                <a:stretch>
                  <a:fillRect/>
                </a:stretch>
              </p:blipFill>
              <p:spPr>
                <a:xfrm>
                  <a:off x="881219" y="3911562"/>
                  <a:ext cx="1915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90" name="Ink 289">
                  <a:extLst>
                    <a:ext uri="{FF2B5EF4-FFF2-40B4-BE49-F238E27FC236}">
                      <a16:creationId xmlns:a16="http://schemas.microsoft.com/office/drawing/2014/main" id="{2641A8C0-8D3C-441B-8E75-EE424B6EEE66}"/>
                    </a:ext>
                  </a:extLst>
                </p14:cNvPr>
                <p14:cNvContentPartPr/>
                <p14:nvPr/>
              </p14:nvContentPartPr>
              <p14:xfrm>
                <a:off x="1031339" y="3826962"/>
                <a:ext cx="203040" cy="367560"/>
              </p14:xfrm>
            </p:contentPart>
          </mc:Choice>
          <mc:Fallback>
            <p:pic>
              <p:nvPicPr>
                <p:cNvPr id="290" name="Ink 289">
                  <a:extLst>
                    <a:ext uri="{FF2B5EF4-FFF2-40B4-BE49-F238E27FC236}">
                      <a16:creationId xmlns:a16="http://schemas.microsoft.com/office/drawing/2014/main" id="{2641A8C0-8D3C-441B-8E75-EE424B6EEE66}"/>
                    </a:ext>
                  </a:extLst>
                </p:cNvPr>
                <p:cNvPicPr/>
                <p:nvPr/>
              </p:nvPicPr>
              <p:blipFill>
                <a:blip r:embed="rId149"/>
                <a:stretch>
                  <a:fillRect/>
                </a:stretch>
              </p:blipFill>
              <p:spPr>
                <a:xfrm>
                  <a:off x="1027019" y="3822642"/>
                  <a:ext cx="2116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91" name="Ink 290">
                  <a:extLst>
                    <a:ext uri="{FF2B5EF4-FFF2-40B4-BE49-F238E27FC236}">
                      <a16:creationId xmlns:a16="http://schemas.microsoft.com/office/drawing/2014/main" id="{A7D5BE49-B2F8-4C20-A83E-864A1A0A07A2}"/>
                    </a:ext>
                  </a:extLst>
                </p14:cNvPr>
                <p14:cNvContentPartPr/>
                <p14:nvPr/>
              </p14:nvContentPartPr>
              <p14:xfrm>
                <a:off x="1001819" y="4017402"/>
                <a:ext cx="96120" cy="96120"/>
              </p14:xfrm>
            </p:contentPart>
          </mc:Choice>
          <mc:Fallback>
            <p:pic>
              <p:nvPicPr>
                <p:cNvPr id="291" name="Ink 290">
                  <a:extLst>
                    <a:ext uri="{FF2B5EF4-FFF2-40B4-BE49-F238E27FC236}">
                      <a16:creationId xmlns:a16="http://schemas.microsoft.com/office/drawing/2014/main" id="{A7D5BE49-B2F8-4C20-A83E-864A1A0A07A2}"/>
                    </a:ext>
                  </a:extLst>
                </p:cNvPr>
                <p:cNvPicPr/>
                <p:nvPr/>
              </p:nvPicPr>
              <p:blipFill>
                <a:blip r:embed="rId151"/>
                <a:stretch>
                  <a:fillRect/>
                </a:stretch>
              </p:blipFill>
              <p:spPr>
                <a:xfrm>
                  <a:off x="997499" y="4013082"/>
                  <a:ext cx="104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2" name="Ink 291">
                  <a:extLst>
                    <a:ext uri="{FF2B5EF4-FFF2-40B4-BE49-F238E27FC236}">
                      <a16:creationId xmlns:a16="http://schemas.microsoft.com/office/drawing/2014/main" id="{65274B92-538F-4C2C-A1D1-5AE2AD6327A8}"/>
                    </a:ext>
                  </a:extLst>
                </p14:cNvPr>
                <p14:cNvContentPartPr/>
                <p14:nvPr/>
              </p14:nvContentPartPr>
              <p14:xfrm>
                <a:off x="80219" y="3128922"/>
                <a:ext cx="243000" cy="387360"/>
              </p14:xfrm>
            </p:contentPart>
          </mc:Choice>
          <mc:Fallback>
            <p:pic>
              <p:nvPicPr>
                <p:cNvPr id="292" name="Ink 291">
                  <a:extLst>
                    <a:ext uri="{FF2B5EF4-FFF2-40B4-BE49-F238E27FC236}">
                      <a16:creationId xmlns:a16="http://schemas.microsoft.com/office/drawing/2014/main" id="{65274B92-538F-4C2C-A1D1-5AE2AD6327A8}"/>
                    </a:ext>
                  </a:extLst>
                </p:cNvPr>
                <p:cNvPicPr/>
                <p:nvPr/>
              </p:nvPicPr>
              <p:blipFill>
                <a:blip r:embed="rId153"/>
                <a:stretch>
                  <a:fillRect/>
                </a:stretch>
              </p:blipFill>
              <p:spPr>
                <a:xfrm>
                  <a:off x="75899" y="3124602"/>
                  <a:ext cx="25164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94" name="Ink 293">
                  <a:extLst>
                    <a:ext uri="{FF2B5EF4-FFF2-40B4-BE49-F238E27FC236}">
                      <a16:creationId xmlns:a16="http://schemas.microsoft.com/office/drawing/2014/main" id="{69DE9034-3948-4180-A58A-8B6B49F9EA21}"/>
                    </a:ext>
                  </a:extLst>
                </p14:cNvPr>
                <p14:cNvContentPartPr/>
                <p14:nvPr/>
              </p14:nvContentPartPr>
              <p14:xfrm>
                <a:off x="432659" y="2908242"/>
                <a:ext cx="295200" cy="510120"/>
              </p14:xfrm>
            </p:contentPart>
          </mc:Choice>
          <mc:Fallback>
            <p:pic>
              <p:nvPicPr>
                <p:cNvPr id="294" name="Ink 293">
                  <a:extLst>
                    <a:ext uri="{FF2B5EF4-FFF2-40B4-BE49-F238E27FC236}">
                      <a16:creationId xmlns:a16="http://schemas.microsoft.com/office/drawing/2014/main" id="{69DE9034-3948-4180-A58A-8B6B49F9EA21}"/>
                    </a:ext>
                  </a:extLst>
                </p:cNvPr>
                <p:cNvPicPr/>
                <p:nvPr/>
              </p:nvPicPr>
              <p:blipFill>
                <a:blip r:embed="rId155"/>
                <a:stretch>
                  <a:fillRect/>
                </a:stretch>
              </p:blipFill>
              <p:spPr>
                <a:xfrm>
                  <a:off x="428339" y="2903922"/>
                  <a:ext cx="30384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5" name="Ink 294">
                  <a:extLst>
                    <a:ext uri="{FF2B5EF4-FFF2-40B4-BE49-F238E27FC236}">
                      <a16:creationId xmlns:a16="http://schemas.microsoft.com/office/drawing/2014/main" id="{4C896754-3AFA-4B6C-9C18-86D83CFEF807}"/>
                    </a:ext>
                  </a:extLst>
                </p14:cNvPr>
                <p14:cNvContentPartPr/>
                <p14:nvPr/>
              </p14:nvContentPartPr>
              <p14:xfrm>
                <a:off x="385859" y="3211002"/>
                <a:ext cx="168120" cy="50760"/>
              </p14:xfrm>
            </p:contentPart>
          </mc:Choice>
          <mc:Fallback>
            <p:pic>
              <p:nvPicPr>
                <p:cNvPr id="295" name="Ink 294">
                  <a:extLst>
                    <a:ext uri="{FF2B5EF4-FFF2-40B4-BE49-F238E27FC236}">
                      <a16:creationId xmlns:a16="http://schemas.microsoft.com/office/drawing/2014/main" id="{4C896754-3AFA-4B6C-9C18-86D83CFEF807}"/>
                    </a:ext>
                  </a:extLst>
                </p:cNvPr>
                <p:cNvPicPr/>
                <p:nvPr/>
              </p:nvPicPr>
              <p:blipFill>
                <a:blip r:embed="rId157"/>
                <a:stretch>
                  <a:fillRect/>
                </a:stretch>
              </p:blipFill>
              <p:spPr>
                <a:xfrm>
                  <a:off x="381539" y="3206682"/>
                  <a:ext cx="176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96" name="Ink 295">
                  <a:extLst>
                    <a:ext uri="{FF2B5EF4-FFF2-40B4-BE49-F238E27FC236}">
                      <a16:creationId xmlns:a16="http://schemas.microsoft.com/office/drawing/2014/main" id="{5E1B18B1-723F-4B6D-B559-4CD05C9A9D77}"/>
                    </a:ext>
                  </a:extLst>
                </p14:cNvPr>
                <p14:cNvContentPartPr/>
                <p14:nvPr/>
              </p14:nvContentPartPr>
              <p14:xfrm>
                <a:off x="642899" y="2813562"/>
                <a:ext cx="173520" cy="435240"/>
              </p14:xfrm>
            </p:contentPart>
          </mc:Choice>
          <mc:Fallback>
            <p:pic>
              <p:nvPicPr>
                <p:cNvPr id="296" name="Ink 295">
                  <a:extLst>
                    <a:ext uri="{FF2B5EF4-FFF2-40B4-BE49-F238E27FC236}">
                      <a16:creationId xmlns:a16="http://schemas.microsoft.com/office/drawing/2014/main" id="{5E1B18B1-723F-4B6D-B559-4CD05C9A9D77}"/>
                    </a:ext>
                  </a:extLst>
                </p:cNvPr>
                <p:cNvPicPr/>
                <p:nvPr/>
              </p:nvPicPr>
              <p:blipFill>
                <a:blip r:embed="rId159"/>
                <a:stretch>
                  <a:fillRect/>
                </a:stretch>
              </p:blipFill>
              <p:spPr>
                <a:xfrm>
                  <a:off x="638579" y="2809242"/>
                  <a:ext cx="18216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97" name="Ink 296">
                  <a:extLst>
                    <a:ext uri="{FF2B5EF4-FFF2-40B4-BE49-F238E27FC236}">
                      <a16:creationId xmlns:a16="http://schemas.microsoft.com/office/drawing/2014/main" id="{098AF802-F0E8-4205-8EB7-6A15D22EE265}"/>
                    </a:ext>
                  </a:extLst>
                </p14:cNvPr>
                <p14:cNvContentPartPr/>
                <p14:nvPr/>
              </p14:nvContentPartPr>
              <p14:xfrm>
                <a:off x="811739" y="2768562"/>
                <a:ext cx="173880" cy="366480"/>
              </p14:xfrm>
            </p:contentPart>
          </mc:Choice>
          <mc:Fallback>
            <p:pic>
              <p:nvPicPr>
                <p:cNvPr id="297" name="Ink 296">
                  <a:extLst>
                    <a:ext uri="{FF2B5EF4-FFF2-40B4-BE49-F238E27FC236}">
                      <a16:creationId xmlns:a16="http://schemas.microsoft.com/office/drawing/2014/main" id="{098AF802-F0E8-4205-8EB7-6A15D22EE265}"/>
                    </a:ext>
                  </a:extLst>
                </p:cNvPr>
                <p:cNvPicPr/>
                <p:nvPr/>
              </p:nvPicPr>
              <p:blipFill>
                <a:blip r:embed="rId161"/>
                <a:stretch>
                  <a:fillRect/>
                </a:stretch>
              </p:blipFill>
              <p:spPr>
                <a:xfrm>
                  <a:off x="807419" y="2764242"/>
                  <a:ext cx="1825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98" name="Ink 297">
                  <a:extLst>
                    <a:ext uri="{FF2B5EF4-FFF2-40B4-BE49-F238E27FC236}">
                      <a16:creationId xmlns:a16="http://schemas.microsoft.com/office/drawing/2014/main" id="{94008484-CB1F-4974-86B2-02F9E5BD621C}"/>
                    </a:ext>
                  </a:extLst>
                </p14:cNvPr>
                <p14:cNvContentPartPr/>
                <p14:nvPr/>
              </p14:nvContentPartPr>
              <p14:xfrm>
                <a:off x="960779" y="2637522"/>
                <a:ext cx="268200" cy="500400"/>
              </p14:xfrm>
            </p:contentPart>
          </mc:Choice>
          <mc:Fallback>
            <p:pic>
              <p:nvPicPr>
                <p:cNvPr id="298" name="Ink 297">
                  <a:extLst>
                    <a:ext uri="{FF2B5EF4-FFF2-40B4-BE49-F238E27FC236}">
                      <a16:creationId xmlns:a16="http://schemas.microsoft.com/office/drawing/2014/main" id="{94008484-CB1F-4974-86B2-02F9E5BD621C}"/>
                    </a:ext>
                  </a:extLst>
                </p:cNvPr>
                <p:cNvPicPr/>
                <p:nvPr/>
              </p:nvPicPr>
              <p:blipFill>
                <a:blip r:embed="rId163"/>
                <a:stretch>
                  <a:fillRect/>
                </a:stretch>
              </p:blipFill>
              <p:spPr>
                <a:xfrm>
                  <a:off x="956459" y="2633202"/>
                  <a:ext cx="27684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9" name="Ink 298">
                  <a:extLst>
                    <a:ext uri="{FF2B5EF4-FFF2-40B4-BE49-F238E27FC236}">
                      <a16:creationId xmlns:a16="http://schemas.microsoft.com/office/drawing/2014/main" id="{AC3C2DB8-D988-4726-B4F4-9568A2714BBE}"/>
                    </a:ext>
                  </a:extLst>
                </p14:cNvPr>
                <p14:cNvContentPartPr/>
                <p14:nvPr/>
              </p14:nvContentPartPr>
              <p14:xfrm>
                <a:off x="145019" y="3126402"/>
                <a:ext cx="1339200" cy="819000"/>
              </p14:xfrm>
            </p:contentPart>
          </mc:Choice>
          <mc:Fallback>
            <p:pic>
              <p:nvPicPr>
                <p:cNvPr id="299" name="Ink 298">
                  <a:extLst>
                    <a:ext uri="{FF2B5EF4-FFF2-40B4-BE49-F238E27FC236}">
                      <a16:creationId xmlns:a16="http://schemas.microsoft.com/office/drawing/2014/main" id="{AC3C2DB8-D988-4726-B4F4-9568A2714BBE}"/>
                    </a:ext>
                  </a:extLst>
                </p:cNvPr>
                <p:cNvPicPr/>
                <p:nvPr/>
              </p:nvPicPr>
              <p:blipFill>
                <a:blip r:embed="rId165"/>
                <a:stretch>
                  <a:fillRect/>
                </a:stretch>
              </p:blipFill>
              <p:spPr>
                <a:xfrm>
                  <a:off x="140699" y="3122082"/>
                  <a:ext cx="134784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0" name="Ink 299">
                  <a:extLst>
                    <a:ext uri="{FF2B5EF4-FFF2-40B4-BE49-F238E27FC236}">
                      <a16:creationId xmlns:a16="http://schemas.microsoft.com/office/drawing/2014/main" id="{2465743A-F4E1-47D8-956D-CF8574DCF0B9}"/>
                    </a:ext>
                  </a:extLst>
                </p14:cNvPr>
                <p14:cNvContentPartPr/>
                <p14:nvPr/>
              </p14:nvContentPartPr>
              <p14:xfrm>
                <a:off x="1062299" y="2273562"/>
                <a:ext cx="455760" cy="860040"/>
              </p14:xfrm>
            </p:contentPart>
          </mc:Choice>
          <mc:Fallback>
            <p:pic>
              <p:nvPicPr>
                <p:cNvPr id="300" name="Ink 299">
                  <a:extLst>
                    <a:ext uri="{FF2B5EF4-FFF2-40B4-BE49-F238E27FC236}">
                      <a16:creationId xmlns:a16="http://schemas.microsoft.com/office/drawing/2014/main" id="{2465743A-F4E1-47D8-956D-CF8574DCF0B9}"/>
                    </a:ext>
                  </a:extLst>
                </p:cNvPr>
                <p:cNvPicPr/>
                <p:nvPr/>
              </p:nvPicPr>
              <p:blipFill>
                <a:blip r:embed="rId167"/>
                <a:stretch>
                  <a:fillRect/>
                </a:stretch>
              </p:blipFill>
              <p:spPr>
                <a:xfrm>
                  <a:off x="1057979" y="2269242"/>
                  <a:ext cx="464400" cy="868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02" name="Ink 301">
                  <a:extLst>
                    <a:ext uri="{FF2B5EF4-FFF2-40B4-BE49-F238E27FC236}">
                      <a16:creationId xmlns:a16="http://schemas.microsoft.com/office/drawing/2014/main" id="{450AAB2B-0425-401D-973D-632AC2DC47C9}"/>
                    </a:ext>
                  </a:extLst>
                </p14:cNvPr>
                <p14:cNvContentPartPr/>
                <p14:nvPr/>
              </p14:nvContentPartPr>
              <p14:xfrm>
                <a:off x="34139" y="2845602"/>
                <a:ext cx="239040" cy="1065960"/>
              </p14:xfrm>
            </p:contentPart>
          </mc:Choice>
          <mc:Fallback>
            <p:pic>
              <p:nvPicPr>
                <p:cNvPr id="302" name="Ink 301">
                  <a:extLst>
                    <a:ext uri="{FF2B5EF4-FFF2-40B4-BE49-F238E27FC236}">
                      <a16:creationId xmlns:a16="http://schemas.microsoft.com/office/drawing/2014/main" id="{450AAB2B-0425-401D-973D-632AC2DC47C9}"/>
                    </a:ext>
                  </a:extLst>
                </p:cNvPr>
                <p:cNvPicPr/>
                <p:nvPr/>
              </p:nvPicPr>
              <p:blipFill>
                <a:blip r:embed="rId169"/>
                <a:stretch>
                  <a:fillRect/>
                </a:stretch>
              </p:blipFill>
              <p:spPr>
                <a:xfrm>
                  <a:off x="29819" y="2841282"/>
                  <a:ext cx="247680" cy="1074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04" name="Ink 303">
                  <a:extLst>
                    <a:ext uri="{FF2B5EF4-FFF2-40B4-BE49-F238E27FC236}">
                      <a16:creationId xmlns:a16="http://schemas.microsoft.com/office/drawing/2014/main" id="{1AFB5BB8-AFC9-4BF7-AFC5-2BC3109CE45A}"/>
                    </a:ext>
                  </a:extLst>
                </p14:cNvPr>
                <p14:cNvContentPartPr/>
                <p14:nvPr/>
              </p14:nvContentPartPr>
              <p14:xfrm>
                <a:off x="250499" y="2236482"/>
                <a:ext cx="911520" cy="554040"/>
              </p14:xfrm>
            </p:contentPart>
          </mc:Choice>
          <mc:Fallback>
            <p:pic>
              <p:nvPicPr>
                <p:cNvPr id="304" name="Ink 303">
                  <a:extLst>
                    <a:ext uri="{FF2B5EF4-FFF2-40B4-BE49-F238E27FC236}">
                      <a16:creationId xmlns:a16="http://schemas.microsoft.com/office/drawing/2014/main" id="{1AFB5BB8-AFC9-4BF7-AFC5-2BC3109CE45A}"/>
                    </a:ext>
                  </a:extLst>
                </p:cNvPr>
                <p:cNvPicPr/>
                <p:nvPr/>
              </p:nvPicPr>
              <p:blipFill>
                <a:blip r:embed="rId171"/>
                <a:stretch>
                  <a:fillRect/>
                </a:stretch>
              </p:blipFill>
              <p:spPr>
                <a:xfrm>
                  <a:off x="246179" y="2232162"/>
                  <a:ext cx="92016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05" name="Ink 304">
                  <a:extLst>
                    <a:ext uri="{FF2B5EF4-FFF2-40B4-BE49-F238E27FC236}">
                      <a16:creationId xmlns:a16="http://schemas.microsoft.com/office/drawing/2014/main" id="{D2FB89E5-99EF-451A-8896-2F7661749B4F}"/>
                    </a:ext>
                  </a:extLst>
                </p14:cNvPr>
                <p14:cNvContentPartPr/>
                <p14:nvPr/>
              </p14:nvContentPartPr>
              <p14:xfrm>
                <a:off x="1141499" y="2195442"/>
                <a:ext cx="415080" cy="1027440"/>
              </p14:xfrm>
            </p:contentPart>
          </mc:Choice>
          <mc:Fallback>
            <p:pic>
              <p:nvPicPr>
                <p:cNvPr id="305" name="Ink 304">
                  <a:extLst>
                    <a:ext uri="{FF2B5EF4-FFF2-40B4-BE49-F238E27FC236}">
                      <a16:creationId xmlns:a16="http://schemas.microsoft.com/office/drawing/2014/main" id="{D2FB89E5-99EF-451A-8896-2F7661749B4F}"/>
                    </a:ext>
                  </a:extLst>
                </p:cNvPr>
                <p:cNvPicPr/>
                <p:nvPr/>
              </p:nvPicPr>
              <p:blipFill>
                <a:blip r:embed="rId173"/>
                <a:stretch>
                  <a:fillRect/>
                </a:stretch>
              </p:blipFill>
              <p:spPr>
                <a:xfrm>
                  <a:off x="1137179" y="2191122"/>
                  <a:ext cx="423720" cy="1036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06" name="Ink 305">
                  <a:extLst>
                    <a:ext uri="{FF2B5EF4-FFF2-40B4-BE49-F238E27FC236}">
                      <a16:creationId xmlns:a16="http://schemas.microsoft.com/office/drawing/2014/main" id="{11F68E62-751E-45C2-B02F-CF8D5FEF1C85}"/>
                    </a:ext>
                  </a:extLst>
                </p14:cNvPr>
                <p14:cNvContentPartPr/>
                <p14:nvPr/>
              </p14:nvContentPartPr>
              <p14:xfrm>
                <a:off x="123419" y="3051522"/>
                <a:ext cx="1431720" cy="981000"/>
              </p14:xfrm>
            </p:contentPart>
          </mc:Choice>
          <mc:Fallback>
            <p:pic>
              <p:nvPicPr>
                <p:cNvPr id="306" name="Ink 305">
                  <a:extLst>
                    <a:ext uri="{FF2B5EF4-FFF2-40B4-BE49-F238E27FC236}">
                      <a16:creationId xmlns:a16="http://schemas.microsoft.com/office/drawing/2014/main" id="{11F68E62-751E-45C2-B02F-CF8D5FEF1C85}"/>
                    </a:ext>
                  </a:extLst>
                </p:cNvPr>
                <p:cNvPicPr/>
                <p:nvPr/>
              </p:nvPicPr>
              <p:blipFill>
                <a:blip r:embed="rId175"/>
                <a:stretch>
                  <a:fillRect/>
                </a:stretch>
              </p:blipFill>
              <p:spPr>
                <a:xfrm>
                  <a:off x="119099" y="3047202"/>
                  <a:ext cx="1440360" cy="989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07" name="Ink 306">
                  <a:extLst>
                    <a:ext uri="{FF2B5EF4-FFF2-40B4-BE49-F238E27FC236}">
                      <a16:creationId xmlns:a16="http://schemas.microsoft.com/office/drawing/2014/main" id="{C44A6F82-7A33-414C-A648-E1AF782CD5F7}"/>
                    </a:ext>
                  </a:extLst>
                </p14:cNvPr>
                <p14:cNvContentPartPr/>
                <p14:nvPr/>
              </p14:nvContentPartPr>
              <p14:xfrm>
                <a:off x="-55501" y="2692242"/>
                <a:ext cx="158400" cy="1163160"/>
              </p14:xfrm>
            </p:contentPart>
          </mc:Choice>
          <mc:Fallback>
            <p:pic>
              <p:nvPicPr>
                <p:cNvPr id="307" name="Ink 306">
                  <a:extLst>
                    <a:ext uri="{FF2B5EF4-FFF2-40B4-BE49-F238E27FC236}">
                      <a16:creationId xmlns:a16="http://schemas.microsoft.com/office/drawing/2014/main" id="{C44A6F82-7A33-414C-A648-E1AF782CD5F7}"/>
                    </a:ext>
                  </a:extLst>
                </p:cNvPr>
                <p:cNvPicPr/>
                <p:nvPr/>
              </p:nvPicPr>
              <p:blipFill>
                <a:blip r:embed="rId177"/>
                <a:stretch>
                  <a:fillRect/>
                </a:stretch>
              </p:blipFill>
              <p:spPr>
                <a:xfrm>
                  <a:off x="-59821" y="2687922"/>
                  <a:ext cx="167040" cy="1171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08" name="Ink 307">
                  <a:extLst>
                    <a:ext uri="{FF2B5EF4-FFF2-40B4-BE49-F238E27FC236}">
                      <a16:creationId xmlns:a16="http://schemas.microsoft.com/office/drawing/2014/main" id="{2AF55DCD-8453-4FB5-B5CA-3A1ADCADA350}"/>
                    </a:ext>
                  </a:extLst>
                </p14:cNvPr>
                <p14:cNvContentPartPr/>
                <p14:nvPr/>
              </p14:nvContentPartPr>
              <p14:xfrm>
                <a:off x="-4741" y="2062602"/>
                <a:ext cx="1622160" cy="2032560"/>
              </p14:xfrm>
            </p:contentPart>
          </mc:Choice>
          <mc:Fallback>
            <p:pic>
              <p:nvPicPr>
                <p:cNvPr id="308" name="Ink 307">
                  <a:extLst>
                    <a:ext uri="{FF2B5EF4-FFF2-40B4-BE49-F238E27FC236}">
                      <a16:creationId xmlns:a16="http://schemas.microsoft.com/office/drawing/2014/main" id="{2AF55DCD-8453-4FB5-B5CA-3A1ADCADA350}"/>
                    </a:ext>
                  </a:extLst>
                </p:cNvPr>
                <p:cNvPicPr/>
                <p:nvPr/>
              </p:nvPicPr>
              <p:blipFill>
                <a:blip r:embed="rId179"/>
                <a:stretch>
                  <a:fillRect/>
                </a:stretch>
              </p:blipFill>
              <p:spPr>
                <a:xfrm>
                  <a:off x="-9061" y="2058282"/>
                  <a:ext cx="1630800" cy="2041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10" name="Ink 309">
                  <a:extLst>
                    <a:ext uri="{FF2B5EF4-FFF2-40B4-BE49-F238E27FC236}">
                      <a16:creationId xmlns:a16="http://schemas.microsoft.com/office/drawing/2014/main" id="{AFA504D8-4DA3-40B4-B7E6-98D3704EA225}"/>
                    </a:ext>
                  </a:extLst>
                </p14:cNvPr>
                <p14:cNvContentPartPr/>
                <p14:nvPr/>
              </p14:nvContentPartPr>
              <p14:xfrm>
                <a:off x="421499" y="4140162"/>
                <a:ext cx="132840" cy="258120"/>
              </p14:xfrm>
            </p:contentPart>
          </mc:Choice>
          <mc:Fallback>
            <p:pic>
              <p:nvPicPr>
                <p:cNvPr id="310" name="Ink 309">
                  <a:extLst>
                    <a:ext uri="{FF2B5EF4-FFF2-40B4-BE49-F238E27FC236}">
                      <a16:creationId xmlns:a16="http://schemas.microsoft.com/office/drawing/2014/main" id="{AFA504D8-4DA3-40B4-B7E6-98D3704EA225}"/>
                    </a:ext>
                  </a:extLst>
                </p:cNvPr>
                <p:cNvPicPr/>
                <p:nvPr/>
              </p:nvPicPr>
              <p:blipFill>
                <a:blip r:embed="rId181"/>
                <a:stretch>
                  <a:fillRect/>
                </a:stretch>
              </p:blipFill>
              <p:spPr>
                <a:xfrm>
                  <a:off x="417179" y="4135842"/>
                  <a:ext cx="1414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12" name="Ink 311">
                  <a:extLst>
                    <a:ext uri="{FF2B5EF4-FFF2-40B4-BE49-F238E27FC236}">
                      <a16:creationId xmlns:a16="http://schemas.microsoft.com/office/drawing/2014/main" id="{592F5091-A3A8-43D8-A5DD-940CE9A2E3E7}"/>
                    </a:ext>
                  </a:extLst>
                </p14:cNvPr>
                <p14:cNvContentPartPr/>
                <p14:nvPr/>
              </p14:nvContentPartPr>
              <p14:xfrm>
                <a:off x="247979" y="4647402"/>
                <a:ext cx="191160" cy="132480"/>
              </p14:xfrm>
            </p:contentPart>
          </mc:Choice>
          <mc:Fallback>
            <p:pic>
              <p:nvPicPr>
                <p:cNvPr id="312" name="Ink 311">
                  <a:extLst>
                    <a:ext uri="{FF2B5EF4-FFF2-40B4-BE49-F238E27FC236}">
                      <a16:creationId xmlns:a16="http://schemas.microsoft.com/office/drawing/2014/main" id="{592F5091-A3A8-43D8-A5DD-940CE9A2E3E7}"/>
                    </a:ext>
                  </a:extLst>
                </p:cNvPr>
                <p:cNvPicPr/>
                <p:nvPr/>
              </p:nvPicPr>
              <p:blipFill>
                <a:blip r:embed="rId183"/>
                <a:stretch>
                  <a:fillRect/>
                </a:stretch>
              </p:blipFill>
              <p:spPr>
                <a:xfrm>
                  <a:off x="243659" y="4643082"/>
                  <a:ext cx="19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9" name="Ink 318">
                  <a:extLst>
                    <a:ext uri="{FF2B5EF4-FFF2-40B4-BE49-F238E27FC236}">
                      <a16:creationId xmlns:a16="http://schemas.microsoft.com/office/drawing/2014/main" id="{C474E6F2-685B-4F15-9C47-9C84001AB6A0}"/>
                    </a:ext>
                  </a:extLst>
                </p14:cNvPr>
                <p14:cNvContentPartPr/>
                <p14:nvPr/>
              </p14:nvContentPartPr>
              <p14:xfrm>
                <a:off x="6793499" y="3482082"/>
                <a:ext cx="3903120" cy="3025800"/>
              </p14:xfrm>
            </p:contentPart>
          </mc:Choice>
          <mc:Fallback>
            <p:pic>
              <p:nvPicPr>
                <p:cNvPr id="319" name="Ink 318">
                  <a:extLst>
                    <a:ext uri="{FF2B5EF4-FFF2-40B4-BE49-F238E27FC236}">
                      <a16:creationId xmlns:a16="http://schemas.microsoft.com/office/drawing/2014/main" id="{C474E6F2-685B-4F15-9C47-9C84001AB6A0}"/>
                    </a:ext>
                  </a:extLst>
                </p:cNvPr>
                <p:cNvPicPr/>
                <p:nvPr/>
              </p:nvPicPr>
              <p:blipFill>
                <a:blip r:embed="rId185"/>
                <a:stretch>
                  <a:fillRect/>
                </a:stretch>
              </p:blipFill>
              <p:spPr>
                <a:xfrm>
                  <a:off x="6789179" y="3477762"/>
                  <a:ext cx="3911760" cy="3034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20" name="Ink 319">
                  <a:extLst>
                    <a:ext uri="{FF2B5EF4-FFF2-40B4-BE49-F238E27FC236}">
                      <a16:creationId xmlns:a16="http://schemas.microsoft.com/office/drawing/2014/main" id="{4F5C9D47-CE7F-483B-A07C-367848827669}"/>
                    </a:ext>
                  </a:extLst>
                </p14:cNvPr>
                <p14:cNvContentPartPr/>
                <p14:nvPr/>
              </p14:nvContentPartPr>
              <p14:xfrm>
                <a:off x="10015499" y="5067522"/>
                <a:ext cx="811440" cy="1181520"/>
              </p14:xfrm>
            </p:contentPart>
          </mc:Choice>
          <mc:Fallback>
            <p:pic>
              <p:nvPicPr>
                <p:cNvPr id="320" name="Ink 319">
                  <a:extLst>
                    <a:ext uri="{FF2B5EF4-FFF2-40B4-BE49-F238E27FC236}">
                      <a16:creationId xmlns:a16="http://schemas.microsoft.com/office/drawing/2014/main" id="{4F5C9D47-CE7F-483B-A07C-367848827669}"/>
                    </a:ext>
                  </a:extLst>
                </p:cNvPr>
                <p:cNvPicPr/>
                <p:nvPr/>
              </p:nvPicPr>
              <p:blipFill>
                <a:blip r:embed="rId187"/>
                <a:stretch>
                  <a:fillRect/>
                </a:stretch>
              </p:blipFill>
              <p:spPr>
                <a:xfrm>
                  <a:off x="10011179" y="5063202"/>
                  <a:ext cx="820080" cy="1190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21" name="Ink 320">
                  <a:extLst>
                    <a:ext uri="{FF2B5EF4-FFF2-40B4-BE49-F238E27FC236}">
                      <a16:creationId xmlns:a16="http://schemas.microsoft.com/office/drawing/2014/main" id="{CEE5906D-A1FE-4B5E-B1DB-1DEFE02D691B}"/>
                    </a:ext>
                  </a:extLst>
                </p14:cNvPr>
                <p14:cNvContentPartPr/>
                <p14:nvPr/>
              </p14:nvContentPartPr>
              <p14:xfrm>
                <a:off x="10691579" y="4463802"/>
                <a:ext cx="86760" cy="978480"/>
              </p14:xfrm>
            </p:contentPart>
          </mc:Choice>
          <mc:Fallback>
            <p:pic>
              <p:nvPicPr>
                <p:cNvPr id="321" name="Ink 320">
                  <a:extLst>
                    <a:ext uri="{FF2B5EF4-FFF2-40B4-BE49-F238E27FC236}">
                      <a16:creationId xmlns:a16="http://schemas.microsoft.com/office/drawing/2014/main" id="{CEE5906D-A1FE-4B5E-B1DB-1DEFE02D691B}"/>
                    </a:ext>
                  </a:extLst>
                </p:cNvPr>
                <p:cNvPicPr/>
                <p:nvPr/>
              </p:nvPicPr>
              <p:blipFill>
                <a:blip r:embed="rId189"/>
                <a:stretch>
                  <a:fillRect/>
                </a:stretch>
              </p:blipFill>
              <p:spPr>
                <a:xfrm>
                  <a:off x="10687259" y="4459482"/>
                  <a:ext cx="95400" cy="987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22" name="Ink 321">
                  <a:extLst>
                    <a:ext uri="{FF2B5EF4-FFF2-40B4-BE49-F238E27FC236}">
                      <a16:creationId xmlns:a16="http://schemas.microsoft.com/office/drawing/2014/main" id="{F474D315-3C3B-4239-9E2F-246754F4C713}"/>
                    </a:ext>
                  </a:extLst>
                </p14:cNvPr>
                <p14:cNvContentPartPr/>
                <p14:nvPr/>
              </p14:nvContentPartPr>
              <p14:xfrm>
                <a:off x="10690859" y="4444362"/>
                <a:ext cx="73800" cy="756720"/>
              </p14:xfrm>
            </p:contentPart>
          </mc:Choice>
          <mc:Fallback>
            <p:pic>
              <p:nvPicPr>
                <p:cNvPr id="322" name="Ink 321">
                  <a:extLst>
                    <a:ext uri="{FF2B5EF4-FFF2-40B4-BE49-F238E27FC236}">
                      <a16:creationId xmlns:a16="http://schemas.microsoft.com/office/drawing/2014/main" id="{F474D315-3C3B-4239-9E2F-246754F4C713}"/>
                    </a:ext>
                  </a:extLst>
                </p:cNvPr>
                <p:cNvPicPr/>
                <p:nvPr/>
              </p:nvPicPr>
              <p:blipFill>
                <a:blip r:embed="rId191"/>
                <a:stretch>
                  <a:fillRect/>
                </a:stretch>
              </p:blipFill>
              <p:spPr>
                <a:xfrm>
                  <a:off x="10686539" y="4440042"/>
                  <a:ext cx="8244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25" name="Ink 324">
                  <a:extLst>
                    <a:ext uri="{FF2B5EF4-FFF2-40B4-BE49-F238E27FC236}">
                      <a16:creationId xmlns:a16="http://schemas.microsoft.com/office/drawing/2014/main" id="{EF4C32CF-791E-4764-A3C4-2D9C4E20D5D9}"/>
                    </a:ext>
                  </a:extLst>
                </p14:cNvPr>
                <p14:cNvContentPartPr/>
                <p14:nvPr/>
              </p14:nvContentPartPr>
              <p14:xfrm>
                <a:off x="6913739" y="4873842"/>
                <a:ext cx="134640" cy="763920"/>
              </p14:xfrm>
            </p:contentPart>
          </mc:Choice>
          <mc:Fallback>
            <p:pic>
              <p:nvPicPr>
                <p:cNvPr id="325" name="Ink 324">
                  <a:extLst>
                    <a:ext uri="{FF2B5EF4-FFF2-40B4-BE49-F238E27FC236}">
                      <a16:creationId xmlns:a16="http://schemas.microsoft.com/office/drawing/2014/main" id="{EF4C32CF-791E-4764-A3C4-2D9C4E20D5D9}"/>
                    </a:ext>
                  </a:extLst>
                </p:cNvPr>
                <p:cNvPicPr/>
                <p:nvPr/>
              </p:nvPicPr>
              <p:blipFill>
                <a:blip r:embed="rId193"/>
                <a:stretch>
                  <a:fillRect/>
                </a:stretch>
              </p:blipFill>
              <p:spPr>
                <a:xfrm>
                  <a:off x="6909419" y="4869522"/>
                  <a:ext cx="14328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26" name="Ink 325">
                  <a:extLst>
                    <a:ext uri="{FF2B5EF4-FFF2-40B4-BE49-F238E27FC236}">
                      <a16:creationId xmlns:a16="http://schemas.microsoft.com/office/drawing/2014/main" id="{7812AB93-CC5E-4DCC-90AF-114B321212E9}"/>
                    </a:ext>
                  </a:extLst>
                </p14:cNvPr>
                <p14:cNvContentPartPr/>
                <p14:nvPr/>
              </p14:nvContentPartPr>
              <p14:xfrm>
                <a:off x="6861899" y="4689882"/>
                <a:ext cx="254880" cy="1077480"/>
              </p14:xfrm>
            </p:contentPart>
          </mc:Choice>
          <mc:Fallback>
            <p:pic>
              <p:nvPicPr>
                <p:cNvPr id="326" name="Ink 325">
                  <a:extLst>
                    <a:ext uri="{FF2B5EF4-FFF2-40B4-BE49-F238E27FC236}">
                      <a16:creationId xmlns:a16="http://schemas.microsoft.com/office/drawing/2014/main" id="{7812AB93-CC5E-4DCC-90AF-114B321212E9}"/>
                    </a:ext>
                  </a:extLst>
                </p:cNvPr>
                <p:cNvPicPr/>
                <p:nvPr/>
              </p:nvPicPr>
              <p:blipFill>
                <a:blip r:embed="rId195"/>
                <a:stretch>
                  <a:fillRect/>
                </a:stretch>
              </p:blipFill>
              <p:spPr>
                <a:xfrm>
                  <a:off x="6857579" y="4685562"/>
                  <a:ext cx="263520" cy="1086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30" name="Ink 329">
                  <a:extLst>
                    <a:ext uri="{FF2B5EF4-FFF2-40B4-BE49-F238E27FC236}">
                      <a16:creationId xmlns:a16="http://schemas.microsoft.com/office/drawing/2014/main" id="{6C7C56B5-4AA4-4159-8B15-276578879673}"/>
                    </a:ext>
                  </a:extLst>
                </p14:cNvPr>
                <p14:cNvContentPartPr/>
                <p14:nvPr/>
              </p14:nvContentPartPr>
              <p14:xfrm>
                <a:off x="11242379" y="1479042"/>
                <a:ext cx="51480" cy="760680"/>
              </p14:xfrm>
            </p:contentPart>
          </mc:Choice>
          <mc:Fallback>
            <p:pic>
              <p:nvPicPr>
                <p:cNvPr id="330" name="Ink 329">
                  <a:extLst>
                    <a:ext uri="{FF2B5EF4-FFF2-40B4-BE49-F238E27FC236}">
                      <a16:creationId xmlns:a16="http://schemas.microsoft.com/office/drawing/2014/main" id="{6C7C56B5-4AA4-4159-8B15-276578879673}"/>
                    </a:ext>
                  </a:extLst>
                </p:cNvPr>
                <p:cNvPicPr/>
                <p:nvPr/>
              </p:nvPicPr>
              <p:blipFill>
                <a:blip r:embed="rId197"/>
                <a:stretch>
                  <a:fillRect/>
                </a:stretch>
              </p:blipFill>
              <p:spPr>
                <a:xfrm>
                  <a:off x="11238059" y="1474722"/>
                  <a:ext cx="6012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31" name="Ink 330">
                  <a:extLst>
                    <a:ext uri="{FF2B5EF4-FFF2-40B4-BE49-F238E27FC236}">
                      <a16:creationId xmlns:a16="http://schemas.microsoft.com/office/drawing/2014/main" id="{17654908-4337-4549-A1B3-F2544EE1D6CC}"/>
                    </a:ext>
                  </a:extLst>
                </p14:cNvPr>
                <p14:cNvContentPartPr/>
                <p14:nvPr/>
              </p14:nvContentPartPr>
              <p14:xfrm>
                <a:off x="11174339" y="1415322"/>
                <a:ext cx="992880" cy="968400"/>
              </p14:xfrm>
            </p:contentPart>
          </mc:Choice>
          <mc:Fallback>
            <p:pic>
              <p:nvPicPr>
                <p:cNvPr id="331" name="Ink 330">
                  <a:extLst>
                    <a:ext uri="{FF2B5EF4-FFF2-40B4-BE49-F238E27FC236}">
                      <a16:creationId xmlns:a16="http://schemas.microsoft.com/office/drawing/2014/main" id="{17654908-4337-4549-A1B3-F2544EE1D6CC}"/>
                    </a:ext>
                  </a:extLst>
                </p:cNvPr>
                <p:cNvPicPr/>
                <p:nvPr/>
              </p:nvPicPr>
              <p:blipFill>
                <a:blip r:embed="rId199"/>
                <a:stretch>
                  <a:fillRect/>
                </a:stretch>
              </p:blipFill>
              <p:spPr>
                <a:xfrm>
                  <a:off x="11170019" y="1411002"/>
                  <a:ext cx="1001520" cy="977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32" name="Ink 331">
                  <a:extLst>
                    <a:ext uri="{FF2B5EF4-FFF2-40B4-BE49-F238E27FC236}">
                      <a16:creationId xmlns:a16="http://schemas.microsoft.com/office/drawing/2014/main" id="{CD20BCF7-A274-4D12-A3DC-6B1D3E573FD0}"/>
                    </a:ext>
                  </a:extLst>
                </p14:cNvPr>
                <p14:cNvContentPartPr/>
                <p14:nvPr/>
              </p14:nvContentPartPr>
              <p14:xfrm>
                <a:off x="11289899" y="1344762"/>
                <a:ext cx="47520" cy="995400"/>
              </p14:xfrm>
            </p:contentPart>
          </mc:Choice>
          <mc:Fallback>
            <p:pic>
              <p:nvPicPr>
                <p:cNvPr id="332" name="Ink 331">
                  <a:extLst>
                    <a:ext uri="{FF2B5EF4-FFF2-40B4-BE49-F238E27FC236}">
                      <a16:creationId xmlns:a16="http://schemas.microsoft.com/office/drawing/2014/main" id="{CD20BCF7-A274-4D12-A3DC-6B1D3E573FD0}"/>
                    </a:ext>
                  </a:extLst>
                </p:cNvPr>
                <p:cNvPicPr/>
                <p:nvPr/>
              </p:nvPicPr>
              <p:blipFill>
                <a:blip r:embed="rId201"/>
                <a:stretch>
                  <a:fillRect/>
                </a:stretch>
              </p:blipFill>
              <p:spPr>
                <a:xfrm>
                  <a:off x="11285579" y="1340442"/>
                  <a:ext cx="56160" cy="1004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33" name="Ink 332">
                  <a:extLst>
                    <a:ext uri="{FF2B5EF4-FFF2-40B4-BE49-F238E27FC236}">
                      <a16:creationId xmlns:a16="http://schemas.microsoft.com/office/drawing/2014/main" id="{F0F19154-B8A4-42D5-B7F1-E2EC61EE2464}"/>
                    </a:ext>
                  </a:extLst>
                </p14:cNvPr>
                <p14:cNvContentPartPr/>
                <p14:nvPr/>
              </p14:nvContentPartPr>
              <p14:xfrm>
                <a:off x="11547659" y="1643562"/>
                <a:ext cx="53280" cy="90000"/>
              </p14:xfrm>
            </p:contentPart>
          </mc:Choice>
          <mc:Fallback>
            <p:pic>
              <p:nvPicPr>
                <p:cNvPr id="333" name="Ink 332">
                  <a:extLst>
                    <a:ext uri="{FF2B5EF4-FFF2-40B4-BE49-F238E27FC236}">
                      <a16:creationId xmlns:a16="http://schemas.microsoft.com/office/drawing/2014/main" id="{F0F19154-B8A4-42D5-B7F1-E2EC61EE2464}"/>
                    </a:ext>
                  </a:extLst>
                </p:cNvPr>
                <p:cNvPicPr/>
                <p:nvPr/>
              </p:nvPicPr>
              <p:blipFill>
                <a:blip r:embed="rId203"/>
                <a:stretch>
                  <a:fillRect/>
                </a:stretch>
              </p:blipFill>
              <p:spPr>
                <a:xfrm>
                  <a:off x="11543339" y="1639242"/>
                  <a:ext cx="61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34" name="Ink 333">
                  <a:extLst>
                    <a:ext uri="{FF2B5EF4-FFF2-40B4-BE49-F238E27FC236}">
                      <a16:creationId xmlns:a16="http://schemas.microsoft.com/office/drawing/2014/main" id="{33FD0AF2-BBFB-46A6-8312-0488F15C7428}"/>
                    </a:ext>
                  </a:extLst>
                </p14:cNvPr>
                <p14:cNvContentPartPr/>
                <p14:nvPr/>
              </p14:nvContentPartPr>
              <p14:xfrm>
                <a:off x="11596979" y="1879722"/>
                <a:ext cx="51480" cy="35640"/>
              </p14:xfrm>
            </p:contentPart>
          </mc:Choice>
          <mc:Fallback>
            <p:pic>
              <p:nvPicPr>
                <p:cNvPr id="334" name="Ink 333">
                  <a:extLst>
                    <a:ext uri="{FF2B5EF4-FFF2-40B4-BE49-F238E27FC236}">
                      <a16:creationId xmlns:a16="http://schemas.microsoft.com/office/drawing/2014/main" id="{33FD0AF2-BBFB-46A6-8312-0488F15C7428}"/>
                    </a:ext>
                  </a:extLst>
                </p:cNvPr>
                <p:cNvPicPr/>
                <p:nvPr/>
              </p:nvPicPr>
              <p:blipFill>
                <a:blip r:embed="rId205"/>
                <a:stretch>
                  <a:fillRect/>
                </a:stretch>
              </p:blipFill>
              <p:spPr>
                <a:xfrm>
                  <a:off x="11592659" y="1875402"/>
                  <a:ext cx="60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36" name="Ink 335">
                  <a:extLst>
                    <a:ext uri="{FF2B5EF4-FFF2-40B4-BE49-F238E27FC236}">
                      <a16:creationId xmlns:a16="http://schemas.microsoft.com/office/drawing/2014/main" id="{69A7EFA5-60A7-4625-B141-4F1EBDC603EB}"/>
                    </a:ext>
                  </a:extLst>
                </p14:cNvPr>
                <p14:cNvContentPartPr/>
                <p14:nvPr/>
              </p14:nvContentPartPr>
              <p14:xfrm>
                <a:off x="11537939" y="2061522"/>
                <a:ext cx="71640" cy="67680"/>
              </p14:xfrm>
            </p:contentPart>
          </mc:Choice>
          <mc:Fallback>
            <p:pic>
              <p:nvPicPr>
                <p:cNvPr id="336" name="Ink 335">
                  <a:extLst>
                    <a:ext uri="{FF2B5EF4-FFF2-40B4-BE49-F238E27FC236}">
                      <a16:creationId xmlns:a16="http://schemas.microsoft.com/office/drawing/2014/main" id="{69A7EFA5-60A7-4625-B141-4F1EBDC603EB}"/>
                    </a:ext>
                  </a:extLst>
                </p:cNvPr>
                <p:cNvPicPr/>
                <p:nvPr/>
              </p:nvPicPr>
              <p:blipFill>
                <a:blip r:embed="rId207"/>
                <a:stretch>
                  <a:fillRect/>
                </a:stretch>
              </p:blipFill>
              <p:spPr>
                <a:xfrm>
                  <a:off x="11533619" y="2057202"/>
                  <a:ext cx="80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37" name="Ink 336">
                  <a:extLst>
                    <a:ext uri="{FF2B5EF4-FFF2-40B4-BE49-F238E27FC236}">
                      <a16:creationId xmlns:a16="http://schemas.microsoft.com/office/drawing/2014/main" id="{E0168DF9-00BD-44AC-A897-0EDEABE542CD}"/>
                    </a:ext>
                  </a:extLst>
                </p14:cNvPr>
                <p14:cNvContentPartPr/>
                <p14:nvPr/>
              </p14:nvContentPartPr>
              <p14:xfrm>
                <a:off x="11577899" y="1688922"/>
                <a:ext cx="1800" cy="360"/>
              </p14:xfrm>
            </p:contentPart>
          </mc:Choice>
          <mc:Fallback>
            <p:pic>
              <p:nvPicPr>
                <p:cNvPr id="337" name="Ink 336">
                  <a:extLst>
                    <a:ext uri="{FF2B5EF4-FFF2-40B4-BE49-F238E27FC236}">
                      <a16:creationId xmlns:a16="http://schemas.microsoft.com/office/drawing/2014/main" id="{E0168DF9-00BD-44AC-A897-0EDEABE542CD}"/>
                    </a:ext>
                  </a:extLst>
                </p:cNvPr>
                <p:cNvPicPr/>
                <p:nvPr/>
              </p:nvPicPr>
              <p:blipFill>
                <a:blip r:embed="rId209"/>
                <a:stretch>
                  <a:fillRect/>
                </a:stretch>
              </p:blipFill>
              <p:spPr>
                <a:xfrm>
                  <a:off x="11573579" y="1684602"/>
                  <a:ext cx="10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38" name="Ink 337">
                  <a:extLst>
                    <a:ext uri="{FF2B5EF4-FFF2-40B4-BE49-F238E27FC236}">
                      <a16:creationId xmlns:a16="http://schemas.microsoft.com/office/drawing/2014/main" id="{185918C1-6917-42A6-91C9-88EE6CC60CD2}"/>
                    </a:ext>
                  </a:extLst>
                </p14:cNvPr>
                <p14:cNvContentPartPr/>
                <p14:nvPr/>
              </p14:nvContentPartPr>
              <p14:xfrm>
                <a:off x="11522819" y="1902402"/>
                <a:ext cx="41400" cy="50400"/>
              </p14:xfrm>
            </p:contentPart>
          </mc:Choice>
          <mc:Fallback>
            <p:pic>
              <p:nvPicPr>
                <p:cNvPr id="338" name="Ink 337">
                  <a:extLst>
                    <a:ext uri="{FF2B5EF4-FFF2-40B4-BE49-F238E27FC236}">
                      <a16:creationId xmlns:a16="http://schemas.microsoft.com/office/drawing/2014/main" id="{185918C1-6917-42A6-91C9-88EE6CC60CD2}"/>
                    </a:ext>
                  </a:extLst>
                </p:cNvPr>
                <p:cNvPicPr/>
                <p:nvPr/>
              </p:nvPicPr>
              <p:blipFill>
                <a:blip r:embed="rId211"/>
                <a:stretch>
                  <a:fillRect/>
                </a:stretch>
              </p:blipFill>
              <p:spPr>
                <a:xfrm>
                  <a:off x="11518499" y="1898082"/>
                  <a:ext cx="50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39" name="Ink 338">
                  <a:extLst>
                    <a:ext uri="{FF2B5EF4-FFF2-40B4-BE49-F238E27FC236}">
                      <a16:creationId xmlns:a16="http://schemas.microsoft.com/office/drawing/2014/main" id="{605C86E7-4C43-4B89-ABBA-2912ED570C0F}"/>
                    </a:ext>
                  </a:extLst>
                </p14:cNvPr>
                <p14:cNvContentPartPr/>
                <p14:nvPr/>
              </p14:nvContentPartPr>
              <p14:xfrm>
                <a:off x="11686979" y="2486682"/>
                <a:ext cx="34920" cy="51840"/>
              </p14:xfrm>
            </p:contentPart>
          </mc:Choice>
          <mc:Fallback>
            <p:pic>
              <p:nvPicPr>
                <p:cNvPr id="339" name="Ink 338">
                  <a:extLst>
                    <a:ext uri="{FF2B5EF4-FFF2-40B4-BE49-F238E27FC236}">
                      <a16:creationId xmlns:a16="http://schemas.microsoft.com/office/drawing/2014/main" id="{605C86E7-4C43-4B89-ABBA-2912ED570C0F}"/>
                    </a:ext>
                  </a:extLst>
                </p:cNvPr>
                <p:cNvPicPr/>
                <p:nvPr/>
              </p:nvPicPr>
              <p:blipFill>
                <a:blip r:embed="rId213"/>
                <a:stretch>
                  <a:fillRect/>
                </a:stretch>
              </p:blipFill>
              <p:spPr>
                <a:xfrm>
                  <a:off x="11682659" y="2482362"/>
                  <a:ext cx="43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40" name="Ink 339">
                  <a:extLst>
                    <a:ext uri="{FF2B5EF4-FFF2-40B4-BE49-F238E27FC236}">
                      <a16:creationId xmlns:a16="http://schemas.microsoft.com/office/drawing/2014/main" id="{0CB22F4F-D1BE-45BB-943C-7FAB8582A830}"/>
                    </a:ext>
                  </a:extLst>
                </p14:cNvPr>
                <p14:cNvContentPartPr/>
                <p14:nvPr/>
              </p14:nvContentPartPr>
              <p14:xfrm>
                <a:off x="11614619" y="2380122"/>
                <a:ext cx="358200" cy="209880"/>
              </p14:xfrm>
            </p:contentPart>
          </mc:Choice>
          <mc:Fallback>
            <p:pic>
              <p:nvPicPr>
                <p:cNvPr id="340" name="Ink 339">
                  <a:extLst>
                    <a:ext uri="{FF2B5EF4-FFF2-40B4-BE49-F238E27FC236}">
                      <a16:creationId xmlns:a16="http://schemas.microsoft.com/office/drawing/2014/main" id="{0CB22F4F-D1BE-45BB-943C-7FAB8582A830}"/>
                    </a:ext>
                  </a:extLst>
                </p:cNvPr>
                <p:cNvPicPr/>
                <p:nvPr/>
              </p:nvPicPr>
              <p:blipFill>
                <a:blip r:embed="rId215"/>
                <a:stretch>
                  <a:fillRect/>
                </a:stretch>
              </p:blipFill>
              <p:spPr>
                <a:xfrm>
                  <a:off x="11610299" y="2375802"/>
                  <a:ext cx="366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41" name="Ink 340">
                  <a:extLst>
                    <a:ext uri="{FF2B5EF4-FFF2-40B4-BE49-F238E27FC236}">
                      <a16:creationId xmlns:a16="http://schemas.microsoft.com/office/drawing/2014/main" id="{697CCB46-1243-4465-93DC-FBFFF831FEA4}"/>
                    </a:ext>
                  </a:extLst>
                </p14:cNvPr>
                <p14:cNvContentPartPr/>
                <p14:nvPr/>
              </p14:nvContentPartPr>
              <p14:xfrm>
                <a:off x="11741339" y="2380122"/>
                <a:ext cx="107640" cy="146880"/>
              </p14:xfrm>
            </p:contentPart>
          </mc:Choice>
          <mc:Fallback>
            <p:pic>
              <p:nvPicPr>
                <p:cNvPr id="341" name="Ink 340">
                  <a:extLst>
                    <a:ext uri="{FF2B5EF4-FFF2-40B4-BE49-F238E27FC236}">
                      <a16:creationId xmlns:a16="http://schemas.microsoft.com/office/drawing/2014/main" id="{697CCB46-1243-4465-93DC-FBFFF831FEA4}"/>
                    </a:ext>
                  </a:extLst>
                </p:cNvPr>
                <p:cNvPicPr/>
                <p:nvPr/>
              </p:nvPicPr>
              <p:blipFill>
                <a:blip r:embed="rId217"/>
                <a:stretch>
                  <a:fillRect/>
                </a:stretch>
              </p:blipFill>
              <p:spPr>
                <a:xfrm>
                  <a:off x="11737019" y="2375802"/>
                  <a:ext cx="116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42" name="Ink 341">
                  <a:extLst>
                    <a:ext uri="{FF2B5EF4-FFF2-40B4-BE49-F238E27FC236}">
                      <a16:creationId xmlns:a16="http://schemas.microsoft.com/office/drawing/2014/main" id="{67C1099B-7C29-4BCC-B269-22587821E6D3}"/>
                    </a:ext>
                  </a:extLst>
                </p14:cNvPr>
                <p14:cNvContentPartPr/>
                <p14:nvPr/>
              </p14:nvContentPartPr>
              <p14:xfrm>
                <a:off x="11923139" y="2347722"/>
                <a:ext cx="170640" cy="195480"/>
              </p14:xfrm>
            </p:contentPart>
          </mc:Choice>
          <mc:Fallback>
            <p:pic>
              <p:nvPicPr>
                <p:cNvPr id="342" name="Ink 341">
                  <a:extLst>
                    <a:ext uri="{FF2B5EF4-FFF2-40B4-BE49-F238E27FC236}">
                      <a16:creationId xmlns:a16="http://schemas.microsoft.com/office/drawing/2014/main" id="{67C1099B-7C29-4BCC-B269-22587821E6D3}"/>
                    </a:ext>
                  </a:extLst>
                </p:cNvPr>
                <p:cNvPicPr/>
                <p:nvPr/>
              </p:nvPicPr>
              <p:blipFill>
                <a:blip r:embed="rId219"/>
                <a:stretch>
                  <a:fillRect/>
                </a:stretch>
              </p:blipFill>
              <p:spPr>
                <a:xfrm>
                  <a:off x="11918819" y="2343402"/>
                  <a:ext cx="179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44" name="Ink 343">
                  <a:extLst>
                    <a:ext uri="{FF2B5EF4-FFF2-40B4-BE49-F238E27FC236}">
                      <a16:creationId xmlns:a16="http://schemas.microsoft.com/office/drawing/2014/main" id="{8672BF42-9F2E-451D-8F25-266FFC6E985D}"/>
                    </a:ext>
                  </a:extLst>
                </p14:cNvPr>
                <p14:cNvContentPartPr/>
                <p14:nvPr/>
              </p14:nvContentPartPr>
              <p14:xfrm>
                <a:off x="11526059" y="1879002"/>
                <a:ext cx="73800" cy="52200"/>
              </p14:xfrm>
            </p:contentPart>
          </mc:Choice>
          <mc:Fallback>
            <p:pic>
              <p:nvPicPr>
                <p:cNvPr id="344" name="Ink 343">
                  <a:extLst>
                    <a:ext uri="{FF2B5EF4-FFF2-40B4-BE49-F238E27FC236}">
                      <a16:creationId xmlns:a16="http://schemas.microsoft.com/office/drawing/2014/main" id="{8672BF42-9F2E-451D-8F25-266FFC6E985D}"/>
                    </a:ext>
                  </a:extLst>
                </p:cNvPr>
                <p:cNvPicPr/>
                <p:nvPr/>
              </p:nvPicPr>
              <p:blipFill>
                <a:blip r:embed="rId221"/>
                <a:stretch>
                  <a:fillRect/>
                </a:stretch>
              </p:blipFill>
              <p:spPr>
                <a:xfrm>
                  <a:off x="11521739" y="1874682"/>
                  <a:ext cx="82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45" name="Ink 344">
                  <a:extLst>
                    <a:ext uri="{FF2B5EF4-FFF2-40B4-BE49-F238E27FC236}">
                      <a16:creationId xmlns:a16="http://schemas.microsoft.com/office/drawing/2014/main" id="{EDE22A16-D7DC-4032-B138-0C9C349FEDC7}"/>
                    </a:ext>
                  </a:extLst>
                </p14:cNvPr>
                <p14:cNvContentPartPr/>
                <p14:nvPr/>
              </p14:nvContentPartPr>
              <p14:xfrm>
                <a:off x="11541539" y="1677402"/>
                <a:ext cx="36720" cy="45000"/>
              </p14:xfrm>
            </p:contentPart>
          </mc:Choice>
          <mc:Fallback>
            <p:pic>
              <p:nvPicPr>
                <p:cNvPr id="345" name="Ink 344">
                  <a:extLst>
                    <a:ext uri="{FF2B5EF4-FFF2-40B4-BE49-F238E27FC236}">
                      <a16:creationId xmlns:a16="http://schemas.microsoft.com/office/drawing/2014/main" id="{EDE22A16-D7DC-4032-B138-0C9C349FEDC7}"/>
                    </a:ext>
                  </a:extLst>
                </p:cNvPr>
                <p:cNvPicPr/>
                <p:nvPr/>
              </p:nvPicPr>
              <p:blipFill>
                <a:blip r:embed="rId223"/>
                <a:stretch>
                  <a:fillRect/>
                </a:stretch>
              </p:blipFill>
              <p:spPr>
                <a:xfrm>
                  <a:off x="11537219" y="1673082"/>
                  <a:ext cx="45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47" name="Ink 346">
                  <a:extLst>
                    <a:ext uri="{FF2B5EF4-FFF2-40B4-BE49-F238E27FC236}">
                      <a16:creationId xmlns:a16="http://schemas.microsoft.com/office/drawing/2014/main" id="{DA7896CD-0EB1-42D0-9C79-A73683011329}"/>
                    </a:ext>
                  </a:extLst>
                </p14:cNvPr>
                <p14:cNvContentPartPr/>
                <p14:nvPr/>
              </p14:nvContentPartPr>
              <p14:xfrm>
                <a:off x="11685899" y="1595682"/>
                <a:ext cx="160560" cy="15840"/>
              </p14:xfrm>
            </p:contentPart>
          </mc:Choice>
          <mc:Fallback>
            <p:pic>
              <p:nvPicPr>
                <p:cNvPr id="347" name="Ink 346">
                  <a:extLst>
                    <a:ext uri="{FF2B5EF4-FFF2-40B4-BE49-F238E27FC236}">
                      <a16:creationId xmlns:a16="http://schemas.microsoft.com/office/drawing/2014/main" id="{DA7896CD-0EB1-42D0-9C79-A73683011329}"/>
                    </a:ext>
                  </a:extLst>
                </p:cNvPr>
                <p:cNvPicPr/>
                <p:nvPr/>
              </p:nvPicPr>
              <p:blipFill>
                <a:blip r:embed="rId225"/>
                <a:stretch>
                  <a:fillRect/>
                </a:stretch>
              </p:blipFill>
              <p:spPr>
                <a:xfrm>
                  <a:off x="11681579" y="1591362"/>
                  <a:ext cx="169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48" name="Ink 347">
                  <a:extLst>
                    <a:ext uri="{FF2B5EF4-FFF2-40B4-BE49-F238E27FC236}">
                      <a16:creationId xmlns:a16="http://schemas.microsoft.com/office/drawing/2014/main" id="{43CEA27B-EBB1-4D84-8702-AA7A78E6B694}"/>
                    </a:ext>
                  </a:extLst>
                </p14:cNvPr>
                <p14:cNvContentPartPr/>
                <p14:nvPr/>
              </p14:nvContentPartPr>
              <p14:xfrm>
                <a:off x="11698139" y="1902762"/>
                <a:ext cx="165960" cy="15480"/>
              </p14:xfrm>
            </p:contentPart>
          </mc:Choice>
          <mc:Fallback>
            <p:pic>
              <p:nvPicPr>
                <p:cNvPr id="348" name="Ink 347">
                  <a:extLst>
                    <a:ext uri="{FF2B5EF4-FFF2-40B4-BE49-F238E27FC236}">
                      <a16:creationId xmlns:a16="http://schemas.microsoft.com/office/drawing/2014/main" id="{43CEA27B-EBB1-4D84-8702-AA7A78E6B694}"/>
                    </a:ext>
                  </a:extLst>
                </p:cNvPr>
                <p:cNvPicPr/>
                <p:nvPr/>
              </p:nvPicPr>
              <p:blipFill>
                <a:blip r:embed="rId227"/>
                <a:stretch>
                  <a:fillRect/>
                </a:stretch>
              </p:blipFill>
              <p:spPr>
                <a:xfrm>
                  <a:off x="11693819" y="1898442"/>
                  <a:ext cx="174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50" name="Ink 349">
                  <a:extLst>
                    <a:ext uri="{FF2B5EF4-FFF2-40B4-BE49-F238E27FC236}">
                      <a16:creationId xmlns:a16="http://schemas.microsoft.com/office/drawing/2014/main" id="{D6775C70-CD65-41B8-8AFF-6531F7646F8F}"/>
                    </a:ext>
                  </a:extLst>
                </p14:cNvPr>
                <p14:cNvContentPartPr/>
                <p14:nvPr/>
              </p14:nvContentPartPr>
              <p14:xfrm>
                <a:off x="11767259" y="2416482"/>
                <a:ext cx="11160" cy="1080"/>
              </p14:xfrm>
            </p:contentPart>
          </mc:Choice>
          <mc:Fallback>
            <p:pic>
              <p:nvPicPr>
                <p:cNvPr id="350" name="Ink 349">
                  <a:extLst>
                    <a:ext uri="{FF2B5EF4-FFF2-40B4-BE49-F238E27FC236}">
                      <a16:creationId xmlns:a16="http://schemas.microsoft.com/office/drawing/2014/main" id="{D6775C70-CD65-41B8-8AFF-6531F7646F8F}"/>
                    </a:ext>
                  </a:extLst>
                </p:cNvPr>
                <p:cNvPicPr/>
                <p:nvPr/>
              </p:nvPicPr>
              <p:blipFill>
                <a:blip r:embed="rId229"/>
                <a:stretch>
                  <a:fillRect/>
                </a:stretch>
              </p:blipFill>
              <p:spPr>
                <a:xfrm>
                  <a:off x="11762939" y="2412162"/>
                  <a:ext cx="19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51" name="Ink 350">
                  <a:extLst>
                    <a:ext uri="{FF2B5EF4-FFF2-40B4-BE49-F238E27FC236}">
                      <a16:creationId xmlns:a16="http://schemas.microsoft.com/office/drawing/2014/main" id="{242D8A69-C79D-4741-A1CE-D91D2181FA8D}"/>
                    </a:ext>
                  </a:extLst>
                </p14:cNvPr>
                <p14:cNvContentPartPr/>
                <p14:nvPr/>
              </p14:nvContentPartPr>
              <p14:xfrm>
                <a:off x="11521379" y="2640402"/>
                <a:ext cx="195840" cy="226440"/>
              </p14:xfrm>
            </p:contentPart>
          </mc:Choice>
          <mc:Fallback>
            <p:pic>
              <p:nvPicPr>
                <p:cNvPr id="351" name="Ink 350">
                  <a:extLst>
                    <a:ext uri="{FF2B5EF4-FFF2-40B4-BE49-F238E27FC236}">
                      <a16:creationId xmlns:a16="http://schemas.microsoft.com/office/drawing/2014/main" id="{242D8A69-C79D-4741-A1CE-D91D2181FA8D}"/>
                    </a:ext>
                  </a:extLst>
                </p:cNvPr>
                <p:cNvPicPr/>
                <p:nvPr/>
              </p:nvPicPr>
              <p:blipFill>
                <a:blip r:embed="rId231"/>
                <a:stretch>
                  <a:fillRect/>
                </a:stretch>
              </p:blipFill>
              <p:spPr>
                <a:xfrm>
                  <a:off x="11517059" y="2636082"/>
                  <a:ext cx="204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52" name="Ink 351">
                  <a:extLst>
                    <a:ext uri="{FF2B5EF4-FFF2-40B4-BE49-F238E27FC236}">
                      <a16:creationId xmlns:a16="http://schemas.microsoft.com/office/drawing/2014/main" id="{6C641963-F39A-41BC-8DF7-E380B75B6938}"/>
                    </a:ext>
                  </a:extLst>
                </p14:cNvPr>
                <p14:cNvContentPartPr/>
                <p14:nvPr/>
              </p14:nvContentPartPr>
              <p14:xfrm>
                <a:off x="11822339" y="2605482"/>
                <a:ext cx="156960" cy="238320"/>
              </p14:xfrm>
            </p:contentPart>
          </mc:Choice>
          <mc:Fallback>
            <p:pic>
              <p:nvPicPr>
                <p:cNvPr id="352" name="Ink 351">
                  <a:extLst>
                    <a:ext uri="{FF2B5EF4-FFF2-40B4-BE49-F238E27FC236}">
                      <a16:creationId xmlns:a16="http://schemas.microsoft.com/office/drawing/2014/main" id="{6C641963-F39A-41BC-8DF7-E380B75B6938}"/>
                    </a:ext>
                  </a:extLst>
                </p:cNvPr>
                <p:cNvPicPr/>
                <p:nvPr/>
              </p:nvPicPr>
              <p:blipFill>
                <a:blip r:embed="rId233"/>
                <a:stretch>
                  <a:fillRect/>
                </a:stretch>
              </p:blipFill>
              <p:spPr>
                <a:xfrm>
                  <a:off x="11818019" y="2601162"/>
                  <a:ext cx="1656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53" name="Ink 352">
                  <a:extLst>
                    <a:ext uri="{FF2B5EF4-FFF2-40B4-BE49-F238E27FC236}">
                      <a16:creationId xmlns:a16="http://schemas.microsoft.com/office/drawing/2014/main" id="{FA1E2EE5-1723-4083-9592-7C25431328E4}"/>
                    </a:ext>
                  </a:extLst>
                </p14:cNvPr>
                <p14:cNvContentPartPr/>
                <p14:nvPr/>
              </p14:nvContentPartPr>
              <p14:xfrm>
                <a:off x="11290979" y="2492802"/>
                <a:ext cx="893880" cy="572400"/>
              </p14:xfrm>
            </p:contentPart>
          </mc:Choice>
          <mc:Fallback>
            <p:pic>
              <p:nvPicPr>
                <p:cNvPr id="353" name="Ink 352">
                  <a:extLst>
                    <a:ext uri="{FF2B5EF4-FFF2-40B4-BE49-F238E27FC236}">
                      <a16:creationId xmlns:a16="http://schemas.microsoft.com/office/drawing/2014/main" id="{FA1E2EE5-1723-4083-9592-7C25431328E4}"/>
                    </a:ext>
                  </a:extLst>
                </p:cNvPr>
                <p:cNvPicPr/>
                <p:nvPr/>
              </p:nvPicPr>
              <p:blipFill>
                <a:blip r:embed="rId235"/>
                <a:stretch>
                  <a:fillRect/>
                </a:stretch>
              </p:blipFill>
              <p:spPr>
                <a:xfrm>
                  <a:off x="11286659" y="2488482"/>
                  <a:ext cx="90252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54" name="Ink 353">
                  <a:extLst>
                    <a:ext uri="{FF2B5EF4-FFF2-40B4-BE49-F238E27FC236}">
                      <a16:creationId xmlns:a16="http://schemas.microsoft.com/office/drawing/2014/main" id="{56048F12-15EA-4814-BA93-4BB49DA41BDE}"/>
                    </a:ext>
                  </a:extLst>
                </p14:cNvPr>
                <p14:cNvContentPartPr/>
                <p14:nvPr/>
              </p14:nvContentPartPr>
              <p14:xfrm>
                <a:off x="11749619" y="2574522"/>
                <a:ext cx="287640" cy="383040"/>
              </p14:xfrm>
            </p:contentPart>
          </mc:Choice>
          <mc:Fallback>
            <p:pic>
              <p:nvPicPr>
                <p:cNvPr id="354" name="Ink 353">
                  <a:extLst>
                    <a:ext uri="{FF2B5EF4-FFF2-40B4-BE49-F238E27FC236}">
                      <a16:creationId xmlns:a16="http://schemas.microsoft.com/office/drawing/2014/main" id="{56048F12-15EA-4814-BA93-4BB49DA41BDE}"/>
                    </a:ext>
                  </a:extLst>
                </p:cNvPr>
                <p:cNvPicPr/>
                <p:nvPr/>
              </p:nvPicPr>
              <p:blipFill>
                <a:blip r:embed="rId237"/>
                <a:stretch>
                  <a:fillRect/>
                </a:stretch>
              </p:blipFill>
              <p:spPr>
                <a:xfrm>
                  <a:off x="11745299" y="2570202"/>
                  <a:ext cx="29628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55" name="Ink 354">
                  <a:extLst>
                    <a:ext uri="{FF2B5EF4-FFF2-40B4-BE49-F238E27FC236}">
                      <a16:creationId xmlns:a16="http://schemas.microsoft.com/office/drawing/2014/main" id="{33CF4832-60AB-4125-BBE9-6A688ED563A6}"/>
                    </a:ext>
                  </a:extLst>
                </p14:cNvPr>
                <p14:cNvContentPartPr/>
                <p14:nvPr/>
              </p14:nvContentPartPr>
              <p14:xfrm>
                <a:off x="11754659" y="2551122"/>
                <a:ext cx="261000" cy="323640"/>
              </p14:xfrm>
            </p:contentPart>
          </mc:Choice>
          <mc:Fallback>
            <p:pic>
              <p:nvPicPr>
                <p:cNvPr id="355" name="Ink 354">
                  <a:extLst>
                    <a:ext uri="{FF2B5EF4-FFF2-40B4-BE49-F238E27FC236}">
                      <a16:creationId xmlns:a16="http://schemas.microsoft.com/office/drawing/2014/main" id="{33CF4832-60AB-4125-BBE9-6A688ED563A6}"/>
                    </a:ext>
                  </a:extLst>
                </p:cNvPr>
                <p:cNvPicPr/>
                <p:nvPr/>
              </p:nvPicPr>
              <p:blipFill>
                <a:blip r:embed="rId239"/>
                <a:stretch>
                  <a:fillRect/>
                </a:stretch>
              </p:blipFill>
              <p:spPr>
                <a:xfrm>
                  <a:off x="11750339" y="2546802"/>
                  <a:ext cx="2696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56" name="Ink 355">
                  <a:extLst>
                    <a:ext uri="{FF2B5EF4-FFF2-40B4-BE49-F238E27FC236}">
                      <a16:creationId xmlns:a16="http://schemas.microsoft.com/office/drawing/2014/main" id="{8907D557-D964-42FB-A43F-68D4652B8059}"/>
                    </a:ext>
                  </a:extLst>
                </p14:cNvPr>
                <p14:cNvContentPartPr/>
                <p14:nvPr/>
              </p14:nvContentPartPr>
              <p14:xfrm>
                <a:off x="11758619" y="2750922"/>
                <a:ext cx="268920" cy="79560"/>
              </p14:xfrm>
            </p:contentPart>
          </mc:Choice>
          <mc:Fallback>
            <p:pic>
              <p:nvPicPr>
                <p:cNvPr id="356" name="Ink 355">
                  <a:extLst>
                    <a:ext uri="{FF2B5EF4-FFF2-40B4-BE49-F238E27FC236}">
                      <a16:creationId xmlns:a16="http://schemas.microsoft.com/office/drawing/2014/main" id="{8907D557-D964-42FB-A43F-68D4652B8059}"/>
                    </a:ext>
                  </a:extLst>
                </p:cNvPr>
                <p:cNvPicPr/>
                <p:nvPr/>
              </p:nvPicPr>
              <p:blipFill>
                <a:blip r:embed="rId241"/>
                <a:stretch>
                  <a:fillRect/>
                </a:stretch>
              </p:blipFill>
              <p:spPr>
                <a:xfrm>
                  <a:off x="11754299" y="2746602"/>
                  <a:ext cx="277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57" name="Ink 356">
                  <a:extLst>
                    <a:ext uri="{FF2B5EF4-FFF2-40B4-BE49-F238E27FC236}">
                      <a16:creationId xmlns:a16="http://schemas.microsoft.com/office/drawing/2014/main" id="{1858EDCD-68FE-4E3B-95E1-4487DF08836B}"/>
                    </a:ext>
                  </a:extLst>
                </p14:cNvPr>
                <p14:cNvContentPartPr/>
                <p14:nvPr/>
              </p14:nvContentPartPr>
              <p14:xfrm>
                <a:off x="11403299" y="2640762"/>
                <a:ext cx="273960" cy="280080"/>
              </p14:xfrm>
            </p:contentPart>
          </mc:Choice>
          <mc:Fallback>
            <p:pic>
              <p:nvPicPr>
                <p:cNvPr id="357" name="Ink 356">
                  <a:extLst>
                    <a:ext uri="{FF2B5EF4-FFF2-40B4-BE49-F238E27FC236}">
                      <a16:creationId xmlns:a16="http://schemas.microsoft.com/office/drawing/2014/main" id="{1858EDCD-68FE-4E3B-95E1-4487DF08836B}"/>
                    </a:ext>
                  </a:extLst>
                </p:cNvPr>
                <p:cNvPicPr/>
                <p:nvPr/>
              </p:nvPicPr>
              <p:blipFill>
                <a:blip r:embed="rId243"/>
                <a:stretch>
                  <a:fillRect/>
                </a:stretch>
              </p:blipFill>
              <p:spPr>
                <a:xfrm>
                  <a:off x="11398979" y="2636442"/>
                  <a:ext cx="2826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63" name="Ink 362">
                  <a:extLst>
                    <a:ext uri="{FF2B5EF4-FFF2-40B4-BE49-F238E27FC236}">
                      <a16:creationId xmlns:a16="http://schemas.microsoft.com/office/drawing/2014/main" id="{0F7FAA3F-229C-40E0-818D-615CFA9A557F}"/>
                    </a:ext>
                  </a:extLst>
                </p14:cNvPr>
                <p14:cNvContentPartPr/>
                <p14:nvPr/>
              </p14:nvContentPartPr>
              <p14:xfrm>
                <a:off x="7285619" y="3500442"/>
                <a:ext cx="3273120" cy="3068280"/>
              </p14:xfrm>
            </p:contentPart>
          </mc:Choice>
          <mc:Fallback>
            <p:pic>
              <p:nvPicPr>
                <p:cNvPr id="363" name="Ink 362">
                  <a:extLst>
                    <a:ext uri="{FF2B5EF4-FFF2-40B4-BE49-F238E27FC236}">
                      <a16:creationId xmlns:a16="http://schemas.microsoft.com/office/drawing/2014/main" id="{0F7FAA3F-229C-40E0-818D-615CFA9A557F}"/>
                    </a:ext>
                  </a:extLst>
                </p:cNvPr>
                <p:cNvPicPr/>
                <p:nvPr/>
              </p:nvPicPr>
              <p:blipFill>
                <a:blip r:embed="rId245"/>
                <a:stretch>
                  <a:fillRect/>
                </a:stretch>
              </p:blipFill>
              <p:spPr>
                <a:xfrm>
                  <a:off x="7281299" y="3496122"/>
                  <a:ext cx="3281760" cy="3076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64" name="Ink 363">
                  <a:extLst>
                    <a:ext uri="{FF2B5EF4-FFF2-40B4-BE49-F238E27FC236}">
                      <a16:creationId xmlns:a16="http://schemas.microsoft.com/office/drawing/2014/main" id="{79A66444-B51F-41B0-ABC7-92E45AFC196C}"/>
                    </a:ext>
                  </a:extLst>
                </p14:cNvPr>
                <p14:cNvContentPartPr/>
                <p14:nvPr/>
              </p14:nvContentPartPr>
              <p14:xfrm>
                <a:off x="6777659" y="4186242"/>
                <a:ext cx="327960" cy="99000"/>
              </p14:xfrm>
            </p:contentPart>
          </mc:Choice>
          <mc:Fallback>
            <p:pic>
              <p:nvPicPr>
                <p:cNvPr id="364" name="Ink 363">
                  <a:extLst>
                    <a:ext uri="{FF2B5EF4-FFF2-40B4-BE49-F238E27FC236}">
                      <a16:creationId xmlns:a16="http://schemas.microsoft.com/office/drawing/2014/main" id="{79A66444-B51F-41B0-ABC7-92E45AFC196C}"/>
                    </a:ext>
                  </a:extLst>
                </p:cNvPr>
                <p:cNvPicPr/>
                <p:nvPr/>
              </p:nvPicPr>
              <p:blipFill>
                <a:blip r:embed="rId247"/>
                <a:stretch>
                  <a:fillRect/>
                </a:stretch>
              </p:blipFill>
              <p:spPr>
                <a:xfrm>
                  <a:off x="6773339" y="4181922"/>
                  <a:ext cx="336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65" name="Ink 364">
                  <a:extLst>
                    <a:ext uri="{FF2B5EF4-FFF2-40B4-BE49-F238E27FC236}">
                      <a16:creationId xmlns:a16="http://schemas.microsoft.com/office/drawing/2014/main" id="{262C6581-C6BE-4EE4-A450-5318250250BA}"/>
                    </a:ext>
                  </a:extLst>
                </p14:cNvPr>
                <p14:cNvContentPartPr/>
                <p14:nvPr/>
              </p14:nvContentPartPr>
              <p14:xfrm>
                <a:off x="6954059" y="4163202"/>
                <a:ext cx="235080" cy="257040"/>
              </p14:xfrm>
            </p:contentPart>
          </mc:Choice>
          <mc:Fallback>
            <p:pic>
              <p:nvPicPr>
                <p:cNvPr id="365" name="Ink 364">
                  <a:extLst>
                    <a:ext uri="{FF2B5EF4-FFF2-40B4-BE49-F238E27FC236}">
                      <a16:creationId xmlns:a16="http://schemas.microsoft.com/office/drawing/2014/main" id="{262C6581-C6BE-4EE4-A450-5318250250BA}"/>
                    </a:ext>
                  </a:extLst>
                </p:cNvPr>
                <p:cNvPicPr/>
                <p:nvPr/>
              </p:nvPicPr>
              <p:blipFill>
                <a:blip r:embed="rId249"/>
                <a:stretch>
                  <a:fillRect/>
                </a:stretch>
              </p:blipFill>
              <p:spPr>
                <a:xfrm>
                  <a:off x="6949739" y="4158882"/>
                  <a:ext cx="243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66" name="Ink 365">
                  <a:extLst>
                    <a:ext uri="{FF2B5EF4-FFF2-40B4-BE49-F238E27FC236}">
                      <a16:creationId xmlns:a16="http://schemas.microsoft.com/office/drawing/2014/main" id="{4410A875-A635-4C71-BE61-AB1F80484FA2}"/>
                    </a:ext>
                  </a:extLst>
                </p14:cNvPr>
                <p14:cNvContentPartPr/>
                <p14:nvPr/>
              </p14:nvContentPartPr>
              <p14:xfrm>
                <a:off x="7013819" y="4175442"/>
                <a:ext cx="250920" cy="253440"/>
              </p14:xfrm>
            </p:contentPart>
          </mc:Choice>
          <mc:Fallback>
            <p:pic>
              <p:nvPicPr>
                <p:cNvPr id="366" name="Ink 365">
                  <a:extLst>
                    <a:ext uri="{FF2B5EF4-FFF2-40B4-BE49-F238E27FC236}">
                      <a16:creationId xmlns:a16="http://schemas.microsoft.com/office/drawing/2014/main" id="{4410A875-A635-4C71-BE61-AB1F80484FA2}"/>
                    </a:ext>
                  </a:extLst>
                </p:cNvPr>
                <p:cNvPicPr/>
                <p:nvPr/>
              </p:nvPicPr>
              <p:blipFill>
                <a:blip r:embed="rId251"/>
                <a:stretch>
                  <a:fillRect/>
                </a:stretch>
              </p:blipFill>
              <p:spPr>
                <a:xfrm>
                  <a:off x="7009499" y="4171122"/>
                  <a:ext cx="259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68" name="Ink 367">
                  <a:extLst>
                    <a:ext uri="{FF2B5EF4-FFF2-40B4-BE49-F238E27FC236}">
                      <a16:creationId xmlns:a16="http://schemas.microsoft.com/office/drawing/2014/main" id="{C40AA269-A51A-4F35-804D-9BB336029C3B}"/>
                    </a:ext>
                  </a:extLst>
                </p14:cNvPr>
                <p14:cNvContentPartPr/>
                <p14:nvPr/>
              </p14:nvContentPartPr>
              <p14:xfrm>
                <a:off x="250859" y="5293242"/>
                <a:ext cx="215640" cy="357480"/>
              </p14:xfrm>
            </p:contentPart>
          </mc:Choice>
          <mc:Fallback>
            <p:pic>
              <p:nvPicPr>
                <p:cNvPr id="368" name="Ink 367">
                  <a:extLst>
                    <a:ext uri="{FF2B5EF4-FFF2-40B4-BE49-F238E27FC236}">
                      <a16:creationId xmlns:a16="http://schemas.microsoft.com/office/drawing/2014/main" id="{C40AA269-A51A-4F35-804D-9BB336029C3B}"/>
                    </a:ext>
                  </a:extLst>
                </p:cNvPr>
                <p:cNvPicPr/>
                <p:nvPr/>
              </p:nvPicPr>
              <p:blipFill>
                <a:blip r:embed="rId253"/>
                <a:stretch>
                  <a:fillRect/>
                </a:stretch>
              </p:blipFill>
              <p:spPr>
                <a:xfrm>
                  <a:off x="246539" y="5288922"/>
                  <a:ext cx="2242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69" name="Ink 368">
                  <a:extLst>
                    <a:ext uri="{FF2B5EF4-FFF2-40B4-BE49-F238E27FC236}">
                      <a16:creationId xmlns:a16="http://schemas.microsoft.com/office/drawing/2014/main" id="{FC5E025A-BBAD-4A52-B43F-14BDC2A22421}"/>
                    </a:ext>
                  </a:extLst>
                </p14:cNvPr>
                <p14:cNvContentPartPr/>
                <p14:nvPr/>
              </p14:nvContentPartPr>
              <p14:xfrm>
                <a:off x="81299" y="5090922"/>
                <a:ext cx="552960" cy="680040"/>
              </p14:xfrm>
            </p:contentPart>
          </mc:Choice>
          <mc:Fallback>
            <p:pic>
              <p:nvPicPr>
                <p:cNvPr id="369" name="Ink 368">
                  <a:extLst>
                    <a:ext uri="{FF2B5EF4-FFF2-40B4-BE49-F238E27FC236}">
                      <a16:creationId xmlns:a16="http://schemas.microsoft.com/office/drawing/2014/main" id="{FC5E025A-BBAD-4A52-B43F-14BDC2A22421}"/>
                    </a:ext>
                  </a:extLst>
                </p:cNvPr>
                <p:cNvPicPr/>
                <p:nvPr/>
              </p:nvPicPr>
              <p:blipFill>
                <a:blip r:embed="rId255"/>
                <a:stretch>
                  <a:fillRect/>
                </a:stretch>
              </p:blipFill>
              <p:spPr>
                <a:xfrm>
                  <a:off x="76979" y="5086602"/>
                  <a:ext cx="56160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71" name="Ink 370">
                  <a:extLst>
                    <a:ext uri="{FF2B5EF4-FFF2-40B4-BE49-F238E27FC236}">
                      <a16:creationId xmlns:a16="http://schemas.microsoft.com/office/drawing/2014/main" id="{5B31C2A9-0EB5-4491-A158-A3378AB24C93}"/>
                    </a:ext>
                  </a:extLst>
                </p14:cNvPr>
                <p14:cNvContentPartPr/>
                <p14:nvPr/>
              </p14:nvContentPartPr>
              <p14:xfrm>
                <a:off x="6313979" y="6097122"/>
                <a:ext cx="290160" cy="280800"/>
              </p14:xfrm>
            </p:contentPart>
          </mc:Choice>
          <mc:Fallback>
            <p:pic>
              <p:nvPicPr>
                <p:cNvPr id="371" name="Ink 370">
                  <a:extLst>
                    <a:ext uri="{FF2B5EF4-FFF2-40B4-BE49-F238E27FC236}">
                      <a16:creationId xmlns:a16="http://schemas.microsoft.com/office/drawing/2014/main" id="{5B31C2A9-0EB5-4491-A158-A3378AB24C93}"/>
                    </a:ext>
                  </a:extLst>
                </p:cNvPr>
                <p:cNvPicPr/>
                <p:nvPr/>
              </p:nvPicPr>
              <p:blipFill>
                <a:blip r:embed="rId257"/>
                <a:stretch>
                  <a:fillRect/>
                </a:stretch>
              </p:blipFill>
              <p:spPr>
                <a:xfrm>
                  <a:off x="6309659" y="6092802"/>
                  <a:ext cx="2988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73" name="Ink 372">
                  <a:extLst>
                    <a:ext uri="{FF2B5EF4-FFF2-40B4-BE49-F238E27FC236}">
                      <a16:creationId xmlns:a16="http://schemas.microsoft.com/office/drawing/2014/main" id="{ABBA6010-939D-4AA4-A720-DFC51D20AB9C}"/>
                    </a:ext>
                  </a:extLst>
                </p14:cNvPr>
                <p14:cNvContentPartPr/>
                <p14:nvPr/>
              </p14:nvContentPartPr>
              <p14:xfrm>
                <a:off x="6132179" y="5940522"/>
                <a:ext cx="574920" cy="584280"/>
              </p14:xfrm>
            </p:contentPart>
          </mc:Choice>
          <mc:Fallback>
            <p:pic>
              <p:nvPicPr>
                <p:cNvPr id="373" name="Ink 372">
                  <a:extLst>
                    <a:ext uri="{FF2B5EF4-FFF2-40B4-BE49-F238E27FC236}">
                      <a16:creationId xmlns:a16="http://schemas.microsoft.com/office/drawing/2014/main" id="{ABBA6010-939D-4AA4-A720-DFC51D20AB9C}"/>
                    </a:ext>
                  </a:extLst>
                </p:cNvPr>
                <p:cNvPicPr/>
                <p:nvPr/>
              </p:nvPicPr>
              <p:blipFill>
                <a:blip r:embed="rId259"/>
                <a:stretch>
                  <a:fillRect/>
                </a:stretch>
              </p:blipFill>
              <p:spPr>
                <a:xfrm>
                  <a:off x="6127859" y="5936202"/>
                  <a:ext cx="58356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74" name="Ink 373">
                  <a:extLst>
                    <a:ext uri="{FF2B5EF4-FFF2-40B4-BE49-F238E27FC236}">
                      <a16:creationId xmlns:a16="http://schemas.microsoft.com/office/drawing/2014/main" id="{CF5A65B5-73B4-4B58-B01D-CA60A4ED4FDA}"/>
                    </a:ext>
                  </a:extLst>
                </p14:cNvPr>
                <p14:cNvContentPartPr/>
                <p14:nvPr/>
              </p14:nvContentPartPr>
              <p14:xfrm>
                <a:off x="10370099" y="6031962"/>
                <a:ext cx="205200" cy="255240"/>
              </p14:xfrm>
            </p:contentPart>
          </mc:Choice>
          <mc:Fallback>
            <p:pic>
              <p:nvPicPr>
                <p:cNvPr id="374" name="Ink 373">
                  <a:extLst>
                    <a:ext uri="{FF2B5EF4-FFF2-40B4-BE49-F238E27FC236}">
                      <a16:creationId xmlns:a16="http://schemas.microsoft.com/office/drawing/2014/main" id="{CF5A65B5-73B4-4B58-B01D-CA60A4ED4FDA}"/>
                    </a:ext>
                  </a:extLst>
                </p:cNvPr>
                <p:cNvPicPr/>
                <p:nvPr/>
              </p:nvPicPr>
              <p:blipFill>
                <a:blip r:embed="rId261"/>
                <a:stretch>
                  <a:fillRect/>
                </a:stretch>
              </p:blipFill>
              <p:spPr>
                <a:xfrm>
                  <a:off x="10365779" y="6027642"/>
                  <a:ext cx="2138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75" name="Ink 374">
                  <a:extLst>
                    <a:ext uri="{FF2B5EF4-FFF2-40B4-BE49-F238E27FC236}">
                      <a16:creationId xmlns:a16="http://schemas.microsoft.com/office/drawing/2014/main" id="{042C2BB1-BF96-44ED-BE98-D74AD41B6ABA}"/>
                    </a:ext>
                  </a:extLst>
                </p14:cNvPr>
                <p14:cNvContentPartPr/>
                <p14:nvPr/>
              </p14:nvContentPartPr>
              <p14:xfrm>
                <a:off x="10167779" y="5882922"/>
                <a:ext cx="517680" cy="469080"/>
              </p14:xfrm>
            </p:contentPart>
          </mc:Choice>
          <mc:Fallback>
            <p:pic>
              <p:nvPicPr>
                <p:cNvPr id="375" name="Ink 374">
                  <a:extLst>
                    <a:ext uri="{FF2B5EF4-FFF2-40B4-BE49-F238E27FC236}">
                      <a16:creationId xmlns:a16="http://schemas.microsoft.com/office/drawing/2014/main" id="{042C2BB1-BF96-44ED-BE98-D74AD41B6ABA}"/>
                    </a:ext>
                  </a:extLst>
                </p:cNvPr>
                <p:cNvPicPr/>
                <p:nvPr/>
              </p:nvPicPr>
              <p:blipFill>
                <a:blip r:embed="rId263"/>
                <a:stretch>
                  <a:fillRect/>
                </a:stretch>
              </p:blipFill>
              <p:spPr>
                <a:xfrm>
                  <a:off x="10163459" y="5878602"/>
                  <a:ext cx="526320" cy="47772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Devices and data communication formats</a:t>
            </a:r>
            <a:endParaRPr lang="en-US" sz="3390" b="0" strike="noStrike" spc="-1">
              <a:latin typeface="Arial"/>
            </a:endParaRPr>
          </a:p>
        </p:txBody>
      </p:sp>
      <p:sp>
        <p:nvSpPr>
          <p:cNvPr id="286" name="CustomShape 2"/>
          <p:cNvSpPr/>
          <p:nvPr/>
        </p:nvSpPr>
        <p:spPr>
          <a:xfrm>
            <a:off x="737280" y="1555560"/>
            <a:ext cx="10513440" cy="48664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100000"/>
              </a:lnSpc>
              <a:spcBef>
                <a:spcPts val="604"/>
              </a:spcBef>
              <a:buClr>
                <a:srgbClr val="000000"/>
              </a:buClr>
              <a:buFont typeface="Arial"/>
              <a:buChar char="•"/>
            </a:pPr>
            <a:r>
              <a:rPr lang="en-US" sz="2910" b="0" strike="noStrike" spc="-1" dirty="0">
                <a:solidFill>
                  <a:srgbClr val="000000"/>
                </a:solidFill>
                <a:latin typeface="Arial"/>
                <a:ea typeface="Roboto"/>
              </a:rPr>
              <a:t>Examples of specific video streaming protocols</a:t>
            </a:r>
            <a:endParaRPr lang="en-US" sz="2910" b="0" strike="noStrike" spc="-1" dirty="0">
              <a:latin typeface="Arial"/>
            </a:endParaRPr>
          </a:p>
          <a:p>
            <a:pPr marL="829440" lvl="1" indent="-275400">
              <a:lnSpc>
                <a:spcPct val="100000"/>
              </a:lnSpc>
              <a:spcBef>
                <a:spcPts val="604"/>
              </a:spcBef>
              <a:buClr>
                <a:srgbClr val="000000"/>
              </a:buClr>
              <a:buFont typeface="Arial"/>
              <a:buChar char="•"/>
            </a:pPr>
            <a:r>
              <a:rPr lang="en-US" sz="2910" b="0" strike="noStrike" spc="-1" dirty="0">
                <a:solidFill>
                  <a:srgbClr val="000000"/>
                </a:solidFill>
                <a:latin typeface="Arial"/>
                <a:ea typeface="Roboto"/>
              </a:rPr>
              <a:t>Examples of specific sensor data streaming protocols</a:t>
            </a:r>
            <a:endParaRPr lang="en-US" sz="2910" b="0" strike="noStrike" spc="-1" dirty="0">
              <a:latin typeface="Arial"/>
            </a:endParaRPr>
          </a:p>
          <a:p>
            <a:pPr marL="829440" lvl="1" indent="-275400">
              <a:lnSpc>
                <a:spcPct val="100000"/>
              </a:lnSpc>
              <a:spcBef>
                <a:spcPts val="604"/>
              </a:spcBef>
              <a:buClr>
                <a:srgbClr val="000000"/>
              </a:buClr>
              <a:buFont typeface="Arial"/>
              <a:buChar char="•"/>
            </a:pPr>
            <a:r>
              <a:rPr lang="en-US" sz="2910" b="0" strike="noStrike" spc="-1" dirty="0">
                <a:solidFill>
                  <a:srgbClr val="000000"/>
                </a:solidFill>
                <a:latin typeface="Arial"/>
                <a:ea typeface="Roboto"/>
              </a:rPr>
              <a:t>Possibility to develop a script which uses existing </a:t>
            </a:r>
            <a:r>
              <a:rPr lang="en-US" sz="2910" b="0" strike="noStrike" spc="-1" dirty="0" err="1">
                <a:solidFill>
                  <a:srgbClr val="000000"/>
                </a:solidFill>
                <a:latin typeface="Arial"/>
                <a:ea typeface="Roboto"/>
              </a:rPr>
              <a:t>videomaterial</a:t>
            </a:r>
            <a:r>
              <a:rPr lang="en-US" sz="2910" b="0" strike="noStrike" spc="-1" dirty="0">
                <a:solidFill>
                  <a:srgbClr val="000000"/>
                </a:solidFill>
                <a:latin typeface="Arial"/>
                <a:ea typeface="Roboto"/>
              </a:rPr>
              <a:t> for training and to simulate large number of cameras and sensors</a:t>
            </a:r>
            <a:endParaRPr lang="en-US" sz="2910" b="0" strike="noStrike" spc="-1" dirty="0">
              <a:latin typeface="Arial"/>
            </a:endParaRPr>
          </a:p>
          <a:p>
            <a:pPr marL="829440" lvl="1" indent="-275400">
              <a:lnSpc>
                <a:spcPct val="100000"/>
              </a:lnSpc>
              <a:spcBef>
                <a:spcPts val="604"/>
              </a:spcBef>
              <a:buClr>
                <a:srgbClr val="000000"/>
              </a:buClr>
              <a:buFont typeface="Arial"/>
              <a:buChar char="•"/>
            </a:pPr>
            <a:r>
              <a:rPr lang="en-US" sz="2910" b="0" strike="noStrike" spc="-1" dirty="0">
                <a:solidFill>
                  <a:srgbClr val="000000"/>
                </a:solidFill>
                <a:latin typeface="Arial"/>
                <a:ea typeface="Roboto"/>
              </a:rPr>
              <a:t>Example, is </a:t>
            </a:r>
            <a:r>
              <a:rPr lang="en-US" sz="2910" b="0" u="sng" strike="noStrike" spc="-1" dirty="0">
                <a:solidFill>
                  <a:srgbClr val="0563C1"/>
                </a:solidFill>
                <a:uFillTx/>
                <a:latin typeface="Arial"/>
                <a:ea typeface="Roboto"/>
                <a:hlinkClick r:id="rId2"/>
              </a:rPr>
              <a:t>https://www.ffmpeg.org/</a:t>
            </a:r>
            <a:r>
              <a:rPr lang="en-US" sz="2910" b="0" strike="noStrike" spc="-1" dirty="0">
                <a:solidFill>
                  <a:srgbClr val="000000"/>
                </a:solidFill>
                <a:latin typeface="Arial"/>
                <a:ea typeface="Roboto"/>
              </a:rPr>
              <a:t> useful? If not suggest other tools</a:t>
            </a:r>
            <a:endParaRPr lang="en-US" sz="2910" b="0" strike="noStrike" spc="-1" dirty="0">
              <a:latin typeface="Arial"/>
            </a:endParaRPr>
          </a:p>
          <a:p>
            <a:pPr marL="829440" lvl="1" indent="-275400">
              <a:lnSpc>
                <a:spcPct val="100000"/>
              </a:lnSpc>
              <a:spcBef>
                <a:spcPts val="604"/>
              </a:spcBef>
              <a:buClr>
                <a:srgbClr val="000000"/>
              </a:buClr>
              <a:buFont typeface="Arial"/>
              <a:buChar char="•"/>
            </a:pPr>
            <a:r>
              <a:rPr lang="sl-SI" sz="2910" b="0" strike="noStrike" spc="-1" dirty="0" err="1">
                <a:solidFill>
                  <a:srgbClr val="034EA2"/>
                </a:solidFill>
                <a:latin typeface="Arial"/>
                <a:ea typeface="Roboto"/>
              </a:rPr>
              <a:t>May</a:t>
            </a:r>
            <a:r>
              <a:rPr lang="sl-SI" sz="2910" b="0" strike="noStrike" spc="-1" dirty="0">
                <a:solidFill>
                  <a:srgbClr val="034EA2"/>
                </a:solidFill>
                <a:latin typeface="Arial"/>
                <a:ea typeface="Roboto"/>
              </a:rPr>
              <a:t> </a:t>
            </a:r>
            <a:r>
              <a:rPr lang="sl-SI" sz="2910" b="0" strike="noStrike" spc="-1" dirty="0" err="1">
                <a:solidFill>
                  <a:srgbClr val="034EA2"/>
                </a:solidFill>
                <a:latin typeface="Arial"/>
                <a:ea typeface="Roboto"/>
              </a:rPr>
              <a:t>we</a:t>
            </a:r>
            <a:r>
              <a:rPr lang="sl-SI" sz="2910" b="0" strike="noStrike" spc="-1" dirty="0">
                <a:solidFill>
                  <a:srgbClr val="034EA2"/>
                </a:solidFill>
                <a:latin typeface="Arial"/>
                <a:ea typeface="Roboto"/>
              </a:rPr>
              <a:t> </a:t>
            </a:r>
            <a:r>
              <a:rPr lang="sl-SI" sz="2910" b="0" strike="noStrike" spc="-1" dirty="0" err="1">
                <a:solidFill>
                  <a:srgbClr val="034EA2"/>
                </a:solidFill>
                <a:latin typeface="Arial"/>
                <a:ea typeface="Roboto"/>
              </a:rPr>
              <a:t>proceed</a:t>
            </a:r>
            <a:r>
              <a:rPr lang="sl-SI" sz="2910" b="0" strike="noStrike" spc="-1" dirty="0">
                <a:solidFill>
                  <a:srgbClr val="034EA2"/>
                </a:solidFill>
                <a:latin typeface="Arial"/>
                <a:ea typeface="Roboto"/>
              </a:rPr>
              <a:t> </a:t>
            </a:r>
            <a:r>
              <a:rPr lang="sl-SI" sz="2910" b="0" strike="noStrike" spc="-1" dirty="0" err="1">
                <a:solidFill>
                  <a:srgbClr val="034EA2"/>
                </a:solidFill>
                <a:latin typeface="Arial"/>
                <a:ea typeface="Roboto"/>
              </a:rPr>
              <a:t>with</a:t>
            </a:r>
            <a:r>
              <a:rPr lang="sl-SI" sz="2910" b="0" strike="noStrike" spc="-1" dirty="0">
                <a:solidFill>
                  <a:srgbClr val="034EA2"/>
                </a:solidFill>
                <a:latin typeface="Arial"/>
                <a:ea typeface="Roboto"/>
              </a:rPr>
              <a:t> </a:t>
            </a:r>
            <a:r>
              <a:rPr lang="en-US" sz="2910" b="0" strike="noStrike" spc="-1" dirty="0">
                <a:solidFill>
                  <a:srgbClr val="034EA2"/>
                </a:solidFill>
                <a:latin typeface="Arial"/>
                <a:ea typeface="Roboto"/>
              </a:rPr>
              <a:t>development regardless of the actual physical setting based on </a:t>
            </a:r>
            <a:r>
              <a:rPr lang="sl-SI" sz="2910" b="0" strike="noStrike" spc="-1" dirty="0" err="1">
                <a:solidFill>
                  <a:srgbClr val="034EA2"/>
                </a:solidFill>
                <a:latin typeface="Arial"/>
                <a:ea typeface="Roboto"/>
              </a:rPr>
              <a:t>ffmpeg</a:t>
            </a:r>
            <a:r>
              <a:rPr lang="sl-SI" sz="2910" b="0" strike="noStrike" spc="-1" dirty="0">
                <a:solidFill>
                  <a:srgbClr val="034EA2"/>
                </a:solidFill>
                <a:latin typeface="Arial"/>
                <a:ea typeface="Roboto"/>
              </a:rPr>
              <a:t> </a:t>
            </a:r>
            <a:r>
              <a:rPr lang="sl-SI" sz="2910" b="0" strike="noStrike" spc="-1" dirty="0" err="1">
                <a:solidFill>
                  <a:srgbClr val="034EA2"/>
                </a:solidFill>
                <a:latin typeface="Arial"/>
                <a:ea typeface="Roboto"/>
              </a:rPr>
              <a:t>testing</a:t>
            </a:r>
            <a:r>
              <a:rPr lang="sl-SI" sz="2910" b="0" strike="noStrike" spc="-1" dirty="0">
                <a:solidFill>
                  <a:srgbClr val="034EA2"/>
                </a:solidFill>
                <a:latin typeface="Arial"/>
                <a:ea typeface="Roboto"/>
              </a:rPr>
              <a:t> </a:t>
            </a:r>
            <a:r>
              <a:rPr lang="sl-SI" sz="2910" b="0" strike="noStrike" spc="-1" dirty="0" err="1">
                <a:solidFill>
                  <a:srgbClr val="034EA2"/>
                </a:solidFill>
                <a:latin typeface="Arial"/>
                <a:ea typeface="Roboto"/>
              </a:rPr>
              <a:t>case</a:t>
            </a:r>
            <a:r>
              <a:rPr lang="sl-SI" sz="2910" b="0" strike="noStrike" spc="-1" dirty="0">
                <a:solidFill>
                  <a:srgbClr val="034EA2"/>
                </a:solidFill>
                <a:latin typeface="Arial"/>
                <a:ea typeface="Roboto"/>
              </a:rPr>
              <a:t>?</a:t>
            </a:r>
            <a:endParaRPr lang="en-US" sz="2910" b="0" strike="noStrike" spc="-1" dirty="0">
              <a:latin typeface="Arial"/>
            </a:endParaRPr>
          </a:p>
        </p:txBody>
      </p:sp>
      <p:sp>
        <p:nvSpPr>
          <p:cNvPr id="287" name="TextShape 3"/>
          <p:cNvSpPr txBox="1"/>
          <p:nvPr/>
        </p:nvSpPr>
        <p:spPr>
          <a:xfrm>
            <a:off x="8610480" y="6356520"/>
            <a:ext cx="2742840" cy="364680"/>
          </a:xfrm>
          <a:prstGeom prst="rect">
            <a:avLst/>
          </a:prstGeom>
          <a:noFill/>
          <a:ln>
            <a:noFill/>
          </a:ln>
        </p:spPr>
        <p:txBody>
          <a:bodyPr anchor="ctr"/>
          <a:lstStyle/>
          <a:p>
            <a:pPr algn="r">
              <a:lnSpc>
                <a:spcPct val="100000"/>
              </a:lnSpc>
            </a:pPr>
            <a:fld id="{C171FB5B-87E9-4D5D-9288-B9DF8CBA5E50}" type="slidenum">
              <a:rPr lang="en-US" sz="1200" b="0" strike="noStrike" spc="-1">
                <a:solidFill>
                  <a:srgbClr val="8B8B8B"/>
                </a:solidFill>
                <a:latin typeface="Arial"/>
              </a:rPr>
              <a:t>21</a:t>
            </a:fld>
            <a:endParaRPr lang="en-US" sz="1200" b="0" strike="noStrike" spc="-1">
              <a:latin typeface="Times New Roman"/>
            </a:endParaRPr>
          </a:p>
        </p:txBody>
      </p:sp>
      <p:grpSp>
        <p:nvGrpSpPr>
          <p:cNvPr id="39" name="Group 38">
            <a:extLst>
              <a:ext uri="{FF2B5EF4-FFF2-40B4-BE49-F238E27FC236}">
                <a16:creationId xmlns:a16="http://schemas.microsoft.com/office/drawing/2014/main" id="{0EC10606-C907-4CEF-AE53-F75D690BCBD9}"/>
              </a:ext>
            </a:extLst>
          </p:cNvPr>
          <p:cNvGrpSpPr/>
          <p:nvPr/>
        </p:nvGrpSpPr>
        <p:grpSpPr>
          <a:xfrm>
            <a:off x="10214939" y="3444282"/>
            <a:ext cx="1707840" cy="2431800"/>
            <a:chOff x="10214939" y="3444282"/>
            <a:chExt cx="1707840" cy="243180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DC0671B-1490-4A04-B943-C5765AEA6844}"/>
                    </a:ext>
                  </a:extLst>
                </p14:cNvPr>
                <p14:cNvContentPartPr/>
                <p14:nvPr/>
              </p14:nvContentPartPr>
              <p14:xfrm>
                <a:off x="10361819" y="4148442"/>
                <a:ext cx="367200" cy="600120"/>
              </p14:xfrm>
            </p:contentPart>
          </mc:Choice>
          <mc:Fallback>
            <p:pic>
              <p:nvPicPr>
                <p:cNvPr id="2" name="Ink 1">
                  <a:extLst>
                    <a:ext uri="{FF2B5EF4-FFF2-40B4-BE49-F238E27FC236}">
                      <a16:creationId xmlns:a16="http://schemas.microsoft.com/office/drawing/2014/main" id="{4DC0671B-1490-4A04-B943-C5765AEA6844}"/>
                    </a:ext>
                  </a:extLst>
                </p:cNvPr>
                <p:cNvPicPr/>
                <p:nvPr/>
              </p:nvPicPr>
              <p:blipFill>
                <a:blip r:embed="rId4"/>
                <a:stretch>
                  <a:fillRect/>
                </a:stretch>
              </p:blipFill>
              <p:spPr>
                <a:xfrm>
                  <a:off x="10357499" y="4144122"/>
                  <a:ext cx="37584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1D07647-87F4-420B-8799-4CB66C4B3413}"/>
                    </a:ext>
                  </a:extLst>
                </p14:cNvPr>
                <p14:cNvContentPartPr/>
                <p14:nvPr/>
              </p14:nvContentPartPr>
              <p14:xfrm>
                <a:off x="10340939" y="4087962"/>
                <a:ext cx="425160" cy="767880"/>
              </p14:xfrm>
            </p:contentPart>
          </mc:Choice>
          <mc:Fallback>
            <p:pic>
              <p:nvPicPr>
                <p:cNvPr id="3" name="Ink 2">
                  <a:extLst>
                    <a:ext uri="{FF2B5EF4-FFF2-40B4-BE49-F238E27FC236}">
                      <a16:creationId xmlns:a16="http://schemas.microsoft.com/office/drawing/2014/main" id="{F1D07647-87F4-420B-8799-4CB66C4B3413}"/>
                    </a:ext>
                  </a:extLst>
                </p:cNvPr>
                <p:cNvPicPr/>
                <p:nvPr/>
              </p:nvPicPr>
              <p:blipFill>
                <a:blip r:embed="rId6"/>
                <a:stretch>
                  <a:fillRect/>
                </a:stretch>
              </p:blipFill>
              <p:spPr>
                <a:xfrm>
                  <a:off x="10336619" y="4083642"/>
                  <a:ext cx="43380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0424BB38-674B-4853-8BC1-DA1AE1B0EA3B}"/>
                    </a:ext>
                  </a:extLst>
                </p14:cNvPr>
                <p14:cNvContentPartPr/>
                <p14:nvPr/>
              </p14:nvContentPartPr>
              <p14:xfrm>
                <a:off x="10214939" y="4026042"/>
                <a:ext cx="615960" cy="757800"/>
              </p14:xfrm>
            </p:contentPart>
          </mc:Choice>
          <mc:Fallback>
            <p:pic>
              <p:nvPicPr>
                <p:cNvPr id="4" name="Ink 3">
                  <a:extLst>
                    <a:ext uri="{FF2B5EF4-FFF2-40B4-BE49-F238E27FC236}">
                      <a16:creationId xmlns:a16="http://schemas.microsoft.com/office/drawing/2014/main" id="{0424BB38-674B-4853-8BC1-DA1AE1B0EA3B}"/>
                    </a:ext>
                  </a:extLst>
                </p:cNvPr>
                <p:cNvPicPr/>
                <p:nvPr/>
              </p:nvPicPr>
              <p:blipFill>
                <a:blip r:embed="rId8"/>
                <a:stretch>
                  <a:fillRect/>
                </a:stretch>
              </p:blipFill>
              <p:spPr>
                <a:xfrm>
                  <a:off x="10210619" y="4021722"/>
                  <a:ext cx="624600" cy="766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AD95F18F-F8A0-4002-9162-62F17AA455FE}"/>
                    </a:ext>
                  </a:extLst>
                </p14:cNvPr>
                <p14:cNvContentPartPr/>
                <p14:nvPr/>
              </p14:nvContentPartPr>
              <p14:xfrm>
                <a:off x="10380539" y="4019922"/>
                <a:ext cx="217080" cy="957600"/>
              </p14:xfrm>
            </p:contentPart>
          </mc:Choice>
          <mc:Fallback>
            <p:pic>
              <p:nvPicPr>
                <p:cNvPr id="5" name="Ink 4">
                  <a:extLst>
                    <a:ext uri="{FF2B5EF4-FFF2-40B4-BE49-F238E27FC236}">
                      <a16:creationId xmlns:a16="http://schemas.microsoft.com/office/drawing/2014/main" id="{AD95F18F-F8A0-4002-9162-62F17AA455FE}"/>
                    </a:ext>
                  </a:extLst>
                </p:cNvPr>
                <p:cNvPicPr/>
                <p:nvPr/>
              </p:nvPicPr>
              <p:blipFill>
                <a:blip r:embed="rId10"/>
                <a:stretch>
                  <a:fillRect/>
                </a:stretch>
              </p:blipFill>
              <p:spPr>
                <a:xfrm>
                  <a:off x="10376219" y="4015602"/>
                  <a:ext cx="225720" cy="966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DE682542-D8C8-4882-B488-07EF0F031CE8}"/>
                    </a:ext>
                  </a:extLst>
                </p14:cNvPr>
                <p14:cNvContentPartPr/>
                <p14:nvPr/>
              </p14:nvContentPartPr>
              <p14:xfrm>
                <a:off x="11269379" y="3708522"/>
                <a:ext cx="325080" cy="465840"/>
              </p14:xfrm>
            </p:contentPart>
          </mc:Choice>
          <mc:Fallback>
            <p:pic>
              <p:nvPicPr>
                <p:cNvPr id="7" name="Ink 6">
                  <a:extLst>
                    <a:ext uri="{FF2B5EF4-FFF2-40B4-BE49-F238E27FC236}">
                      <a16:creationId xmlns:a16="http://schemas.microsoft.com/office/drawing/2014/main" id="{DE682542-D8C8-4882-B488-07EF0F031CE8}"/>
                    </a:ext>
                  </a:extLst>
                </p:cNvPr>
                <p:cNvPicPr/>
                <p:nvPr/>
              </p:nvPicPr>
              <p:blipFill>
                <a:blip r:embed="rId12"/>
                <a:stretch>
                  <a:fillRect/>
                </a:stretch>
              </p:blipFill>
              <p:spPr>
                <a:xfrm>
                  <a:off x="11265059" y="3704202"/>
                  <a:ext cx="33372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C9178E83-88FF-4C43-97E1-07A11E1036C4}"/>
                    </a:ext>
                  </a:extLst>
                </p14:cNvPr>
                <p14:cNvContentPartPr/>
                <p14:nvPr/>
              </p14:nvContentPartPr>
              <p14:xfrm>
                <a:off x="11211779" y="4074642"/>
                <a:ext cx="137520" cy="126360"/>
              </p14:xfrm>
            </p:contentPart>
          </mc:Choice>
          <mc:Fallback>
            <p:pic>
              <p:nvPicPr>
                <p:cNvPr id="8" name="Ink 7">
                  <a:extLst>
                    <a:ext uri="{FF2B5EF4-FFF2-40B4-BE49-F238E27FC236}">
                      <a16:creationId xmlns:a16="http://schemas.microsoft.com/office/drawing/2014/main" id="{C9178E83-88FF-4C43-97E1-07A11E1036C4}"/>
                    </a:ext>
                  </a:extLst>
                </p:cNvPr>
                <p:cNvPicPr/>
                <p:nvPr/>
              </p:nvPicPr>
              <p:blipFill>
                <a:blip r:embed="rId14"/>
                <a:stretch>
                  <a:fillRect/>
                </a:stretch>
              </p:blipFill>
              <p:spPr>
                <a:xfrm>
                  <a:off x="11207459" y="4070322"/>
                  <a:ext cx="146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562EBBA4-7321-4874-B88E-7D14493A943E}"/>
                    </a:ext>
                  </a:extLst>
                </p14:cNvPr>
                <p14:cNvContentPartPr/>
                <p14:nvPr/>
              </p14:nvContentPartPr>
              <p14:xfrm>
                <a:off x="11383139" y="3653802"/>
                <a:ext cx="303840" cy="219240"/>
              </p14:xfrm>
            </p:contentPart>
          </mc:Choice>
          <mc:Fallback>
            <p:pic>
              <p:nvPicPr>
                <p:cNvPr id="9" name="Ink 8">
                  <a:extLst>
                    <a:ext uri="{FF2B5EF4-FFF2-40B4-BE49-F238E27FC236}">
                      <a16:creationId xmlns:a16="http://schemas.microsoft.com/office/drawing/2014/main" id="{562EBBA4-7321-4874-B88E-7D14493A943E}"/>
                    </a:ext>
                  </a:extLst>
                </p:cNvPr>
                <p:cNvPicPr/>
                <p:nvPr/>
              </p:nvPicPr>
              <p:blipFill>
                <a:blip r:embed="rId16"/>
                <a:stretch>
                  <a:fillRect/>
                </a:stretch>
              </p:blipFill>
              <p:spPr>
                <a:xfrm>
                  <a:off x="11378819" y="3649482"/>
                  <a:ext cx="312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7A3C9C6C-F738-4D2F-95AE-9E4F6AA12C35}"/>
                    </a:ext>
                  </a:extLst>
                </p14:cNvPr>
                <p14:cNvContentPartPr/>
                <p14:nvPr/>
              </p14:nvContentPartPr>
              <p14:xfrm>
                <a:off x="11112779" y="4174362"/>
                <a:ext cx="285840" cy="43920"/>
              </p14:xfrm>
            </p:contentPart>
          </mc:Choice>
          <mc:Fallback>
            <p:pic>
              <p:nvPicPr>
                <p:cNvPr id="10" name="Ink 9">
                  <a:extLst>
                    <a:ext uri="{FF2B5EF4-FFF2-40B4-BE49-F238E27FC236}">
                      <a16:creationId xmlns:a16="http://schemas.microsoft.com/office/drawing/2014/main" id="{7A3C9C6C-F738-4D2F-95AE-9E4F6AA12C35}"/>
                    </a:ext>
                  </a:extLst>
                </p:cNvPr>
                <p:cNvPicPr/>
                <p:nvPr/>
              </p:nvPicPr>
              <p:blipFill>
                <a:blip r:embed="rId18"/>
                <a:stretch>
                  <a:fillRect/>
                </a:stretch>
              </p:blipFill>
              <p:spPr>
                <a:xfrm>
                  <a:off x="11108459" y="4170042"/>
                  <a:ext cx="294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1F4DCB43-4045-4CC5-B293-5A205C21FFA6}"/>
                    </a:ext>
                  </a:extLst>
                </p14:cNvPr>
                <p14:cNvContentPartPr/>
                <p14:nvPr/>
              </p14:nvContentPartPr>
              <p14:xfrm>
                <a:off x="11514899" y="3444282"/>
                <a:ext cx="407880" cy="384840"/>
              </p14:xfrm>
            </p:contentPart>
          </mc:Choice>
          <mc:Fallback>
            <p:pic>
              <p:nvPicPr>
                <p:cNvPr id="11" name="Ink 10">
                  <a:extLst>
                    <a:ext uri="{FF2B5EF4-FFF2-40B4-BE49-F238E27FC236}">
                      <a16:creationId xmlns:a16="http://schemas.microsoft.com/office/drawing/2014/main" id="{1F4DCB43-4045-4CC5-B293-5A205C21FFA6}"/>
                    </a:ext>
                  </a:extLst>
                </p:cNvPr>
                <p:cNvPicPr/>
                <p:nvPr/>
              </p:nvPicPr>
              <p:blipFill>
                <a:blip r:embed="rId20"/>
                <a:stretch>
                  <a:fillRect/>
                </a:stretch>
              </p:blipFill>
              <p:spPr>
                <a:xfrm>
                  <a:off x="11510579" y="3439962"/>
                  <a:ext cx="4165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E1A0E001-793C-447F-974B-9E98AB6686AA}"/>
                    </a:ext>
                  </a:extLst>
                </p14:cNvPr>
                <p14:cNvContentPartPr/>
                <p14:nvPr/>
              </p14:nvContentPartPr>
              <p14:xfrm>
                <a:off x="11166779" y="3578202"/>
                <a:ext cx="627120" cy="726840"/>
              </p14:xfrm>
            </p:contentPart>
          </mc:Choice>
          <mc:Fallback>
            <p:pic>
              <p:nvPicPr>
                <p:cNvPr id="12" name="Ink 11">
                  <a:extLst>
                    <a:ext uri="{FF2B5EF4-FFF2-40B4-BE49-F238E27FC236}">
                      <a16:creationId xmlns:a16="http://schemas.microsoft.com/office/drawing/2014/main" id="{E1A0E001-793C-447F-974B-9E98AB6686AA}"/>
                    </a:ext>
                  </a:extLst>
                </p:cNvPr>
                <p:cNvPicPr/>
                <p:nvPr/>
              </p:nvPicPr>
              <p:blipFill>
                <a:blip r:embed="rId22"/>
                <a:stretch>
                  <a:fillRect/>
                </a:stretch>
              </p:blipFill>
              <p:spPr>
                <a:xfrm>
                  <a:off x="11162459" y="3573882"/>
                  <a:ext cx="63576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D6FC0D92-B398-4EA7-AB80-7294EC10A9AD}"/>
                    </a:ext>
                  </a:extLst>
                </p14:cNvPr>
                <p14:cNvContentPartPr/>
                <p14:nvPr/>
              </p14:nvContentPartPr>
              <p14:xfrm>
                <a:off x="11298899" y="3583602"/>
                <a:ext cx="466920" cy="214560"/>
              </p14:xfrm>
            </p:contentPart>
          </mc:Choice>
          <mc:Fallback>
            <p:pic>
              <p:nvPicPr>
                <p:cNvPr id="13" name="Ink 12">
                  <a:extLst>
                    <a:ext uri="{FF2B5EF4-FFF2-40B4-BE49-F238E27FC236}">
                      <a16:creationId xmlns:a16="http://schemas.microsoft.com/office/drawing/2014/main" id="{D6FC0D92-B398-4EA7-AB80-7294EC10A9AD}"/>
                    </a:ext>
                  </a:extLst>
                </p:cNvPr>
                <p:cNvPicPr/>
                <p:nvPr/>
              </p:nvPicPr>
              <p:blipFill>
                <a:blip r:embed="rId24"/>
                <a:stretch>
                  <a:fillRect/>
                </a:stretch>
              </p:blipFill>
              <p:spPr>
                <a:xfrm>
                  <a:off x="11294579" y="3579282"/>
                  <a:ext cx="475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D70FFF54-7B30-4857-8033-4507AA8C789C}"/>
                    </a:ext>
                  </a:extLst>
                </p14:cNvPr>
                <p14:cNvContentPartPr/>
                <p14:nvPr/>
              </p14:nvContentPartPr>
              <p14:xfrm>
                <a:off x="11245619" y="3969882"/>
                <a:ext cx="293760" cy="263520"/>
              </p14:xfrm>
            </p:contentPart>
          </mc:Choice>
          <mc:Fallback>
            <p:pic>
              <p:nvPicPr>
                <p:cNvPr id="14" name="Ink 13">
                  <a:extLst>
                    <a:ext uri="{FF2B5EF4-FFF2-40B4-BE49-F238E27FC236}">
                      <a16:creationId xmlns:a16="http://schemas.microsoft.com/office/drawing/2014/main" id="{D70FFF54-7B30-4857-8033-4507AA8C789C}"/>
                    </a:ext>
                  </a:extLst>
                </p:cNvPr>
                <p:cNvPicPr/>
                <p:nvPr/>
              </p:nvPicPr>
              <p:blipFill>
                <a:blip r:embed="rId26"/>
                <a:stretch>
                  <a:fillRect/>
                </a:stretch>
              </p:blipFill>
              <p:spPr>
                <a:xfrm>
                  <a:off x="11241299" y="3965562"/>
                  <a:ext cx="302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a:extLst>
                    <a:ext uri="{FF2B5EF4-FFF2-40B4-BE49-F238E27FC236}">
                      <a16:creationId xmlns:a16="http://schemas.microsoft.com/office/drawing/2014/main" id="{E5E44911-C8E3-4310-B1B8-CED27B7A34B5}"/>
                    </a:ext>
                  </a:extLst>
                </p14:cNvPr>
                <p14:cNvContentPartPr/>
                <p14:nvPr/>
              </p14:nvContentPartPr>
              <p14:xfrm>
                <a:off x="11149499" y="3981402"/>
                <a:ext cx="309600" cy="219240"/>
              </p14:xfrm>
            </p:contentPart>
          </mc:Choice>
          <mc:Fallback>
            <p:pic>
              <p:nvPicPr>
                <p:cNvPr id="15" name="Ink 14">
                  <a:extLst>
                    <a:ext uri="{FF2B5EF4-FFF2-40B4-BE49-F238E27FC236}">
                      <a16:creationId xmlns:a16="http://schemas.microsoft.com/office/drawing/2014/main" id="{E5E44911-C8E3-4310-B1B8-CED27B7A34B5}"/>
                    </a:ext>
                  </a:extLst>
                </p:cNvPr>
                <p:cNvPicPr/>
                <p:nvPr/>
              </p:nvPicPr>
              <p:blipFill>
                <a:blip r:embed="rId28"/>
                <a:stretch>
                  <a:fillRect/>
                </a:stretch>
              </p:blipFill>
              <p:spPr>
                <a:xfrm>
                  <a:off x="11145179" y="3977082"/>
                  <a:ext cx="318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ADB4B646-7B22-4A8B-9A1A-8FBF5C785F44}"/>
                    </a:ext>
                  </a:extLst>
                </p14:cNvPr>
                <p14:cNvContentPartPr/>
                <p14:nvPr/>
              </p14:nvContentPartPr>
              <p14:xfrm>
                <a:off x="10934579" y="4948362"/>
                <a:ext cx="41040" cy="105120"/>
              </p14:xfrm>
            </p:contentPart>
          </mc:Choice>
          <mc:Fallback>
            <p:pic>
              <p:nvPicPr>
                <p:cNvPr id="17" name="Ink 16">
                  <a:extLst>
                    <a:ext uri="{FF2B5EF4-FFF2-40B4-BE49-F238E27FC236}">
                      <a16:creationId xmlns:a16="http://schemas.microsoft.com/office/drawing/2014/main" id="{ADB4B646-7B22-4A8B-9A1A-8FBF5C785F44}"/>
                    </a:ext>
                  </a:extLst>
                </p:cNvPr>
                <p:cNvPicPr/>
                <p:nvPr/>
              </p:nvPicPr>
              <p:blipFill>
                <a:blip r:embed="rId30"/>
                <a:stretch>
                  <a:fillRect/>
                </a:stretch>
              </p:blipFill>
              <p:spPr>
                <a:xfrm>
                  <a:off x="10930259" y="4944042"/>
                  <a:ext cx="49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15B2C422-B231-4965-97AF-773DC8B27B09}"/>
                    </a:ext>
                  </a:extLst>
                </p14:cNvPr>
                <p14:cNvContentPartPr/>
                <p14:nvPr/>
              </p14:nvContentPartPr>
              <p14:xfrm>
                <a:off x="10876619" y="4795722"/>
                <a:ext cx="335160" cy="291240"/>
              </p14:xfrm>
            </p:contentPart>
          </mc:Choice>
          <mc:Fallback>
            <p:pic>
              <p:nvPicPr>
                <p:cNvPr id="18" name="Ink 17">
                  <a:extLst>
                    <a:ext uri="{FF2B5EF4-FFF2-40B4-BE49-F238E27FC236}">
                      <a16:creationId xmlns:a16="http://schemas.microsoft.com/office/drawing/2014/main" id="{15B2C422-B231-4965-97AF-773DC8B27B09}"/>
                    </a:ext>
                  </a:extLst>
                </p:cNvPr>
                <p:cNvPicPr/>
                <p:nvPr/>
              </p:nvPicPr>
              <p:blipFill>
                <a:blip r:embed="rId32"/>
                <a:stretch>
                  <a:fillRect/>
                </a:stretch>
              </p:blipFill>
              <p:spPr>
                <a:xfrm>
                  <a:off x="10872299" y="4791402"/>
                  <a:ext cx="343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699095D1-54DD-41FB-A749-81705D6CBD0D}"/>
                    </a:ext>
                  </a:extLst>
                </p14:cNvPr>
                <p14:cNvContentPartPr/>
                <p14:nvPr/>
              </p14:nvContentPartPr>
              <p14:xfrm>
                <a:off x="11539019" y="4747482"/>
                <a:ext cx="96120" cy="192600"/>
              </p14:xfrm>
            </p:contentPart>
          </mc:Choice>
          <mc:Fallback>
            <p:pic>
              <p:nvPicPr>
                <p:cNvPr id="19" name="Ink 18">
                  <a:extLst>
                    <a:ext uri="{FF2B5EF4-FFF2-40B4-BE49-F238E27FC236}">
                      <a16:creationId xmlns:a16="http://schemas.microsoft.com/office/drawing/2014/main" id="{699095D1-54DD-41FB-A749-81705D6CBD0D}"/>
                    </a:ext>
                  </a:extLst>
                </p:cNvPr>
                <p:cNvPicPr/>
                <p:nvPr/>
              </p:nvPicPr>
              <p:blipFill>
                <a:blip r:embed="rId34"/>
                <a:stretch>
                  <a:fillRect/>
                </a:stretch>
              </p:blipFill>
              <p:spPr>
                <a:xfrm>
                  <a:off x="11534699" y="4743162"/>
                  <a:ext cx="104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Ink 19">
                  <a:extLst>
                    <a:ext uri="{FF2B5EF4-FFF2-40B4-BE49-F238E27FC236}">
                      <a16:creationId xmlns:a16="http://schemas.microsoft.com/office/drawing/2014/main" id="{B7D8AB62-E5B6-44C7-8F41-CA4A2FB627C1}"/>
                    </a:ext>
                  </a:extLst>
                </p14:cNvPr>
                <p14:cNvContentPartPr/>
                <p14:nvPr/>
              </p14:nvContentPartPr>
              <p14:xfrm>
                <a:off x="11505539" y="4704642"/>
                <a:ext cx="320760" cy="285480"/>
              </p14:xfrm>
            </p:contentPart>
          </mc:Choice>
          <mc:Fallback>
            <p:pic>
              <p:nvPicPr>
                <p:cNvPr id="20" name="Ink 19">
                  <a:extLst>
                    <a:ext uri="{FF2B5EF4-FFF2-40B4-BE49-F238E27FC236}">
                      <a16:creationId xmlns:a16="http://schemas.microsoft.com/office/drawing/2014/main" id="{B7D8AB62-E5B6-44C7-8F41-CA4A2FB627C1}"/>
                    </a:ext>
                  </a:extLst>
                </p:cNvPr>
                <p:cNvPicPr/>
                <p:nvPr/>
              </p:nvPicPr>
              <p:blipFill>
                <a:blip r:embed="rId36"/>
                <a:stretch>
                  <a:fillRect/>
                </a:stretch>
              </p:blipFill>
              <p:spPr>
                <a:xfrm>
                  <a:off x="11501219" y="4700322"/>
                  <a:ext cx="3294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FC4B776F-FCD0-4396-A449-5B7C8DE8F247}"/>
                    </a:ext>
                  </a:extLst>
                </p14:cNvPr>
                <p14:cNvContentPartPr/>
                <p14:nvPr/>
              </p14:nvContentPartPr>
              <p14:xfrm>
                <a:off x="11253899" y="5565762"/>
                <a:ext cx="312480" cy="284760"/>
              </p14:xfrm>
            </p:contentPart>
          </mc:Choice>
          <mc:Fallback>
            <p:pic>
              <p:nvPicPr>
                <p:cNvPr id="22" name="Ink 21">
                  <a:extLst>
                    <a:ext uri="{FF2B5EF4-FFF2-40B4-BE49-F238E27FC236}">
                      <a16:creationId xmlns:a16="http://schemas.microsoft.com/office/drawing/2014/main" id="{FC4B776F-FCD0-4396-A449-5B7C8DE8F247}"/>
                    </a:ext>
                  </a:extLst>
                </p:cNvPr>
                <p:cNvPicPr/>
                <p:nvPr/>
              </p:nvPicPr>
              <p:blipFill>
                <a:blip r:embed="rId38"/>
                <a:stretch>
                  <a:fillRect/>
                </a:stretch>
              </p:blipFill>
              <p:spPr>
                <a:xfrm>
                  <a:off x="11249579" y="5561442"/>
                  <a:ext cx="321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Ink 22">
                  <a:extLst>
                    <a:ext uri="{FF2B5EF4-FFF2-40B4-BE49-F238E27FC236}">
                      <a16:creationId xmlns:a16="http://schemas.microsoft.com/office/drawing/2014/main" id="{60B5D725-89E7-4F8D-8117-D669EBD20371}"/>
                    </a:ext>
                  </a:extLst>
                </p14:cNvPr>
                <p14:cNvContentPartPr/>
                <p14:nvPr/>
              </p14:nvContentPartPr>
              <p14:xfrm>
                <a:off x="11180099" y="4897242"/>
                <a:ext cx="331200" cy="44280"/>
              </p14:xfrm>
            </p:contentPart>
          </mc:Choice>
          <mc:Fallback>
            <p:pic>
              <p:nvPicPr>
                <p:cNvPr id="23" name="Ink 22">
                  <a:extLst>
                    <a:ext uri="{FF2B5EF4-FFF2-40B4-BE49-F238E27FC236}">
                      <a16:creationId xmlns:a16="http://schemas.microsoft.com/office/drawing/2014/main" id="{60B5D725-89E7-4F8D-8117-D669EBD20371}"/>
                    </a:ext>
                  </a:extLst>
                </p:cNvPr>
                <p:cNvPicPr/>
                <p:nvPr/>
              </p:nvPicPr>
              <p:blipFill>
                <a:blip r:embed="rId40"/>
                <a:stretch>
                  <a:fillRect/>
                </a:stretch>
              </p:blipFill>
              <p:spPr>
                <a:xfrm>
                  <a:off x="11175779" y="4892922"/>
                  <a:ext cx="339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Ink 23">
                  <a:extLst>
                    <a:ext uri="{FF2B5EF4-FFF2-40B4-BE49-F238E27FC236}">
                      <a16:creationId xmlns:a16="http://schemas.microsoft.com/office/drawing/2014/main" id="{1F78367B-81D9-4DB3-A5E2-D80CB34C42A5}"/>
                    </a:ext>
                  </a:extLst>
                </p14:cNvPr>
                <p14:cNvContentPartPr/>
                <p14:nvPr/>
              </p14:nvContentPartPr>
              <p14:xfrm>
                <a:off x="11434619" y="4821282"/>
                <a:ext cx="39240" cy="29160"/>
              </p14:xfrm>
            </p:contentPart>
          </mc:Choice>
          <mc:Fallback>
            <p:pic>
              <p:nvPicPr>
                <p:cNvPr id="24" name="Ink 23">
                  <a:extLst>
                    <a:ext uri="{FF2B5EF4-FFF2-40B4-BE49-F238E27FC236}">
                      <a16:creationId xmlns:a16="http://schemas.microsoft.com/office/drawing/2014/main" id="{1F78367B-81D9-4DB3-A5E2-D80CB34C42A5}"/>
                    </a:ext>
                  </a:extLst>
                </p:cNvPr>
                <p:cNvPicPr/>
                <p:nvPr/>
              </p:nvPicPr>
              <p:blipFill>
                <a:blip r:embed="rId42"/>
                <a:stretch>
                  <a:fillRect/>
                </a:stretch>
              </p:blipFill>
              <p:spPr>
                <a:xfrm>
                  <a:off x="11430299" y="4816962"/>
                  <a:ext cx="47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Ink 24">
                  <a:extLst>
                    <a:ext uri="{FF2B5EF4-FFF2-40B4-BE49-F238E27FC236}">
                      <a16:creationId xmlns:a16="http://schemas.microsoft.com/office/drawing/2014/main" id="{B8AA66FE-FC86-469E-BC37-D01645D474B9}"/>
                    </a:ext>
                  </a:extLst>
                </p14:cNvPr>
                <p14:cNvContentPartPr/>
                <p14:nvPr/>
              </p14:nvContentPartPr>
              <p14:xfrm>
                <a:off x="11368739" y="4987242"/>
                <a:ext cx="353160" cy="594000"/>
              </p14:xfrm>
            </p:contentPart>
          </mc:Choice>
          <mc:Fallback>
            <p:pic>
              <p:nvPicPr>
                <p:cNvPr id="25" name="Ink 24">
                  <a:extLst>
                    <a:ext uri="{FF2B5EF4-FFF2-40B4-BE49-F238E27FC236}">
                      <a16:creationId xmlns:a16="http://schemas.microsoft.com/office/drawing/2014/main" id="{B8AA66FE-FC86-469E-BC37-D01645D474B9}"/>
                    </a:ext>
                  </a:extLst>
                </p:cNvPr>
                <p:cNvPicPr/>
                <p:nvPr/>
              </p:nvPicPr>
              <p:blipFill>
                <a:blip r:embed="rId44"/>
                <a:stretch>
                  <a:fillRect/>
                </a:stretch>
              </p:blipFill>
              <p:spPr>
                <a:xfrm>
                  <a:off x="11364419" y="4982922"/>
                  <a:ext cx="36180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Ink 25">
                  <a:extLst>
                    <a:ext uri="{FF2B5EF4-FFF2-40B4-BE49-F238E27FC236}">
                      <a16:creationId xmlns:a16="http://schemas.microsoft.com/office/drawing/2014/main" id="{E60EDD5A-0261-4013-B168-2492507B4C0A}"/>
                    </a:ext>
                  </a:extLst>
                </p14:cNvPr>
                <p14:cNvContentPartPr/>
                <p14:nvPr/>
              </p14:nvContentPartPr>
              <p14:xfrm>
                <a:off x="11380259" y="5421402"/>
                <a:ext cx="123480" cy="219600"/>
              </p14:xfrm>
            </p:contentPart>
          </mc:Choice>
          <mc:Fallback>
            <p:pic>
              <p:nvPicPr>
                <p:cNvPr id="26" name="Ink 25">
                  <a:extLst>
                    <a:ext uri="{FF2B5EF4-FFF2-40B4-BE49-F238E27FC236}">
                      <a16:creationId xmlns:a16="http://schemas.microsoft.com/office/drawing/2014/main" id="{E60EDD5A-0261-4013-B168-2492507B4C0A}"/>
                    </a:ext>
                  </a:extLst>
                </p:cNvPr>
                <p:cNvPicPr/>
                <p:nvPr/>
              </p:nvPicPr>
              <p:blipFill>
                <a:blip r:embed="rId46"/>
                <a:stretch>
                  <a:fillRect/>
                </a:stretch>
              </p:blipFill>
              <p:spPr>
                <a:xfrm>
                  <a:off x="11375939" y="5417082"/>
                  <a:ext cx="132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Ink 26">
                  <a:extLst>
                    <a:ext uri="{FF2B5EF4-FFF2-40B4-BE49-F238E27FC236}">
                      <a16:creationId xmlns:a16="http://schemas.microsoft.com/office/drawing/2014/main" id="{0A20623D-4F8C-449A-A48E-0171C3F8548D}"/>
                    </a:ext>
                  </a:extLst>
                </p14:cNvPr>
                <p14:cNvContentPartPr/>
                <p14:nvPr/>
              </p14:nvContentPartPr>
              <p14:xfrm>
                <a:off x="11145899" y="4813722"/>
                <a:ext cx="131040" cy="197280"/>
              </p14:xfrm>
            </p:contentPart>
          </mc:Choice>
          <mc:Fallback>
            <p:pic>
              <p:nvPicPr>
                <p:cNvPr id="27" name="Ink 26">
                  <a:extLst>
                    <a:ext uri="{FF2B5EF4-FFF2-40B4-BE49-F238E27FC236}">
                      <a16:creationId xmlns:a16="http://schemas.microsoft.com/office/drawing/2014/main" id="{0A20623D-4F8C-449A-A48E-0171C3F8548D}"/>
                    </a:ext>
                  </a:extLst>
                </p:cNvPr>
                <p:cNvPicPr/>
                <p:nvPr/>
              </p:nvPicPr>
              <p:blipFill>
                <a:blip r:embed="rId48"/>
                <a:stretch>
                  <a:fillRect/>
                </a:stretch>
              </p:blipFill>
              <p:spPr>
                <a:xfrm>
                  <a:off x="11141579" y="4809402"/>
                  <a:ext cx="139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Ink 27">
                  <a:extLst>
                    <a:ext uri="{FF2B5EF4-FFF2-40B4-BE49-F238E27FC236}">
                      <a16:creationId xmlns:a16="http://schemas.microsoft.com/office/drawing/2014/main" id="{8AA0BEF9-46C3-44FD-9C15-97FC4AA6C4CD}"/>
                    </a:ext>
                  </a:extLst>
                </p14:cNvPr>
                <p14:cNvContentPartPr/>
                <p14:nvPr/>
              </p14:nvContentPartPr>
              <p14:xfrm>
                <a:off x="11337779" y="4828842"/>
                <a:ext cx="155160" cy="204480"/>
              </p14:xfrm>
            </p:contentPart>
          </mc:Choice>
          <mc:Fallback>
            <p:pic>
              <p:nvPicPr>
                <p:cNvPr id="28" name="Ink 27">
                  <a:extLst>
                    <a:ext uri="{FF2B5EF4-FFF2-40B4-BE49-F238E27FC236}">
                      <a16:creationId xmlns:a16="http://schemas.microsoft.com/office/drawing/2014/main" id="{8AA0BEF9-46C3-44FD-9C15-97FC4AA6C4CD}"/>
                    </a:ext>
                  </a:extLst>
                </p:cNvPr>
                <p:cNvPicPr/>
                <p:nvPr/>
              </p:nvPicPr>
              <p:blipFill>
                <a:blip r:embed="rId50"/>
                <a:stretch>
                  <a:fillRect/>
                </a:stretch>
              </p:blipFill>
              <p:spPr>
                <a:xfrm>
                  <a:off x="11333459" y="4824522"/>
                  <a:ext cx="163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Ink 28">
                  <a:extLst>
                    <a:ext uri="{FF2B5EF4-FFF2-40B4-BE49-F238E27FC236}">
                      <a16:creationId xmlns:a16="http://schemas.microsoft.com/office/drawing/2014/main" id="{423FC649-8AD9-4461-91E8-D2E721E43C24}"/>
                    </a:ext>
                  </a:extLst>
                </p14:cNvPr>
                <p14:cNvContentPartPr/>
                <p14:nvPr/>
              </p14:nvContentPartPr>
              <p14:xfrm>
                <a:off x="11469899" y="4991922"/>
                <a:ext cx="218880" cy="183240"/>
              </p14:xfrm>
            </p:contentPart>
          </mc:Choice>
          <mc:Fallback>
            <p:pic>
              <p:nvPicPr>
                <p:cNvPr id="29" name="Ink 28">
                  <a:extLst>
                    <a:ext uri="{FF2B5EF4-FFF2-40B4-BE49-F238E27FC236}">
                      <a16:creationId xmlns:a16="http://schemas.microsoft.com/office/drawing/2014/main" id="{423FC649-8AD9-4461-91E8-D2E721E43C24}"/>
                    </a:ext>
                  </a:extLst>
                </p:cNvPr>
                <p:cNvPicPr/>
                <p:nvPr/>
              </p:nvPicPr>
              <p:blipFill>
                <a:blip r:embed="rId52"/>
                <a:stretch>
                  <a:fillRect/>
                </a:stretch>
              </p:blipFill>
              <p:spPr>
                <a:xfrm>
                  <a:off x="11465579" y="4987602"/>
                  <a:ext cx="227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Ink 29">
                  <a:extLst>
                    <a:ext uri="{FF2B5EF4-FFF2-40B4-BE49-F238E27FC236}">
                      <a16:creationId xmlns:a16="http://schemas.microsoft.com/office/drawing/2014/main" id="{971F8308-3AA5-487F-B025-9FCACA14F802}"/>
                    </a:ext>
                  </a:extLst>
                </p14:cNvPr>
                <p14:cNvContentPartPr/>
                <p14:nvPr/>
              </p14:nvContentPartPr>
              <p14:xfrm>
                <a:off x="11466299" y="4988682"/>
                <a:ext cx="276480" cy="414720"/>
              </p14:xfrm>
            </p:contentPart>
          </mc:Choice>
          <mc:Fallback>
            <p:pic>
              <p:nvPicPr>
                <p:cNvPr id="30" name="Ink 29">
                  <a:extLst>
                    <a:ext uri="{FF2B5EF4-FFF2-40B4-BE49-F238E27FC236}">
                      <a16:creationId xmlns:a16="http://schemas.microsoft.com/office/drawing/2014/main" id="{971F8308-3AA5-487F-B025-9FCACA14F802}"/>
                    </a:ext>
                  </a:extLst>
                </p:cNvPr>
                <p:cNvPicPr/>
                <p:nvPr/>
              </p:nvPicPr>
              <p:blipFill>
                <a:blip r:embed="rId54"/>
                <a:stretch>
                  <a:fillRect/>
                </a:stretch>
              </p:blipFill>
              <p:spPr>
                <a:xfrm>
                  <a:off x="11461979" y="4984362"/>
                  <a:ext cx="28512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Ink 30">
                  <a:extLst>
                    <a:ext uri="{FF2B5EF4-FFF2-40B4-BE49-F238E27FC236}">
                      <a16:creationId xmlns:a16="http://schemas.microsoft.com/office/drawing/2014/main" id="{332AA5C1-FB59-48F5-8D3C-E39FF755E72E}"/>
                    </a:ext>
                  </a:extLst>
                </p14:cNvPr>
                <p14:cNvContentPartPr/>
                <p14:nvPr/>
              </p14:nvContentPartPr>
              <p14:xfrm>
                <a:off x="11490779" y="5003442"/>
                <a:ext cx="259200" cy="277560"/>
              </p14:xfrm>
            </p:contentPart>
          </mc:Choice>
          <mc:Fallback>
            <p:pic>
              <p:nvPicPr>
                <p:cNvPr id="31" name="Ink 30">
                  <a:extLst>
                    <a:ext uri="{FF2B5EF4-FFF2-40B4-BE49-F238E27FC236}">
                      <a16:creationId xmlns:a16="http://schemas.microsoft.com/office/drawing/2014/main" id="{332AA5C1-FB59-48F5-8D3C-E39FF755E72E}"/>
                    </a:ext>
                  </a:extLst>
                </p:cNvPr>
                <p:cNvPicPr/>
                <p:nvPr/>
              </p:nvPicPr>
              <p:blipFill>
                <a:blip r:embed="rId56"/>
                <a:stretch>
                  <a:fillRect/>
                </a:stretch>
              </p:blipFill>
              <p:spPr>
                <a:xfrm>
                  <a:off x="11486459" y="4999122"/>
                  <a:ext cx="2678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Ink 31">
                  <a:extLst>
                    <a:ext uri="{FF2B5EF4-FFF2-40B4-BE49-F238E27FC236}">
                      <a16:creationId xmlns:a16="http://schemas.microsoft.com/office/drawing/2014/main" id="{4F800560-5FCD-465D-BDF2-15F2FDEBE275}"/>
                    </a:ext>
                  </a:extLst>
                </p14:cNvPr>
                <p14:cNvContentPartPr/>
                <p14:nvPr/>
              </p14:nvContentPartPr>
              <p14:xfrm>
                <a:off x="11482499" y="4703922"/>
                <a:ext cx="360720" cy="356400"/>
              </p14:xfrm>
            </p:contentPart>
          </mc:Choice>
          <mc:Fallback>
            <p:pic>
              <p:nvPicPr>
                <p:cNvPr id="32" name="Ink 31">
                  <a:extLst>
                    <a:ext uri="{FF2B5EF4-FFF2-40B4-BE49-F238E27FC236}">
                      <a16:creationId xmlns:a16="http://schemas.microsoft.com/office/drawing/2014/main" id="{4F800560-5FCD-465D-BDF2-15F2FDEBE275}"/>
                    </a:ext>
                  </a:extLst>
                </p:cNvPr>
                <p:cNvPicPr/>
                <p:nvPr/>
              </p:nvPicPr>
              <p:blipFill>
                <a:blip r:embed="rId58"/>
                <a:stretch>
                  <a:fillRect/>
                </a:stretch>
              </p:blipFill>
              <p:spPr>
                <a:xfrm>
                  <a:off x="11478179" y="4699602"/>
                  <a:ext cx="36936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Ink 32">
                  <a:extLst>
                    <a:ext uri="{FF2B5EF4-FFF2-40B4-BE49-F238E27FC236}">
                      <a16:creationId xmlns:a16="http://schemas.microsoft.com/office/drawing/2014/main" id="{6EB67A8C-E23A-4399-9583-E8F904C6C860}"/>
                    </a:ext>
                  </a:extLst>
                </p14:cNvPr>
                <p14:cNvContentPartPr/>
                <p14:nvPr/>
              </p14:nvContentPartPr>
              <p14:xfrm>
                <a:off x="11478899" y="4698882"/>
                <a:ext cx="340560" cy="331200"/>
              </p14:xfrm>
            </p:contentPart>
          </mc:Choice>
          <mc:Fallback>
            <p:pic>
              <p:nvPicPr>
                <p:cNvPr id="33" name="Ink 32">
                  <a:extLst>
                    <a:ext uri="{FF2B5EF4-FFF2-40B4-BE49-F238E27FC236}">
                      <a16:creationId xmlns:a16="http://schemas.microsoft.com/office/drawing/2014/main" id="{6EB67A8C-E23A-4399-9583-E8F904C6C860}"/>
                    </a:ext>
                  </a:extLst>
                </p:cNvPr>
                <p:cNvPicPr/>
                <p:nvPr/>
              </p:nvPicPr>
              <p:blipFill>
                <a:blip r:embed="rId60"/>
                <a:stretch>
                  <a:fillRect/>
                </a:stretch>
              </p:blipFill>
              <p:spPr>
                <a:xfrm>
                  <a:off x="11474219" y="4694562"/>
                  <a:ext cx="3492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Ink 33">
                  <a:extLst>
                    <a:ext uri="{FF2B5EF4-FFF2-40B4-BE49-F238E27FC236}">
                      <a16:creationId xmlns:a16="http://schemas.microsoft.com/office/drawing/2014/main" id="{A57FB27D-5833-4E4F-BF96-181E648193C1}"/>
                    </a:ext>
                  </a:extLst>
                </p14:cNvPr>
                <p14:cNvContentPartPr/>
                <p14:nvPr/>
              </p14:nvContentPartPr>
              <p14:xfrm>
                <a:off x="11326619" y="4842522"/>
                <a:ext cx="225000" cy="253080"/>
              </p14:xfrm>
            </p:contentPart>
          </mc:Choice>
          <mc:Fallback>
            <p:pic>
              <p:nvPicPr>
                <p:cNvPr id="34" name="Ink 33">
                  <a:extLst>
                    <a:ext uri="{FF2B5EF4-FFF2-40B4-BE49-F238E27FC236}">
                      <a16:creationId xmlns:a16="http://schemas.microsoft.com/office/drawing/2014/main" id="{A57FB27D-5833-4E4F-BF96-181E648193C1}"/>
                    </a:ext>
                  </a:extLst>
                </p:cNvPr>
                <p:cNvPicPr/>
                <p:nvPr/>
              </p:nvPicPr>
              <p:blipFill>
                <a:blip r:embed="rId62"/>
                <a:stretch>
                  <a:fillRect/>
                </a:stretch>
              </p:blipFill>
              <p:spPr>
                <a:xfrm>
                  <a:off x="11322299" y="4838202"/>
                  <a:ext cx="233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Ink 34">
                  <a:extLst>
                    <a:ext uri="{FF2B5EF4-FFF2-40B4-BE49-F238E27FC236}">
                      <a16:creationId xmlns:a16="http://schemas.microsoft.com/office/drawing/2014/main" id="{87BE9A4C-6A65-44DA-AE59-F199612C010F}"/>
                    </a:ext>
                  </a:extLst>
                </p14:cNvPr>
                <p14:cNvContentPartPr/>
                <p14:nvPr/>
              </p14:nvContentPartPr>
              <p14:xfrm>
                <a:off x="11154539" y="4799682"/>
                <a:ext cx="165960" cy="236160"/>
              </p14:xfrm>
            </p:contentPart>
          </mc:Choice>
          <mc:Fallback>
            <p:pic>
              <p:nvPicPr>
                <p:cNvPr id="35" name="Ink 34">
                  <a:extLst>
                    <a:ext uri="{FF2B5EF4-FFF2-40B4-BE49-F238E27FC236}">
                      <a16:creationId xmlns:a16="http://schemas.microsoft.com/office/drawing/2014/main" id="{87BE9A4C-6A65-44DA-AE59-F199612C010F}"/>
                    </a:ext>
                  </a:extLst>
                </p:cNvPr>
                <p:cNvPicPr/>
                <p:nvPr/>
              </p:nvPicPr>
              <p:blipFill>
                <a:blip r:embed="rId64"/>
                <a:stretch>
                  <a:fillRect/>
                </a:stretch>
              </p:blipFill>
              <p:spPr>
                <a:xfrm>
                  <a:off x="11150219" y="4795362"/>
                  <a:ext cx="1746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Ink 35">
                  <a:extLst>
                    <a:ext uri="{FF2B5EF4-FFF2-40B4-BE49-F238E27FC236}">
                      <a16:creationId xmlns:a16="http://schemas.microsoft.com/office/drawing/2014/main" id="{5EB77CD6-02EF-4DE8-B9D3-723213499E53}"/>
                    </a:ext>
                  </a:extLst>
                </p14:cNvPr>
                <p14:cNvContentPartPr/>
                <p14:nvPr/>
              </p14:nvContentPartPr>
              <p14:xfrm>
                <a:off x="11218259" y="4890762"/>
                <a:ext cx="262080" cy="86040"/>
              </p14:xfrm>
            </p:contentPart>
          </mc:Choice>
          <mc:Fallback>
            <p:pic>
              <p:nvPicPr>
                <p:cNvPr id="36" name="Ink 35">
                  <a:extLst>
                    <a:ext uri="{FF2B5EF4-FFF2-40B4-BE49-F238E27FC236}">
                      <a16:creationId xmlns:a16="http://schemas.microsoft.com/office/drawing/2014/main" id="{5EB77CD6-02EF-4DE8-B9D3-723213499E53}"/>
                    </a:ext>
                  </a:extLst>
                </p:cNvPr>
                <p:cNvPicPr/>
                <p:nvPr/>
              </p:nvPicPr>
              <p:blipFill>
                <a:blip r:embed="rId66"/>
                <a:stretch>
                  <a:fillRect/>
                </a:stretch>
              </p:blipFill>
              <p:spPr>
                <a:xfrm>
                  <a:off x="11213939" y="4886442"/>
                  <a:ext cx="270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Ink 36">
                  <a:extLst>
                    <a:ext uri="{FF2B5EF4-FFF2-40B4-BE49-F238E27FC236}">
                      <a16:creationId xmlns:a16="http://schemas.microsoft.com/office/drawing/2014/main" id="{1248FBE9-C736-4495-9A59-57C6B2075364}"/>
                    </a:ext>
                  </a:extLst>
                </p14:cNvPr>
                <p14:cNvContentPartPr/>
                <p14:nvPr/>
              </p14:nvContentPartPr>
              <p14:xfrm>
                <a:off x="11337779" y="4805442"/>
                <a:ext cx="208080" cy="175680"/>
              </p14:xfrm>
            </p:contentPart>
          </mc:Choice>
          <mc:Fallback>
            <p:pic>
              <p:nvPicPr>
                <p:cNvPr id="37" name="Ink 36">
                  <a:extLst>
                    <a:ext uri="{FF2B5EF4-FFF2-40B4-BE49-F238E27FC236}">
                      <a16:creationId xmlns:a16="http://schemas.microsoft.com/office/drawing/2014/main" id="{1248FBE9-C736-4495-9A59-57C6B2075364}"/>
                    </a:ext>
                  </a:extLst>
                </p:cNvPr>
                <p:cNvPicPr/>
                <p:nvPr/>
              </p:nvPicPr>
              <p:blipFill>
                <a:blip r:embed="rId68"/>
                <a:stretch>
                  <a:fillRect/>
                </a:stretch>
              </p:blipFill>
              <p:spPr>
                <a:xfrm>
                  <a:off x="11333459" y="4801122"/>
                  <a:ext cx="216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Ink 37">
                  <a:extLst>
                    <a:ext uri="{FF2B5EF4-FFF2-40B4-BE49-F238E27FC236}">
                      <a16:creationId xmlns:a16="http://schemas.microsoft.com/office/drawing/2014/main" id="{78E2AE9D-FF15-4FFD-BCC0-357F665A7A18}"/>
                    </a:ext>
                  </a:extLst>
                </p14:cNvPr>
                <p14:cNvContentPartPr/>
                <p14:nvPr/>
              </p14:nvContentPartPr>
              <p14:xfrm>
                <a:off x="11234099" y="5560722"/>
                <a:ext cx="376920" cy="315360"/>
              </p14:xfrm>
            </p:contentPart>
          </mc:Choice>
          <mc:Fallback>
            <p:pic>
              <p:nvPicPr>
                <p:cNvPr id="38" name="Ink 37">
                  <a:extLst>
                    <a:ext uri="{FF2B5EF4-FFF2-40B4-BE49-F238E27FC236}">
                      <a16:creationId xmlns:a16="http://schemas.microsoft.com/office/drawing/2014/main" id="{78E2AE9D-FF15-4FFD-BCC0-357F665A7A18}"/>
                    </a:ext>
                  </a:extLst>
                </p:cNvPr>
                <p:cNvPicPr/>
                <p:nvPr/>
              </p:nvPicPr>
              <p:blipFill>
                <a:blip r:embed="rId70"/>
                <a:stretch>
                  <a:fillRect/>
                </a:stretch>
              </p:blipFill>
              <p:spPr>
                <a:xfrm>
                  <a:off x="11229779" y="5556402"/>
                  <a:ext cx="385560" cy="32400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dirty="0">
                <a:solidFill>
                  <a:srgbClr val="000000"/>
                </a:solidFill>
                <a:latin typeface="Arial"/>
              </a:rPr>
              <a:t>Fog Exchange</a:t>
            </a:r>
            <a:r>
              <a:rPr lang="sl-SI" sz="3390" b="1" strike="noStrike" spc="-1" dirty="0">
                <a:solidFill>
                  <a:srgbClr val="000000"/>
                </a:solidFill>
                <a:latin typeface="Arial"/>
              </a:rPr>
              <a:t> (</a:t>
            </a:r>
            <a:r>
              <a:rPr lang="sl-SI" sz="3390" b="1" strike="noStrike" spc="-1" dirty="0" err="1">
                <a:solidFill>
                  <a:srgbClr val="000000"/>
                </a:solidFill>
                <a:latin typeface="Arial"/>
              </a:rPr>
              <a:t>Broker</a:t>
            </a:r>
            <a:r>
              <a:rPr lang="sl-SI" sz="3390" b="1" strike="noStrike" spc="-1" dirty="0">
                <a:solidFill>
                  <a:srgbClr val="000000"/>
                </a:solidFill>
                <a:latin typeface="Arial"/>
              </a:rPr>
              <a:t>)</a:t>
            </a:r>
            <a:r>
              <a:rPr lang="en-US" sz="3390" b="1" strike="noStrike" spc="-1" dirty="0">
                <a:solidFill>
                  <a:srgbClr val="000000"/>
                </a:solidFill>
                <a:latin typeface="Arial"/>
              </a:rPr>
              <a:t> API design</a:t>
            </a:r>
            <a:endParaRPr lang="en-US" sz="3390" b="0" strike="noStrike" spc="-1" dirty="0">
              <a:latin typeface="Arial"/>
            </a:endParaRPr>
          </a:p>
        </p:txBody>
      </p:sp>
      <p:sp>
        <p:nvSpPr>
          <p:cNvPr id="289" name="CustomShape 2"/>
          <p:cNvSpPr/>
          <p:nvPr/>
        </p:nvSpPr>
        <p:spPr>
          <a:xfrm>
            <a:off x="728663" y="1089548"/>
            <a:ext cx="10513440" cy="446652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100000"/>
              </a:lnSpc>
              <a:spcBef>
                <a:spcPts val="604"/>
              </a:spcBef>
              <a:buClr>
                <a:srgbClr val="000000"/>
              </a:buClr>
              <a:buFont typeface="Arial"/>
              <a:buChar char="•"/>
            </a:pPr>
            <a:r>
              <a:rPr lang="en-US" sz="2800" b="0" strike="noStrike" spc="-1" dirty="0">
                <a:solidFill>
                  <a:srgbClr val="000000"/>
                </a:solidFill>
                <a:latin typeface="Arial"/>
              </a:rPr>
              <a:t>Smart Contracts implementation</a:t>
            </a:r>
            <a:endParaRPr lang="en-US" sz="2800" b="0" strike="noStrike" spc="-1" dirty="0">
              <a:latin typeface="Arial"/>
            </a:endParaRPr>
          </a:p>
          <a:p>
            <a:pPr marL="829440" lvl="1" indent="-275400">
              <a:lnSpc>
                <a:spcPct val="100000"/>
              </a:lnSpc>
              <a:spcBef>
                <a:spcPts val="604"/>
              </a:spcBef>
              <a:buClr>
                <a:srgbClr val="000000"/>
              </a:buClr>
              <a:buFont typeface="Arial"/>
              <a:buChar char="•"/>
            </a:pPr>
            <a:r>
              <a:rPr lang="en-US" sz="2800" b="0" strike="noStrike" spc="-1" dirty="0">
                <a:solidFill>
                  <a:srgbClr val="000000"/>
                </a:solidFill>
                <a:latin typeface="Arial"/>
              </a:rPr>
              <a:t>Technology biased</a:t>
            </a:r>
            <a:endParaRPr lang="en-US" sz="2800" b="0" strike="noStrike" spc="-1" dirty="0">
              <a:latin typeface="Arial"/>
            </a:endParaRPr>
          </a:p>
          <a:p>
            <a:pPr marL="829440" lvl="1" indent="-275400">
              <a:lnSpc>
                <a:spcPct val="100000"/>
              </a:lnSpc>
              <a:spcBef>
                <a:spcPts val="604"/>
              </a:spcBef>
              <a:buClr>
                <a:srgbClr val="000000"/>
              </a:buClr>
              <a:buFont typeface="Arial"/>
              <a:buChar char="•"/>
            </a:pPr>
            <a:r>
              <a:rPr lang="en-US" sz="2800" b="0" strike="noStrike" spc="-1" dirty="0">
                <a:solidFill>
                  <a:srgbClr val="000000"/>
                </a:solidFill>
                <a:latin typeface="Arial"/>
              </a:rPr>
              <a:t>What functionalities will be provided: </a:t>
            </a:r>
            <a:endParaRPr lang="en-US" sz="2800" b="0" strike="noStrike" spc="-1" dirty="0">
              <a:latin typeface="Arial"/>
            </a:endParaRPr>
          </a:p>
          <a:p>
            <a:pPr marL="1286640" lvl="2" indent="-275400">
              <a:lnSpc>
                <a:spcPct val="90000"/>
              </a:lnSpc>
              <a:spcBef>
                <a:spcPts val="604"/>
              </a:spcBef>
              <a:buClr>
                <a:srgbClr val="034EA2"/>
              </a:buClr>
              <a:buFont typeface="Arial"/>
              <a:buChar char="•"/>
            </a:pPr>
            <a:r>
              <a:rPr lang="en-US" sz="2400" b="0" strike="noStrike" spc="-1" dirty="0">
                <a:solidFill>
                  <a:srgbClr val="000000"/>
                </a:solidFill>
                <a:latin typeface="Arial"/>
              </a:rPr>
              <a:t>Supply?</a:t>
            </a:r>
            <a:endParaRPr lang="en-US" sz="2400" b="0" strike="noStrike" spc="-1" dirty="0">
              <a:latin typeface="Arial"/>
            </a:endParaRPr>
          </a:p>
          <a:p>
            <a:pPr marL="1286640" lvl="2" indent="-275400">
              <a:lnSpc>
                <a:spcPct val="90000"/>
              </a:lnSpc>
              <a:spcBef>
                <a:spcPts val="604"/>
              </a:spcBef>
              <a:buClr>
                <a:srgbClr val="034EA2"/>
              </a:buClr>
              <a:buFont typeface="Arial"/>
              <a:buChar char="•"/>
            </a:pPr>
            <a:r>
              <a:rPr lang="en-US" sz="2400" b="0" strike="noStrike" spc="-1" dirty="0">
                <a:solidFill>
                  <a:srgbClr val="000000"/>
                </a:solidFill>
                <a:latin typeface="Arial"/>
              </a:rPr>
              <a:t>Demand?</a:t>
            </a:r>
            <a:endParaRPr lang="en-US" sz="2400" b="0" strike="noStrike" spc="-1" dirty="0">
              <a:latin typeface="Arial"/>
            </a:endParaRPr>
          </a:p>
          <a:p>
            <a:pPr marL="1286640" lvl="2" indent="-275400">
              <a:lnSpc>
                <a:spcPct val="90000"/>
              </a:lnSpc>
              <a:spcBef>
                <a:spcPts val="604"/>
              </a:spcBef>
              <a:buClr>
                <a:srgbClr val="034EA2"/>
              </a:buClr>
              <a:buFont typeface="Arial"/>
              <a:buChar char="•"/>
            </a:pPr>
            <a:r>
              <a:rPr lang="en-US" sz="2400" b="0" strike="noStrike" spc="-1" dirty="0" err="1">
                <a:solidFill>
                  <a:srgbClr val="000000"/>
                </a:solidFill>
                <a:latin typeface="Arial"/>
              </a:rPr>
              <a:t>QoS</a:t>
            </a:r>
            <a:r>
              <a:rPr lang="en-US" sz="2400" b="0" strike="noStrike" spc="-1" dirty="0">
                <a:solidFill>
                  <a:srgbClr val="000000"/>
                </a:solidFill>
                <a:latin typeface="Arial"/>
              </a:rPr>
              <a:t> verification?</a:t>
            </a:r>
            <a:endParaRPr lang="en-US" sz="2400" b="0" strike="noStrike" spc="-1" dirty="0">
              <a:latin typeface="Arial"/>
            </a:endParaRPr>
          </a:p>
          <a:p>
            <a:pPr marL="1286640" lvl="2" indent="-275400">
              <a:lnSpc>
                <a:spcPct val="90000"/>
              </a:lnSpc>
              <a:spcBef>
                <a:spcPts val="604"/>
              </a:spcBef>
              <a:buClr>
                <a:srgbClr val="034EA2"/>
              </a:buClr>
              <a:buFont typeface="Arial"/>
              <a:buChar char="•"/>
            </a:pPr>
            <a:r>
              <a:rPr lang="en-US" sz="2400" b="0" strike="noStrike" spc="-1" dirty="0">
                <a:solidFill>
                  <a:srgbClr val="000000"/>
                </a:solidFill>
                <a:latin typeface="Arial"/>
              </a:rPr>
              <a:t>Monetization of services?</a:t>
            </a:r>
            <a:endParaRPr lang="sl-SI" sz="2400" b="0" strike="noStrike" spc="-1" dirty="0">
              <a:solidFill>
                <a:srgbClr val="000000"/>
              </a:solidFill>
              <a:latin typeface="Arial"/>
            </a:endParaRPr>
          </a:p>
          <a:p>
            <a:pPr marL="1286640" lvl="2" indent="-275400">
              <a:lnSpc>
                <a:spcPct val="90000"/>
              </a:lnSpc>
              <a:spcBef>
                <a:spcPts val="604"/>
              </a:spcBef>
              <a:buClr>
                <a:srgbClr val="034EA2"/>
              </a:buClr>
              <a:buFont typeface="Arial"/>
              <a:buChar char="•"/>
            </a:pPr>
            <a:r>
              <a:rPr lang="sl-SI" sz="2400" spc="-1" dirty="0" err="1">
                <a:solidFill>
                  <a:srgbClr val="000000"/>
                </a:solidFill>
                <a:latin typeface="Arial"/>
              </a:rPr>
              <a:t>Orchestration</a:t>
            </a:r>
            <a:r>
              <a:rPr lang="sl-SI" sz="2400" spc="-1" dirty="0">
                <a:solidFill>
                  <a:srgbClr val="000000"/>
                </a:solidFill>
                <a:latin typeface="Arial"/>
              </a:rPr>
              <a:t> </a:t>
            </a:r>
            <a:r>
              <a:rPr lang="sl-SI" sz="2400" spc="-1" dirty="0" err="1">
                <a:solidFill>
                  <a:srgbClr val="000000"/>
                </a:solidFill>
                <a:latin typeface="Arial"/>
              </a:rPr>
              <a:t>based</a:t>
            </a:r>
            <a:r>
              <a:rPr lang="sl-SI" sz="2400" spc="-1" dirty="0">
                <a:solidFill>
                  <a:srgbClr val="000000"/>
                </a:solidFill>
                <a:latin typeface="Arial"/>
              </a:rPr>
              <a:t> on TOSCA OASIS </a:t>
            </a:r>
            <a:r>
              <a:rPr lang="sl-SI" sz="2400" spc="-1" dirty="0" err="1">
                <a:solidFill>
                  <a:srgbClr val="000000"/>
                </a:solidFill>
                <a:latin typeface="Arial"/>
              </a:rPr>
              <a:t>descriptor</a:t>
            </a:r>
            <a:r>
              <a:rPr lang="sl-SI" sz="2400" spc="-1" dirty="0">
                <a:solidFill>
                  <a:srgbClr val="000000"/>
                </a:solidFill>
                <a:latin typeface="Arial"/>
              </a:rPr>
              <a:t>?</a:t>
            </a:r>
            <a:endParaRPr lang="en-US" sz="2400" b="0" strike="noStrike" spc="-1" dirty="0">
              <a:latin typeface="Arial"/>
            </a:endParaRPr>
          </a:p>
          <a:p>
            <a:pPr marL="829440" lvl="1" indent="-275400">
              <a:spcBef>
                <a:spcPts val="604"/>
              </a:spcBef>
              <a:buClr>
                <a:srgbClr val="000000"/>
              </a:buClr>
              <a:buFont typeface="Arial"/>
              <a:buChar char="•"/>
            </a:pPr>
            <a:r>
              <a:rPr lang="en-US" sz="2800" b="0" strike="noStrike" spc="-1" dirty="0">
                <a:solidFill>
                  <a:srgbClr val="000000"/>
                </a:solidFill>
                <a:latin typeface="Arial"/>
              </a:rPr>
              <a:t>Make a wish list of Fog </a:t>
            </a:r>
            <a:r>
              <a:rPr lang="sl-SI" sz="2800" b="0" strike="noStrike" spc="-1" dirty="0">
                <a:solidFill>
                  <a:srgbClr val="000000"/>
                </a:solidFill>
                <a:latin typeface="Arial"/>
              </a:rPr>
              <a:t>Exchange (</a:t>
            </a:r>
            <a:r>
              <a:rPr lang="sl-SI" sz="2800" b="0" strike="noStrike" spc="-1" dirty="0" err="1">
                <a:solidFill>
                  <a:srgbClr val="000000"/>
                </a:solidFill>
                <a:latin typeface="Arial"/>
              </a:rPr>
              <a:t>Broker</a:t>
            </a:r>
            <a:r>
              <a:rPr lang="sl-SI" sz="2800" b="0" strike="noStrike" spc="-1" dirty="0">
                <a:solidFill>
                  <a:srgbClr val="000000"/>
                </a:solidFill>
                <a:latin typeface="Arial"/>
              </a:rPr>
              <a:t>)</a:t>
            </a:r>
            <a:r>
              <a:rPr lang="en-US" sz="2800" b="0" strike="noStrike" spc="-1" dirty="0">
                <a:solidFill>
                  <a:srgbClr val="000000"/>
                </a:solidFill>
                <a:latin typeface="Arial"/>
              </a:rPr>
              <a:t> related actions</a:t>
            </a:r>
            <a:endParaRPr lang="sl-SI" sz="2800" b="0" strike="noStrike" spc="-1" dirty="0">
              <a:solidFill>
                <a:srgbClr val="000000"/>
              </a:solidFill>
              <a:latin typeface="Arial"/>
            </a:endParaRPr>
          </a:p>
          <a:p>
            <a:pPr marL="829440" lvl="1" indent="-275400">
              <a:spcBef>
                <a:spcPts val="604"/>
              </a:spcBef>
              <a:buClr>
                <a:srgbClr val="000000"/>
              </a:buClr>
              <a:buFont typeface="Arial"/>
              <a:buChar char="•"/>
            </a:pPr>
            <a:r>
              <a:rPr lang="sl-SI" sz="2800" spc="-1" dirty="0" err="1">
                <a:solidFill>
                  <a:srgbClr val="000000"/>
                </a:solidFill>
              </a:rPr>
              <a:t>Need</a:t>
            </a:r>
            <a:r>
              <a:rPr lang="sl-SI" sz="2800" spc="-1" dirty="0">
                <a:solidFill>
                  <a:srgbClr val="000000"/>
                </a:solidFill>
              </a:rPr>
              <a:t> to s</a:t>
            </a:r>
            <a:r>
              <a:rPr lang="en-US" sz="2800" spc="-1" dirty="0" err="1">
                <a:solidFill>
                  <a:srgbClr val="000000"/>
                </a:solidFill>
              </a:rPr>
              <a:t>hortlist</a:t>
            </a:r>
            <a:r>
              <a:rPr lang="en-US" sz="2800" spc="-1" dirty="0">
                <a:solidFill>
                  <a:srgbClr val="000000"/>
                </a:solidFill>
              </a:rPr>
              <a:t> technologies</a:t>
            </a:r>
            <a:r>
              <a:rPr lang="sl-SI" sz="2800" spc="-1" dirty="0">
                <a:solidFill>
                  <a:srgbClr val="000000"/>
                </a:solidFill>
              </a:rPr>
              <a:t>: </a:t>
            </a:r>
            <a:r>
              <a:rPr lang="sl-SI" sz="2800" spc="-1" dirty="0" err="1">
                <a:solidFill>
                  <a:srgbClr val="000000"/>
                </a:solidFill>
              </a:rPr>
              <a:t>Ethereum</a:t>
            </a:r>
            <a:r>
              <a:rPr lang="sl-SI" sz="2800" spc="-1" dirty="0">
                <a:solidFill>
                  <a:srgbClr val="000000"/>
                </a:solidFill>
              </a:rPr>
              <a:t>, Cardano, Tron, EOS</a:t>
            </a:r>
            <a:endParaRPr lang="en-US" sz="2800" spc="-1" dirty="0"/>
          </a:p>
          <a:p>
            <a:pPr marL="829440" lvl="1" indent="-275400">
              <a:lnSpc>
                <a:spcPct val="100000"/>
              </a:lnSpc>
              <a:spcBef>
                <a:spcPts val="604"/>
              </a:spcBef>
              <a:buClr>
                <a:srgbClr val="000000"/>
              </a:buClr>
              <a:buFont typeface="Arial"/>
              <a:buChar char="•"/>
            </a:pPr>
            <a:endParaRPr lang="en-US" sz="2800" b="0" strike="noStrike" spc="-1" dirty="0">
              <a:latin typeface="Arial"/>
            </a:endParaRPr>
          </a:p>
          <a:p>
            <a:pPr>
              <a:lnSpc>
                <a:spcPct val="100000"/>
              </a:lnSpc>
            </a:pPr>
            <a:endParaRPr lang="en-US" sz="2800" b="0" strike="noStrike" spc="-1" dirty="0">
              <a:latin typeface="Arial"/>
            </a:endParaRPr>
          </a:p>
          <a:p>
            <a:pPr>
              <a:lnSpc>
                <a:spcPct val="90000"/>
              </a:lnSpc>
              <a:spcBef>
                <a:spcPts val="1210"/>
              </a:spcBef>
            </a:pPr>
            <a:endParaRPr lang="en-US" sz="2800" b="0" strike="noStrike" spc="-1" dirty="0">
              <a:latin typeface="Arial"/>
            </a:endParaRPr>
          </a:p>
        </p:txBody>
      </p:sp>
      <p:sp>
        <p:nvSpPr>
          <p:cNvPr id="290" name="TextShape 3"/>
          <p:cNvSpPr txBox="1"/>
          <p:nvPr/>
        </p:nvSpPr>
        <p:spPr>
          <a:xfrm>
            <a:off x="8610480" y="6356520"/>
            <a:ext cx="2742840" cy="364680"/>
          </a:xfrm>
          <a:prstGeom prst="rect">
            <a:avLst/>
          </a:prstGeom>
          <a:noFill/>
          <a:ln>
            <a:noFill/>
          </a:ln>
        </p:spPr>
        <p:txBody>
          <a:bodyPr anchor="ctr"/>
          <a:lstStyle/>
          <a:p>
            <a:pPr algn="r">
              <a:lnSpc>
                <a:spcPct val="100000"/>
              </a:lnSpc>
            </a:pPr>
            <a:fld id="{A20C968E-895E-4FF9-953C-6D0F53AAD652}" type="slidenum">
              <a:rPr lang="en-US" sz="1200" b="0" strike="noStrike" spc="-1">
                <a:solidFill>
                  <a:srgbClr val="8B8B8B"/>
                </a:solidFill>
                <a:latin typeface="Arial"/>
              </a:rPr>
              <a:t>22</a:t>
            </a:fld>
            <a:endParaRPr lang="en-US" sz="1200" b="0" strike="noStrike" spc="-1">
              <a:latin typeface="Times New Roman"/>
            </a:endParaRPr>
          </a:p>
        </p:txBody>
      </p:sp>
      <p:grpSp>
        <p:nvGrpSpPr>
          <p:cNvPr id="14" name="Group 13">
            <a:extLst>
              <a:ext uri="{FF2B5EF4-FFF2-40B4-BE49-F238E27FC236}">
                <a16:creationId xmlns:a16="http://schemas.microsoft.com/office/drawing/2014/main" id="{25AABF96-255C-4A1A-9DEA-D150363E380C}"/>
              </a:ext>
            </a:extLst>
          </p:cNvPr>
          <p:cNvGrpSpPr/>
          <p:nvPr/>
        </p:nvGrpSpPr>
        <p:grpSpPr>
          <a:xfrm>
            <a:off x="8449139" y="377802"/>
            <a:ext cx="3471120" cy="1536120"/>
            <a:chOff x="8449139" y="377802"/>
            <a:chExt cx="3471120" cy="153612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27CE0CC-785B-4D80-97E0-68F9A3A5902E}"/>
                    </a:ext>
                  </a:extLst>
                </p14:cNvPr>
                <p14:cNvContentPartPr/>
                <p14:nvPr/>
              </p14:nvContentPartPr>
              <p14:xfrm>
                <a:off x="8705099" y="1007802"/>
                <a:ext cx="1619280" cy="906120"/>
              </p14:xfrm>
            </p:contentPart>
          </mc:Choice>
          <mc:Fallback>
            <p:pic>
              <p:nvPicPr>
                <p:cNvPr id="2" name="Ink 1">
                  <a:extLst>
                    <a:ext uri="{FF2B5EF4-FFF2-40B4-BE49-F238E27FC236}">
                      <a16:creationId xmlns:a16="http://schemas.microsoft.com/office/drawing/2014/main" id="{C27CE0CC-785B-4D80-97E0-68F9A3A5902E}"/>
                    </a:ext>
                  </a:extLst>
                </p:cNvPr>
                <p:cNvPicPr/>
                <p:nvPr/>
              </p:nvPicPr>
              <p:blipFill>
                <a:blip r:embed="rId3"/>
                <a:stretch>
                  <a:fillRect/>
                </a:stretch>
              </p:blipFill>
              <p:spPr>
                <a:xfrm>
                  <a:off x="8700779" y="1003482"/>
                  <a:ext cx="162792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8D51307-4408-4946-BDB5-A9317EC8D3F3}"/>
                    </a:ext>
                  </a:extLst>
                </p14:cNvPr>
                <p14:cNvContentPartPr/>
                <p14:nvPr/>
              </p14:nvContentPartPr>
              <p14:xfrm>
                <a:off x="10143659" y="786762"/>
                <a:ext cx="366480" cy="553680"/>
              </p14:xfrm>
            </p:contentPart>
          </mc:Choice>
          <mc:Fallback>
            <p:pic>
              <p:nvPicPr>
                <p:cNvPr id="3" name="Ink 2">
                  <a:extLst>
                    <a:ext uri="{FF2B5EF4-FFF2-40B4-BE49-F238E27FC236}">
                      <a16:creationId xmlns:a16="http://schemas.microsoft.com/office/drawing/2014/main" id="{D8D51307-4408-4946-BDB5-A9317EC8D3F3}"/>
                    </a:ext>
                  </a:extLst>
                </p:cNvPr>
                <p:cNvPicPr/>
                <p:nvPr/>
              </p:nvPicPr>
              <p:blipFill>
                <a:blip r:embed="rId5"/>
                <a:stretch>
                  <a:fillRect/>
                </a:stretch>
              </p:blipFill>
              <p:spPr>
                <a:xfrm>
                  <a:off x="10139339" y="782442"/>
                  <a:ext cx="37512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6BD1558-2816-4E81-B582-9F549CFBDCA2}"/>
                    </a:ext>
                  </a:extLst>
                </p14:cNvPr>
                <p14:cNvContentPartPr/>
                <p14:nvPr/>
              </p14:nvContentPartPr>
              <p14:xfrm>
                <a:off x="8449139" y="999162"/>
                <a:ext cx="391680" cy="200880"/>
              </p14:xfrm>
            </p:contentPart>
          </mc:Choice>
          <mc:Fallback>
            <p:pic>
              <p:nvPicPr>
                <p:cNvPr id="5" name="Ink 4">
                  <a:extLst>
                    <a:ext uri="{FF2B5EF4-FFF2-40B4-BE49-F238E27FC236}">
                      <a16:creationId xmlns:a16="http://schemas.microsoft.com/office/drawing/2014/main" id="{36BD1558-2816-4E81-B582-9F549CFBDCA2}"/>
                    </a:ext>
                  </a:extLst>
                </p:cNvPr>
                <p:cNvPicPr/>
                <p:nvPr/>
              </p:nvPicPr>
              <p:blipFill>
                <a:blip r:embed="rId7"/>
                <a:stretch>
                  <a:fillRect/>
                </a:stretch>
              </p:blipFill>
              <p:spPr>
                <a:xfrm>
                  <a:off x="8444819" y="994842"/>
                  <a:ext cx="400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9F441A85-3FCD-4C74-99CA-77CE474F8480}"/>
                    </a:ext>
                  </a:extLst>
                </p14:cNvPr>
                <p14:cNvContentPartPr/>
                <p14:nvPr/>
              </p14:nvContentPartPr>
              <p14:xfrm>
                <a:off x="8683499" y="695322"/>
                <a:ext cx="245880" cy="393120"/>
              </p14:xfrm>
            </p:contentPart>
          </mc:Choice>
          <mc:Fallback>
            <p:pic>
              <p:nvPicPr>
                <p:cNvPr id="6" name="Ink 5">
                  <a:extLst>
                    <a:ext uri="{FF2B5EF4-FFF2-40B4-BE49-F238E27FC236}">
                      <a16:creationId xmlns:a16="http://schemas.microsoft.com/office/drawing/2014/main" id="{9F441A85-3FCD-4C74-99CA-77CE474F8480}"/>
                    </a:ext>
                  </a:extLst>
                </p:cNvPr>
                <p:cNvPicPr/>
                <p:nvPr/>
              </p:nvPicPr>
              <p:blipFill>
                <a:blip r:embed="rId9"/>
                <a:stretch>
                  <a:fillRect/>
                </a:stretch>
              </p:blipFill>
              <p:spPr>
                <a:xfrm>
                  <a:off x="8679179" y="691002"/>
                  <a:ext cx="2545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B714969-2ECE-4671-9A09-AAD3279B943E}"/>
                    </a:ext>
                  </a:extLst>
                </p14:cNvPr>
                <p14:cNvContentPartPr/>
                <p14:nvPr/>
              </p14:nvContentPartPr>
              <p14:xfrm>
                <a:off x="8888339" y="380682"/>
                <a:ext cx="993600" cy="613440"/>
              </p14:xfrm>
            </p:contentPart>
          </mc:Choice>
          <mc:Fallback>
            <p:pic>
              <p:nvPicPr>
                <p:cNvPr id="7" name="Ink 6">
                  <a:extLst>
                    <a:ext uri="{FF2B5EF4-FFF2-40B4-BE49-F238E27FC236}">
                      <a16:creationId xmlns:a16="http://schemas.microsoft.com/office/drawing/2014/main" id="{8B714969-2ECE-4671-9A09-AAD3279B943E}"/>
                    </a:ext>
                  </a:extLst>
                </p:cNvPr>
                <p:cNvPicPr/>
                <p:nvPr/>
              </p:nvPicPr>
              <p:blipFill>
                <a:blip r:embed="rId11"/>
                <a:stretch>
                  <a:fillRect/>
                </a:stretch>
              </p:blipFill>
              <p:spPr>
                <a:xfrm>
                  <a:off x="8884019" y="376362"/>
                  <a:ext cx="100224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A44744CB-B1A5-4648-A5C8-A4335CC1C2FF}"/>
                    </a:ext>
                  </a:extLst>
                </p14:cNvPr>
                <p14:cNvContentPartPr/>
                <p14:nvPr/>
              </p14:nvContentPartPr>
              <p14:xfrm>
                <a:off x="9960059" y="410922"/>
                <a:ext cx="565920" cy="249120"/>
              </p14:xfrm>
            </p:contentPart>
          </mc:Choice>
          <mc:Fallback>
            <p:pic>
              <p:nvPicPr>
                <p:cNvPr id="8" name="Ink 7">
                  <a:extLst>
                    <a:ext uri="{FF2B5EF4-FFF2-40B4-BE49-F238E27FC236}">
                      <a16:creationId xmlns:a16="http://schemas.microsoft.com/office/drawing/2014/main" id="{A44744CB-B1A5-4648-A5C8-A4335CC1C2FF}"/>
                    </a:ext>
                  </a:extLst>
                </p:cNvPr>
                <p:cNvPicPr/>
                <p:nvPr/>
              </p:nvPicPr>
              <p:blipFill>
                <a:blip r:embed="rId13"/>
                <a:stretch>
                  <a:fillRect/>
                </a:stretch>
              </p:blipFill>
              <p:spPr>
                <a:xfrm>
                  <a:off x="9955739" y="406602"/>
                  <a:ext cx="574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F937BF0-A0EC-4EFC-BD76-7FCFA0A7EC67}"/>
                    </a:ext>
                  </a:extLst>
                </p14:cNvPr>
                <p14:cNvContentPartPr/>
                <p14:nvPr/>
              </p14:nvContentPartPr>
              <p14:xfrm>
                <a:off x="9755219" y="377802"/>
                <a:ext cx="4680" cy="10080"/>
              </p14:xfrm>
            </p:contentPart>
          </mc:Choice>
          <mc:Fallback>
            <p:pic>
              <p:nvPicPr>
                <p:cNvPr id="9" name="Ink 8">
                  <a:extLst>
                    <a:ext uri="{FF2B5EF4-FFF2-40B4-BE49-F238E27FC236}">
                      <a16:creationId xmlns:a16="http://schemas.microsoft.com/office/drawing/2014/main" id="{9F937BF0-A0EC-4EFC-BD76-7FCFA0A7EC67}"/>
                    </a:ext>
                  </a:extLst>
                </p:cNvPr>
                <p:cNvPicPr/>
                <p:nvPr/>
              </p:nvPicPr>
              <p:blipFill>
                <a:blip r:embed="rId15"/>
                <a:stretch>
                  <a:fillRect/>
                </a:stretch>
              </p:blipFill>
              <p:spPr>
                <a:xfrm>
                  <a:off x="9750899" y="373482"/>
                  <a:ext cx="13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DBFC6DDB-DE51-4110-B582-096C7133F043}"/>
                    </a:ext>
                  </a:extLst>
                </p14:cNvPr>
                <p14:cNvContentPartPr/>
                <p14:nvPr/>
              </p14:nvContentPartPr>
              <p14:xfrm>
                <a:off x="10975259" y="840402"/>
                <a:ext cx="163800" cy="529200"/>
              </p14:xfrm>
            </p:contentPart>
          </mc:Choice>
          <mc:Fallback>
            <p:pic>
              <p:nvPicPr>
                <p:cNvPr id="11" name="Ink 10">
                  <a:extLst>
                    <a:ext uri="{FF2B5EF4-FFF2-40B4-BE49-F238E27FC236}">
                      <a16:creationId xmlns:a16="http://schemas.microsoft.com/office/drawing/2014/main" id="{DBFC6DDB-DE51-4110-B582-096C7133F043}"/>
                    </a:ext>
                  </a:extLst>
                </p:cNvPr>
                <p:cNvPicPr/>
                <p:nvPr/>
              </p:nvPicPr>
              <p:blipFill>
                <a:blip r:embed="rId17"/>
                <a:stretch>
                  <a:fillRect/>
                </a:stretch>
              </p:blipFill>
              <p:spPr>
                <a:xfrm>
                  <a:off x="10970939" y="836082"/>
                  <a:ext cx="17244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3AC0ABCC-3166-4F6A-879B-CCD5B7716886}"/>
                    </a:ext>
                  </a:extLst>
                </p14:cNvPr>
                <p14:cNvContentPartPr/>
                <p14:nvPr/>
              </p14:nvContentPartPr>
              <p14:xfrm>
                <a:off x="10965539" y="869922"/>
                <a:ext cx="539280" cy="507960"/>
              </p14:xfrm>
            </p:contentPart>
          </mc:Choice>
          <mc:Fallback>
            <p:pic>
              <p:nvPicPr>
                <p:cNvPr id="12" name="Ink 11">
                  <a:extLst>
                    <a:ext uri="{FF2B5EF4-FFF2-40B4-BE49-F238E27FC236}">
                      <a16:creationId xmlns:a16="http://schemas.microsoft.com/office/drawing/2014/main" id="{3AC0ABCC-3166-4F6A-879B-CCD5B7716886}"/>
                    </a:ext>
                  </a:extLst>
                </p:cNvPr>
                <p:cNvPicPr/>
                <p:nvPr/>
              </p:nvPicPr>
              <p:blipFill>
                <a:blip r:embed="rId19"/>
                <a:stretch>
                  <a:fillRect/>
                </a:stretch>
              </p:blipFill>
              <p:spPr>
                <a:xfrm>
                  <a:off x="10961219" y="865602"/>
                  <a:ext cx="54792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774065C0-2690-4D40-83F8-EF2AF5BF6A00}"/>
                    </a:ext>
                  </a:extLst>
                </p14:cNvPr>
                <p14:cNvContentPartPr/>
                <p14:nvPr/>
              </p14:nvContentPartPr>
              <p14:xfrm>
                <a:off x="11513459" y="826722"/>
                <a:ext cx="406800" cy="373680"/>
              </p14:xfrm>
            </p:contentPart>
          </mc:Choice>
          <mc:Fallback>
            <p:pic>
              <p:nvPicPr>
                <p:cNvPr id="13" name="Ink 12">
                  <a:extLst>
                    <a:ext uri="{FF2B5EF4-FFF2-40B4-BE49-F238E27FC236}">
                      <a16:creationId xmlns:a16="http://schemas.microsoft.com/office/drawing/2014/main" id="{774065C0-2690-4D40-83F8-EF2AF5BF6A00}"/>
                    </a:ext>
                  </a:extLst>
                </p:cNvPr>
                <p:cNvPicPr/>
                <p:nvPr/>
              </p:nvPicPr>
              <p:blipFill>
                <a:blip r:embed="rId21"/>
                <a:stretch>
                  <a:fillRect/>
                </a:stretch>
              </p:blipFill>
              <p:spPr>
                <a:xfrm>
                  <a:off x="11509139" y="822402"/>
                  <a:ext cx="415440" cy="382320"/>
                </a:xfrm>
                <a:prstGeom prst="rect">
                  <a:avLst/>
                </a:prstGeom>
              </p:spPr>
            </p:pic>
          </mc:Fallback>
        </mc:AlternateContent>
      </p:grpSp>
      <p:grpSp>
        <p:nvGrpSpPr>
          <p:cNvPr id="46" name="Group 45">
            <a:extLst>
              <a:ext uri="{FF2B5EF4-FFF2-40B4-BE49-F238E27FC236}">
                <a16:creationId xmlns:a16="http://schemas.microsoft.com/office/drawing/2014/main" id="{6F25FBD9-C868-4DA8-8A19-630CCF526C47}"/>
              </a:ext>
            </a:extLst>
          </p:cNvPr>
          <p:cNvGrpSpPr/>
          <p:nvPr/>
        </p:nvGrpSpPr>
        <p:grpSpPr>
          <a:xfrm>
            <a:off x="7715099" y="1650042"/>
            <a:ext cx="4236120" cy="2486880"/>
            <a:chOff x="7715099" y="1650042"/>
            <a:chExt cx="4236120" cy="248688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ACEC5F2-4491-41FA-BF75-4D61F2FD5037}"/>
                    </a:ext>
                  </a:extLst>
                </p14:cNvPr>
                <p14:cNvContentPartPr/>
                <p14:nvPr/>
              </p14:nvContentPartPr>
              <p14:xfrm>
                <a:off x="9101099" y="1847682"/>
                <a:ext cx="1360800" cy="738360"/>
              </p14:xfrm>
            </p:contentPart>
          </mc:Choice>
          <mc:Fallback>
            <p:pic>
              <p:nvPicPr>
                <p:cNvPr id="15" name="Ink 14">
                  <a:extLst>
                    <a:ext uri="{FF2B5EF4-FFF2-40B4-BE49-F238E27FC236}">
                      <a16:creationId xmlns:a16="http://schemas.microsoft.com/office/drawing/2014/main" id="{FACEC5F2-4491-41FA-BF75-4D61F2FD5037}"/>
                    </a:ext>
                  </a:extLst>
                </p:cNvPr>
                <p:cNvPicPr/>
                <p:nvPr/>
              </p:nvPicPr>
              <p:blipFill>
                <a:blip r:embed="rId23"/>
                <a:stretch>
                  <a:fillRect/>
                </a:stretch>
              </p:blipFill>
              <p:spPr>
                <a:xfrm>
                  <a:off x="9096779" y="1843362"/>
                  <a:ext cx="136944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AEA9ABB-99A8-47BB-82BD-C30CD480DB4E}"/>
                    </a:ext>
                  </a:extLst>
                </p14:cNvPr>
                <p14:cNvContentPartPr/>
                <p14:nvPr/>
              </p14:nvContentPartPr>
              <p14:xfrm>
                <a:off x="10236899" y="1706202"/>
                <a:ext cx="500040" cy="407880"/>
              </p14:xfrm>
            </p:contentPart>
          </mc:Choice>
          <mc:Fallback>
            <p:pic>
              <p:nvPicPr>
                <p:cNvPr id="16" name="Ink 15">
                  <a:extLst>
                    <a:ext uri="{FF2B5EF4-FFF2-40B4-BE49-F238E27FC236}">
                      <a16:creationId xmlns:a16="http://schemas.microsoft.com/office/drawing/2014/main" id="{FAEA9ABB-99A8-47BB-82BD-C30CD480DB4E}"/>
                    </a:ext>
                  </a:extLst>
                </p:cNvPr>
                <p:cNvPicPr/>
                <p:nvPr/>
              </p:nvPicPr>
              <p:blipFill>
                <a:blip r:embed="rId25"/>
                <a:stretch>
                  <a:fillRect/>
                </a:stretch>
              </p:blipFill>
              <p:spPr>
                <a:xfrm>
                  <a:off x="10232579" y="1701882"/>
                  <a:ext cx="50868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F9D7A152-AC2D-41D0-9B0E-9B717481C94E}"/>
                    </a:ext>
                  </a:extLst>
                </p14:cNvPr>
                <p14:cNvContentPartPr/>
                <p14:nvPr/>
              </p14:nvContentPartPr>
              <p14:xfrm>
                <a:off x="9224939" y="1704042"/>
                <a:ext cx="674280" cy="418320"/>
              </p14:xfrm>
            </p:contentPart>
          </mc:Choice>
          <mc:Fallback>
            <p:pic>
              <p:nvPicPr>
                <p:cNvPr id="17" name="Ink 16">
                  <a:extLst>
                    <a:ext uri="{FF2B5EF4-FFF2-40B4-BE49-F238E27FC236}">
                      <a16:creationId xmlns:a16="http://schemas.microsoft.com/office/drawing/2014/main" id="{F9D7A152-AC2D-41D0-9B0E-9B717481C94E}"/>
                    </a:ext>
                  </a:extLst>
                </p:cNvPr>
                <p:cNvPicPr/>
                <p:nvPr/>
              </p:nvPicPr>
              <p:blipFill>
                <a:blip r:embed="rId27"/>
                <a:stretch>
                  <a:fillRect/>
                </a:stretch>
              </p:blipFill>
              <p:spPr>
                <a:xfrm>
                  <a:off x="9220619" y="1699722"/>
                  <a:ext cx="68292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15520AC2-646B-40EA-BAC6-A3D22AAB0DD1}"/>
                    </a:ext>
                  </a:extLst>
                </p14:cNvPr>
                <p14:cNvContentPartPr/>
                <p14:nvPr/>
              </p14:nvContentPartPr>
              <p14:xfrm>
                <a:off x="9883739" y="1650042"/>
                <a:ext cx="302760" cy="819000"/>
              </p14:xfrm>
            </p:contentPart>
          </mc:Choice>
          <mc:Fallback>
            <p:pic>
              <p:nvPicPr>
                <p:cNvPr id="18" name="Ink 17">
                  <a:extLst>
                    <a:ext uri="{FF2B5EF4-FFF2-40B4-BE49-F238E27FC236}">
                      <a16:creationId xmlns:a16="http://schemas.microsoft.com/office/drawing/2014/main" id="{15520AC2-646B-40EA-BAC6-A3D22AAB0DD1}"/>
                    </a:ext>
                  </a:extLst>
                </p:cNvPr>
                <p:cNvPicPr/>
                <p:nvPr/>
              </p:nvPicPr>
              <p:blipFill>
                <a:blip r:embed="rId29"/>
                <a:stretch>
                  <a:fillRect/>
                </a:stretch>
              </p:blipFill>
              <p:spPr>
                <a:xfrm>
                  <a:off x="9879419" y="1645722"/>
                  <a:ext cx="31140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7819F7B3-97A0-455C-98B8-FE0602440CFC}"/>
                    </a:ext>
                  </a:extLst>
                </p14:cNvPr>
                <p14:cNvContentPartPr/>
                <p14:nvPr/>
              </p14:nvContentPartPr>
              <p14:xfrm>
                <a:off x="7721939" y="3009402"/>
                <a:ext cx="150120" cy="349920"/>
              </p14:xfrm>
            </p:contentPart>
          </mc:Choice>
          <mc:Fallback>
            <p:pic>
              <p:nvPicPr>
                <p:cNvPr id="20" name="Ink 19">
                  <a:extLst>
                    <a:ext uri="{FF2B5EF4-FFF2-40B4-BE49-F238E27FC236}">
                      <a16:creationId xmlns:a16="http://schemas.microsoft.com/office/drawing/2014/main" id="{7819F7B3-97A0-455C-98B8-FE0602440CFC}"/>
                    </a:ext>
                  </a:extLst>
                </p:cNvPr>
                <p:cNvPicPr/>
                <p:nvPr/>
              </p:nvPicPr>
              <p:blipFill>
                <a:blip r:embed="rId31"/>
                <a:stretch>
                  <a:fillRect/>
                </a:stretch>
              </p:blipFill>
              <p:spPr>
                <a:xfrm>
                  <a:off x="7717619" y="3005082"/>
                  <a:ext cx="1587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E451595-4808-457A-B54C-E3820ADCA622}"/>
                    </a:ext>
                  </a:extLst>
                </p14:cNvPr>
                <p14:cNvContentPartPr/>
                <p14:nvPr/>
              </p14:nvContentPartPr>
              <p14:xfrm>
                <a:off x="7715099" y="2838762"/>
                <a:ext cx="624960" cy="552600"/>
              </p14:xfrm>
            </p:contentPart>
          </mc:Choice>
          <mc:Fallback>
            <p:pic>
              <p:nvPicPr>
                <p:cNvPr id="21" name="Ink 20">
                  <a:extLst>
                    <a:ext uri="{FF2B5EF4-FFF2-40B4-BE49-F238E27FC236}">
                      <a16:creationId xmlns:a16="http://schemas.microsoft.com/office/drawing/2014/main" id="{7E451595-4808-457A-B54C-E3820ADCA622}"/>
                    </a:ext>
                  </a:extLst>
                </p:cNvPr>
                <p:cNvPicPr/>
                <p:nvPr/>
              </p:nvPicPr>
              <p:blipFill>
                <a:blip r:embed="rId33"/>
                <a:stretch>
                  <a:fillRect/>
                </a:stretch>
              </p:blipFill>
              <p:spPr>
                <a:xfrm>
                  <a:off x="7710779" y="2834442"/>
                  <a:ext cx="63360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53745BE1-5DE1-4AB7-8B71-A7AFE3F3C726}"/>
                    </a:ext>
                  </a:extLst>
                </p14:cNvPr>
                <p14:cNvContentPartPr/>
                <p14:nvPr/>
              </p14:nvContentPartPr>
              <p14:xfrm>
                <a:off x="7892579" y="3605922"/>
                <a:ext cx="187200" cy="345240"/>
              </p14:xfrm>
            </p:contentPart>
          </mc:Choice>
          <mc:Fallback>
            <p:pic>
              <p:nvPicPr>
                <p:cNvPr id="22" name="Ink 21">
                  <a:extLst>
                    <a:ext uri="{FF2B5EF4-FFF2-40B4-BE49-F238E27FC236}">
                      <a16:creationId xmlns:a16="http://schemas.microsoft.com/office/drawing/2014/main" id="{53745BE1-5DE1-4AB7-8B71-A7AFE3F3C726}"/>
                    </a:ext>
                  </a:extLst>
                </p:cNvPr>
                <p:cNvPicPr/>
                <p:nvPr/>
              </p:nvPicPr>
              <p:blipFill>
                <a:blip r:embed="rId35"/>
                <a:stretch>
                  <a:fillRect/>
                </a:stretch>
              </p:blipFill>
              <p:spPr>
                <a:xfrm>
                  <a:off x="7888259" y="3601602"/>
                  <a:ext cx="1958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9A2EE5A4-229C-44D7-AD9E-DA2132C5FBEF}"/>
                    </a:ext>
                  </a:extLst>
                </p14:cNvPr>
                <p14:cNvContentPartPr/>
                <p14:nvPr/>
              </p14:nvContentPartPr>
              <p14:xfrm>
                <a:off x="7862339" y="3490002"/>
                <a:ext cx="602280" cy="491760"/>
              </p14:xfrm>
            </p:contentPart>
          </mc:Choice>
          <mc:Fallback>
            <p:pic>
              <p:nvPicPr>
                <p:cNvPr id="23" name="Ink 22">
                  <a:extLst>
                    <a:ext uri="{FF2B5EF4-FFF2-40B4-BE49-F238E27FC236}">
                      <a16:creationId xmlns:a16="http://schemas.microsoft.com/office/drawing/2014/main" id="{9A2EE5A4-229C-44D7-AD9E-DA2132C5FBEF}"/>
                    </a:ext>
                  </a:extLst>
                </p:cNvPr>
                <p:cNvPicPr/>
                <p:nvPr/>
              </p:nvPicPr>
              <p:blipFill>
                <a:blip r:embed="rId37"/>
                <a:stretch>
                  <a:fillRect/>
                </a:stretch>
              </p:blipFill>
              <p:spPr>
                <a:xfrm>
                  <a:off x="7858019" y="3485682"/>
                  <a:ext cx="61092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C485495B-50C8-4830-86FF-E392CEDD6EAD}"/>
                    </a:ext>
                  </a:extLst>
                </p14:cNvPr>
                <p14:cNvContentPartPr/>
                <p14:nvPr/>
              </p14:nvContentPartPr>
              <p14:xfrm>
                <a:off x="8466419" y="3456522"/>
                <a:ext cx="289080" cy="219960"/>
              </p14:xfrm>
            </p:contentPart>
          </mc:Choice>
          <mc:Fallback>
            <p:pic>
              <p:nvPicPr>
                <p:cNvPr id="24" name="Ink 23">
                  <a:extLst>
                    <a:ext uri="{FF2B5EF4-FFF2-40B4-BE49-F238E27FC236}">
                      <a16:creationId xmlns:a16="http://schemas.microsoft.com/office/drawing/2014/main" id="{C485495B-50C8-4830-86FF-E392CEDD6EAD}"/>
                    </a:ext>
                  </a:extLst>
                </p:cNvPr>
                <p:cNvPicPr/>
                <p:nvPr/>
              </p:nvPicPr>
              <p:blipFill>
                <a:blip r:embed="rId39"/>
                <a:stretch>
                  <a:fillRect/>
                </a:stretch>
              </p:blipFill>
              <p:spPr>
                <a:xfrm>
                  <a:off x="8462099" y="3452202"/>
                  <a:ext cx="297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F6E71CC8-0073-4FC7-AF71-2722675157BB}"/>
                    </a:ext>
                  </a:extLst>
                </p14:cNvPr>
                <p14:cNvContentPartPr/>
                <p14:nvPr/>
              </p14:nvContentPartPr>
              <p14:xfrm>
                <a:off x="8730659" y="3326202"/>
                <a:ext cx="215640" cy="316440"/>
              </p14:xfrm>
            </p:contentPart>
          </mc:Choice>
          <mc:Fallback>
            <p:pic>
              <p:nvPicPr>
                <p:cNvPr id="25" name="Ink 24">
                  <a:extLst>
                    <a:ext uri="{FF2B5EF4-FFF2-40B4-BE49-F238E27FC236}">
                      <a16:creationId xmlns:a16="http://schemas.microsoft.com/office/drawing/2014/main" id="{F6E71CC8-0073-4FC7-AF71-2722675157BB}"/>
                    </a:ext>
                  </a:extLst>
                </p:cNvPr>
                <p:cNvPicPr/>
                <p:nvPr/>
              </p:nvPicPr>
              <p:blipFill>
                <a:blip r:embed="rId41"/>
                <a:stretch>
                  <a:fillRect/>
                </a:stretch>
              </p:blipFill>
              <p:spPr>
                <a:xfrm>
                  <a:off x="8726339" y="3321882"/>
                  <a:ext cx="2242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DBDFFE86-54F1-4B82-A982-EF7EC531785A}"/>
                    </a:ext>
                  </a:extLst>
                </p14:cNvPr>
                <p14:cNvContentPartPr/>
                <p14:nvPr/>
              </p14:nvContentPartPr>
              <p14:xfrm>
                <a:off x="8984099" y="3268962"/>
                <a:ext cx="51840" cy="212760"/>
              </p14:xfrm>
            </p:contentPart>
          </mc:Choice>
          <mc:Fallback>
            <p:pic>
              <p:nvPicPr>
                <p:cNvPr id="26" name="Ink 25">
                  <a:extLst>
                    <a:ext uri="{FF2B5EF4-FFF2-40B4-BE49-F238E27FC236}">
                      <a16:creationId xmlns:a16="http://schemas.microsoft.com/office/drawing/2014/main" id="{DBDFFE86-54F1-4B82-A982-EF7EC531785A}"/>
                    </a:ext>
                  </a:extLst>
                </p:cNvPr>
                <p:cNvPicPr/>
                <p:nvPr/>
              </p:nvPicPr>
              <p:blipFill>
                <a:blip r:embed="rId43"/>
                <a:stretch>
                  <a:fillRect/>
                </a:stretch>
              </p:blipFill>
              <p:spPr>
                <a:xfrm>
                  <a:off x="8979779" y="3264642"/>
                  <a:ext cx="60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C91A89C7-19F5-4440-9272-5468DC552883}"/>
                    </a:ext>
                  </a:extLst>
                </p14:cNvPr>
                <p14:cNvContentPartPr/>
                <p14:nvPr/>
              </p14:nvContentPartPr>
              <p14:xfrm>
                <a:off x="8402339" y="3354642"/>
                <a:ext cx="308880" cy="365040"/>
              </p14:xfrm>
            </p:contentPart>
          </mc:Choice>
          <mc:Fallback>
            <p:pic>
              <p:nvPicPr>
                <p:cNvPr id="27" name="Ink 26">
                  <a:extLst>
                    <a:ext uri="{FF2B5EF4-FFF2-40B4-BE49-F238E27FC236}">
                      <a16:creationId xmlns:a16="http://schemas.microsoft.com/office/drawing/2014/main" id="{C91A89C7-19F5-4440-9272-5468DC552883}"/>
                    </a:ext>
                  </a:extLst>
                </p:cNvPr>
                <p:cNvPicPr/>
                <p:nvPr/>
              </p:nvPicPr>
              <p:blipFill>
                <a:blip r:embed="rId45"/>
                <a:stretch>
                  <a:fillRect/>
                </a:stretch>
              </p:blipFill>
              <p:spPr>
                <a:xfrm>
                  <a:off x="8398019" y="3350322"/>
                  <a:ext cx="3175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C972ABA0-0ECB-4CD8-B089-0485D8E2CC8F}"/>
                    </a:ext>
                  </a:extLst>
                </p14:cNvPr>
                <p14:cNvContentPartPr/>
                <p14:nvPr/>
              </p14:nvContentPartPr>
              <p14:xfrm>
                <a:off x="8661539" y="3376242"/>
                <a:ext cx="274680" cy="253440"/>
              </p14:xfrm>
            </p:contentPart>
          </mc:Choice>
          <mc:Fallback>
            <p:pic>
              <p:nvPicPr>
                <p:cNvPr id="29" name="Ink 28">
                  <a:extLst>
                    <a:ext uri="{FF2B5EF4-FFF2-40B4-BE49-F238E27FC236}">
                      <a16:creationId xmlns:a16="http://schemas.microsoft.com/office/drawing/2014/main" id="{C972ABA0-0ECB-4CD8-B089-0485D8E2CC8F}"/>
                    </a:ext>
                  </a:extLst>
                </p:cNvPr>
                <p:cNvPicPr/>
                <p:nvPr/>
              </p:nvPicPr>
              <p:blipFill>
                <a:blip r:embed="rId47"/>
                <a:stretch>
                  <a:fillRect/>
                </a:stretch>
              </p:blipFill>
              <p:spPr>
                <a:xfrm>
                  <a:off x="8657219" y="3371922"/>
                  <a:ext cx="2833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E11F2E49-E01D-4387-9B68-E94D08866EB8}"/>
                    </a:ext>
                  </a:extLst>
                </p14:cNvPr>
                <p14:cNvContentPartPr/>
                <p14:nvPr/>
              </p14:nvContentPartPr>
              <p14:xfrm>
                <a:off x="10163459" y="3006162"/>
                <a:ext cx="321480" cy="394200"/>
              </p14:xfrm>
            </p:contentPart>
          </mc:Choice>
          <mc:Fallback>
            <p:pic>
              <p:nvPicPr>
                <p:cNvPr id="31" name="Ink 30">
                  <a:extLst>
                    <a:ext uri="{FF2B5EF4-FFF2-40B4-BE49-F238E27FC236}">
                      <a16:creationId xmlns:a16="http://schemas.microsoft.com/office/drawing/2014/main" id="{E11F2E49-E01D-4387-9B68-E94D08866EB8}"/>
                    </a:ext>
                  </a:extLst>
                </p:cNvPr>
                <p:cNvPicPr/>
                <p:nvPr/>
              </p:nvPicPr>
              <p:blipFill>
                <a:blip r:embed="rId49"/>
                <a:stretch>
                  <a:fillRect/>
                </a:stretch>
              </p:blipFill>
              <p:spPr>
                <a:xfrm>
                  <a:off x="10159139" y="3001842"/>
                  <a:ext cx="3301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FA54DF9C-03EC-4222-9863-3E388FA0FBD6}"/>
                    </a:ext>
                  </a:extLst>
                </p14:cNvPr>
                <p14:cNvContentPartPr/>
                <p14:nvPr/>
              </p14:nvContentPartPr>
              <p14:xfrm>
                <a:off x="10637219" y="2995722"/>
                <a:ext cx="130320" cy="423720"/>
              </p14:xfrm>
            </p:contentPart>
          </mc:Choice>
          <mc:Fallback>
            <p:pic>
              <p:nvPicPr>
                <p:cNvPr id="32" name="Ink 31">
                  <a:extLst>
                    <a:ext uri="{FF2B5EF4-FFF2-40B4-BE49-F238E27FC236}">
                      <a16:creationId xmlns:a16="http://schemas.microsoft.com/office/drawing/2014/main" id="{FA54DF9C-03EC-4222-9863-3E388FA0FBD6}"/>
                    </a:ext>
                  </a:extLst>
                </p:cNvPr>
                <p:cNvPicPr/>
                <p:nvPr/>
              </p:nvPicPr>
              <p:blipFill>
                <a:blip r:embed="rId51"/>
                <a:stretch>
                  <a:fillRect/>
                </a:stretch>
              </p:blipFill>
              <p:spPr>
                <a:xfrm>
                  <a:off x="10632899" y="2991402"/>
                  <a:ext cx="13896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1229EBBD-BB2F-482F-838D-3327DA09774B}"/>
                    </a:ext>
                  </a:extLst>
                </p14:cNvPr>
                <p14:cNvContentPartPr/>
                <p14:nvPr/>
              </p14:nvContentPartPr>
              <p14:xfrm>
                <a:off x="10624619" y="3126042"/>
                <a:ext cx="299160" cy="303120"/>
              </p14:xfrm>
            </p:contentPart>
          </mc:Choice>
          <mc:Fallback>
            <p:pic>
              <p:nvPicPr>
                <p:cNvPr id="33" name="Ink 32">
                  <a:extLst>
                    <a:ext uri="{FF2B5EF4-FFF2-40B4-BE49-F238E27FC236}">
                      <a16:creationId xmlns:a16="http://schemas.microsoft.com/office/drawing/2014/main" id="{1229EBBD-BB2F-482F-838D-3327DA09774B}"/>
                    </a:ext>
                  </a:extLst>
                </p:cNvPr>
                <p:cNvPicPr/>
                <p:nvPr/>
              </p:nvPicPr>
              <p:blipFill>
                <a:blip r:embed="rId53"/>
                <a:stretch>
                  <a:fillRect/>
                </a:stretch>
              </p:blipFill>
              <p:spPr>
                <a:xfrm>
                  <a:off x="10620299" y="3121722"/>
                  <a:ext cx="307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A3F17CA7-F406-4145-A283-7515AC8FCB4B}"/>
                    </a:ext>
                  </a:extLst>
                </p14:cNvPr>
                <p14:cNvContentPartPr/>
                <p14:nvPr/>
              </p14:nvContentPartPr>
              <p14:xfrm>
                <a:off x="11082539" y="3020562"/>
                <a:ext cx="110520" cy="405360"/>
              </p14:xfrm>
            </p:contentPart>
          </mc:Choice>
          <mc:Fallback>
            <p:pic>
              <p:nvPicPr>
                <p:cNvPr id="34" name="Ink 33">
                  <a:extLst>
                    <a:ext uri="{FF2B5EF4-FFF2-40B4-BE49-F238E27FC236}">
                      <a16:creationId xmlns:a16="http://schemas.microsoft.com/office/drawing/2014/main" id="{A3F17CA7-F406-4145-A283-7515AC8FCB4B}"/>
                    </a:ext>
                  </a:extLst>
                </p:cNvPr>
                <p:cNvPicPr/>
                <p:nvPr/>
              </p:nvPicPr>
              <p:blipFill>
                <a:blip r:embed="rId55"/>
                <a:stretch>
                  <a:fillRect/>
                </a:stretch>
              </p:blipFill>
              <p:spPr>
                <a:xfrm>
                  <a:off x="11078219" y="3016242"/>
                  <a:ext cx="1191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98EC7CC3-D024-430C-A707-C4A5C1660E6D}"/>
                    </a:ext>
                  </a:extLst>
                </p14:cNvPr>
                <p14:cNvContentPartPr/>
                <p14:nvPr/>
              </p14:nvContentPartPr>
              <p14:xfrm>
                <a:off x="10974539" y="3030282"/>
                <a:ext cx="340560" cy="447120"/>
              </p14:xfrm>
            </p:contentPart>
          </mc:Choice>
          <mc:Fallback>
            <p:pic>
              <p:nvPicPr>
                <p:cNvPr id="35" name="Ink 34">
                  <a:extLst>
                    <a:ext uri="{FF2B5EF4-FFF2-40B4-BE49-F238E27FC236}">
                      <a16:creationId xmlns:a16="http://schemas.microsoft.com/office/drawing/2014/main" id="{98EC7CC3-D024-430C-A707-C4A5C1660E6D}"/>
                    </a:ext>
                  </a:extLst>
                </p:cNvPr>
                <p:cNvPicPr/>
                <p:nvPr/>
              </p:nvPicPr>
              <p:blipFill>
                <a:blip r:embed="rId57"/>
                <a:stretch>
                  <a:fillRect/>
                </a:stretch>
              </p:blipFill>
              <p:spPr>
                <a:xfrm>
                  <a:off x="10970219" y="3025962"/>
                  <a:ext cx="3492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894ED63F-24E3-4C67-A999-B46B2AAF0FE7}"/>
                    </a:ext>
                  </a:extLst>
                </p14:cNvPr>
                <p14:cNvContentPartPr/>
                <p14:nvPr/>
              </p14:nvContentPartPr>
              <p14:xfrm>
                <a:off x="11364419" y="3046842"/>
                <a:ext cx="315360" cy="359280"/>
              </p14:xfrm>
            </p:contentPart>
          </mc:Choice>
          <mc:Fallback>
            <p:pic>
              <p:nvPicPr>
                <p:cNvPr id="36" name="Ink 35">
                  <a:extLst>
                    <a:ext uri="{FF2B5EF4-FFF2-40B4-BE49-F238E27FC236}">
                      <a16:creationId xmlns:a16="http://schemas.microsoft.com/office/drawing/2014/main" id="{894ED63F-24E3-4C67-A999-B46B2AAF0FE7}"/>
                    </a:ext>
                  </a:extLst>
                </p:cNvPr>
                <p:cNvPicPr/>
                <p:nvPr/>
              </p:nvPicPr>
              <p:blipFill>
                <a:blip r:embed="rId59"/>
                <a:stretch>
                  <a:fillRect/>
                </a:stretch>
              </p:blipFill>
              <p:spPr>
                <a:xfrm>
                  <a:off x="11360099" y="3042522"/>
                  <a:ext cx="3240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8DA8186B-E103-4427-80A3-4BD1B4B17DD8}"/>
                    </a:ext>
                  </a:extLst>
                </p14:cNvPr>
                <p14:cNvContentPartPr/>
                <p14:nvPr/>
              </p14:nvContentPartPr>
              <p14:xfrm>
                <a:off x="10459379" y="2908242"/>
                <a:ext cx="77400" cy="194760"/>
              </p14:xfrm>
            </p:contentPart>
          </mc:Choice>
          <mc:Fallback>
            <p:pic>
              <p:nvPicPr>
                <p:cNvPr id="37" name="Ink 36">
                  <a:extLst>
                    <a:ext uri="{FF2B5EF4-FFF2-40B4-BE49-F238E27FC236}">
                      <a16:creationId xmlns:a16="http://schemas.microsoft.com/office/drawing/2014/main" id="{8DA8186B-E103-4427-80A3-4BD1B4B17DD8}"/>
                    </a:ext>
                  </a:extLst>
                </p:cNvPr>
                <p:cNvPicPr/>
                <p:nvPr/>
              </p:nvPicPr>
              <p:blipFill>
                <a:blip r:embed="rId61"/>
                <a:stretch>
                  <a:fillRect/>
                </a:stretch>
              </p:blipFill>
              <p:spPr>
                <a:xfrm>
                  <a:off x="10455059" y="2903922"/>
                  <a:ext cx="86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5EA74AA2-6A35-43AD-9C37-1B100E7CBE44}"/>
                    </a:ext>
                  </a:extLst>
                </p14:cNvPr>
                <p14:cNvContentPartPr/>
                <p14:nvPr/>
              </p14:nvContentPartPr>
              <p14:xfrm>
                <a:off x="9930899" y="2829402"/>
                <a:ext cx="120960" cy="919080"/>
              </p14:xfrm>
            </p:contentPart>
          </mc:Choice>
          <mc:Fallback>
            <p:pic>
              <p:nvPicPr>
                <p:cNvPr id="38" name="Ink 37">
                  <a:extLst>
                    <a:ext uri="{FF2B5EF4-FFF2-40B4-BE49-F238E27FC236}">
                      <a16:creationId xmlns:a16="http://schemas.microsoft.com/office/drawing/2014/main" id="{5EA74AA2-6A35-43AD-9C37-1B100E7CBE44}"/>
                    </a:ext>
                  </a:extLst>
                </p:cNvPr>
                <p:cNvPicPr/>
                <p:nvPr/>
              </p:nvPicPr>
              <p:blipFill>
                <a:blip r:embed="rId63"/>
                <a:stretch>
                  <a:fillRect/>
                </a:stretch>
              </p:blipFill>
              <p:spPr>
                <a:xfrm>
                  <a:off x="9926579" y="2825082"/>
                  <a:ext cx="12960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E42B7C29-8792-4C02-9058-9BECB91EF917}"/>
                    </a:ext>
                  </a:extLst>
                </p14:cNvPr>
                <p14:cNvContentPartPr/>
                <p14:nvPr/>
              </p14:nvContentPartPr>
              <p14:xfrm>
                <a:off x="9701219" y="2657682"/>
                <a:ext cx="2241000" cy="1096560"/>
              </p14:xfrm>
            </p:contentPart>
          </mc:Choice>
          <mc:Fallback>
            <p:pic>
              <p:nvPicPr>
                <p:cNvPr id="39" name="Ink 38">
                  <a:extLst>
                    <a:ext uri="{FF2B5EF4-FFF2-40B4-BE49-F238E27FC236}">
                      <a16:creationId xmlns:a16="http://schemas.microsoft.com/office/drawing/2014/main" id="{E42B7C29-8792-4C02-9058-9BECB91EF917}"/>
                    </a:ext>
                  </a:extLst>
                </p:cNvPr>
                <p:cNvPicPr/>
                <p:nvPr/>
              </p:nvPicPr>
              <p:blipFill>
                <a:blip r:embed="rId65"/>
                <a:stretch>
                  <a:fillRect/>
                </a:stretch>
              </p:blipFill>
              <p:spPr>
                <a:xfrm>
                  <a:off x="9696899" y="2653362"/>
                  <a:ext cx="2249640" cy="1105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B8843797-E059-4158-8E6B-3F55404F2331}"/>
                    </a:ext>
                  </a:extLst>
                </p14:cNvPr>
                <p14:cNvContentPartPr/>
                <p14:nvPr/>
              </p14:nvContentPartPr>
              <p14:xfrm>
                <a:off x="9857819" y="2821842"/>
                <a:ext cx="110880" cy="849600"/>
              </p14:xfrm>
            </p:contentPart>
          </mc:Choice>
          <mc:Fallback>
            <p:pic>
              <p:nvPicPr>
                <p:cNvPr id="40" name="Ink 39">
                  <a:extLst>
                    <a:ext uri="{FF2B5EF4-FFF2-40B4-BE49-F238E27FC236}">
                      <a16:creationId xmlns:a16="http://schemas.microsoft.com/office/drawing/2014/main" id="{B8843797-E059-4158-8E6B-3F55404F2331}"/>
                    </a:ext>
                  </a:extLst>
                </p:cNvPr>
                <p:cNvPicPr/>
                <p:nvPr/>
              </p:nvPicPr>
              <p:blipFill>
                <a:blip r:embed="rId67"/>
                <a:stretch>
                  <a:fillRect/>
                </a:stretch>
              </p:blipFill>
              <p:spPr>
                <a:xfrm>
                  <a:off x="9853499" y="2817522"/>
                  <a:ext cx="119520" cy="858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1BEEA2FD-3EDF-4111-A80D-C38F1714F27F}"/>
                    </a:ext>
                  </a:extLst>
                </p14:cNvPr>
                <p14:cNvContentPartPr/>
                <p14:nvPr/>
              </p14:nvContentPartPr>
              <p14:xfrm>
                <a:off x="9666659" y="2505762"/>
                <a:ext cx="2284560" cy="1401840"/>
              </p14:xfrm>
            </p:contentPart>
          </mc:Choice>
          <mc:Fallback>
            <p:pic>
              <p:nvPicPr>
                <p:cNvPr id="41" name="Ink 40">
                  <a:extLst>
                    <a:ext uri="{FF2B5EF4-FFF2-40B4-BE49-F238E27FC236}">
                      <a16:creationId xmlns:a16="http://schemas.microsoft.com/office/drawing/2014/main" id="{1BEEA2FD-3EDF-4111-A80D-C38F1714F27F}"/>
                    </a:ext>
                  </a:extLst>
                </p:cNvPr>
                <p:cNvPicPr/>
                <p:nvPr/>
              </p:nvPicPr>
              <p:blipFill>
                <a:blip r:embed="rId69"/>
                <a:stretch>
                  <a:fillRect/>
                </a:stretch>
              </p:blipFill>
              <p:spPr>
                <a:xfrm>
                  <a:off x="9662339" y="2501442"/>
                  <a:ext cx="2293200" cy="1410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473A6372-FB56-4EA7-AA59-ED9EABFC8536}"/>
                    </a:ext>
                  </a:extLst>
                </p14:cNvPr>
                <p14:cNvContentPartPr/>
                <p14:nvPr/>
              </p14:nvContentPartPr>
              <p14:xfrm>
                <a:off x="10407899" y="3975282"/>
                <a:ext cx="156600" cy="161640"/>
              </p14:xfrm>
            </p:contentPart>
          </mc:Choice>
          <mc:Fallback>
            <p:pic>
              <p:nvPicPr>
                <p:cNvPr id="42" name="Ink 41">
                  <a:extLst>
                    <a:ext uri="{FF2B5EF4-FFF2-40B4-BE49-F238E27FC236}">
                      <a16:creationId xmlns:a16="http://schemas.microsoft.com/office/drawing/2014/main" id="{473A6372-FB56-4EA7-AA59-ED9EABFC8536}"/>
                    </a:ext>
                  </a:extLst>
                </p:cNvPr>
                <p:cNvPicPr/>
                <p:nvPr/>
              </p:nvPicPr>
              <p:blipFill>
                <a:blip r:embed="rId71"/>
                <a:stretch>
                  <a:fillRect/>
                </a:stretch>
              </p:blipFill>
              <p:spPr>
                <a:xfrm>
                  <a:off x="10403579" y="3970962"/>
                  <a:ext cx="165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BAA344A6-95EA-4918-ADC2-2F35D0D90FBE}"/>
                    </a:ext>
                  </a:extLst>
                </p14:cNvPr>
                <p14:cNvContentPartPr/>
                <p14:nvPr/>
              </p14:nvContentPartPr>
              <p14:xfrm>
                <a:off x="10417979" y="4111722"/>
                <a:ext cx="235080" cy="24480"/>
              </p14:xfrm>
            </p:contentPart>
          </mc:Choice>
          <mc:Fallback>
            <p:pic>
              <p:nvPicPr>
                <p:cNvPr id="43" name="Ink 42">
                  <a:extLst>
                    <a:ext uri="{FF2B5EF4-FFF2-40B4-BE49-F238E27FC236}">
                      <a16:creationId xmlns:a16="http://schemas.microsoft.com/office/drawing/2014/main" id="{BAA344A6-95EA-4918-ADC2-2F35D0D90FBE}"/>
                    </a:ext>
                  </a:extLst>
                </p:cNvPr>
                <p:cNvPicPr/>
                <p:nvPr/>
              </p:nvPicPr>
              <p:blipFill>
                <a:blip r:embed="rId73"/>
                <a:stretch>
                  <a:fillRect/>
                </a:stretch>
              </p:blipFill>
              <p:spPr>
                <a:xfrm>
                  <a:off x="10413659" y="4107402"/>
                  <a:ext cx="243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Ink 43">
                  <a:extLst>
                    <a:ext uri="{FF2B5EF4-FFF2-40B4-BE49-F238E27FC236}">
                      <a16:creationId xmlns:a16="http://schemas.microsoft.com/office/drawing/2014/main" id="{33C5CEDD-E510-4E89-AF28-2C914A143BF4}"/>
                    </a:ext>
                  </a:extLst>
                </p14:cNvPr>
                <p14:cNvContentPartPr/>
                <p14:nvPr/>
              </p14:nvContentPartPr>
              <p14:xfrm>
                <a:off x="10732619" y="4025682"/>
                <a:ext cx="73080" cy="100080"/>
              </p14:xfrm>
            </p:contentPart>
          </mc:Choice>
          <mc:Fallback>
            <p:pic>
              <p:nvPicPr>
                <p:cNvPr id="44" name="Ink 43">
                  <a:extLst>
                    <a:ext uri="{FF2B5EF4-FFF2-40B4-BE49-F238E27FC236}">
                      <a16:creationId xmlns:a16="http://schemas.microsoft.com/office/drawing/2014/main" id="{33C5CEDD-E510-4E89-AF28-2C914A143BF4}"/>
                    </a:ext>
                  </a:extLst>
                </p:cNvPr>
                <p:cNvPicPr/>
                <p:nvPr/>
              </p:nvPicPr>
              <p:blipFill>
                <a:blip r:embed="rId75"/>
                <a:stretch>
                  <a:fillRect/>
                </a:stretch>
              </p:blipFill>
              <p:spPr>
                <a:xfrm>
                  <a:off x="10728299" y="4021362"/>
                  <a:ext cx="81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Ink 44">
                  <a:extLst>
                    <a:ext uri="{FF2B5EF4-FFF2-40B4-BE49-F238E27FC236}">
                      <a16:creationId xmlns:a16="http://schemas.microsoft.com/office/drawing/2014/main" id="{1525AD80-A3BD-48DC-A887-C5D13A73E2E5}"/>
                    </a:ext>
                  </a:extLst>
                </p14:cNvPr>
                <p14:cNvContentPartPr/>
                <p14:nvPr/>
              </p14:nvContentPartPr>
              <p14:xfrm>
                <a:off x="10969139" y="3877722"/>
                <a:ext cx="144360" cy="228600"/>
              </p14:xfrm>
            </p:contentPart>
          </mc:Choice>
          <mc:Fallback>
            <p:pic>
              <p:nvPicPr>
                <p:cNvPr id="45" name="Ink 44">
                  <a:extLst>
                    <a:ext uri="{FF2B5EF4-FFF2-40B4-BE49-F238E27FC236}">
                      <a16:creationId xmlns:a16="http://schemas.microsoft.com/office/drawing/2014/main" id="{1525AD80-A3BD-48DC-A887-C5D13A73E2E5}"/>
                    </a:ext>
                  </a:extLst>
                </p:cNvPr>
                <p:cNvPicPr/>
                <p:nvPr/>
              </p:nvPicPr>
              <p:blipFill>
                <a:blip r:embed="rId77"/>
                <a:stretch>
                  <a:fillRect/>
                </a:stretch>
              </p:blipFill>
              <p:spPr>
                <a:xfrm>
                  <a:off x="10964819" y="3873402"/>
                  <a:ext cx="153000" cy="237240"/>
                </a:xfrm>
                <a:prstGeom prst="rect">
                  <a:avLst/>
                </a:prstGeom>
              </p:spPr>
            </p:pic>
          </mc:Fallback>
        </mc:AlternateContent>
      </p:grpSp>
      <p:grpSp>
        <p:nvGrpSpPr>
          <p:cNvPr id="56" name="Group 55">
            <a:extLst>
              <a:ext uri="{FF2B5EF4-FFF2-40B4-BE49-F238E27FC236}">
                <a16:creationId xmlns:a16="http://schemas.microsoft.com/office/drawing/2014/main" id="{BC247923-F6EE-4685-A9EA-76CABE9B2BC0}"/>
              </a:ext>
            </a:extLst>
          </p:cNvPr>
          <p:cNvGrpSpPr/>
          <p:nvPr/>
        </p:nvGrpSpPr>
        <p:grpSpPr>
          <a:xfrm>
            <a:off x="322139" y="2622402"/>
            <a:ext cx="1785240" cy="1292040"/>
            <a:chOff x="322139" y="2622402"/>
            <a:chExt cx="1785240" cy="1292040"/>
          </a:xfrm>
        </p:grpSpPr>
        <mc:AlternateContent xmlns:mc="http://schemas.openxmlformats.org/markup-compatibility/2006">
          <mc:Choice xmlns:p14="http://schemas.microsoft.com/office/powerpoint/2010/main" Requires="p14">
            <p:contentPart p14:bwMode="auto" r:id="rId78">
              <p14:nvContentPartPr>
                <p14:cNvPr id="47" name="Ink 46">
                  <a:extLst>
                    <a:ext uri="{FF2B5EF4-FFF2-40B4-BE49-F238E27FC236}">
                      <a16:creationId xmlns:a16="http://schemas.microsoft.com/office/drawing/2014/main" id="{F4B83B11-08C9-45E4-9E04-A99BBBDA8B81}"/>
                    </a:ext>
                  </a:extLst>
                </p14:cNvPr>
                <p14:cNvContentPartPr/>
                <p14:nvPr/>
              </p14:nvContentPartPr>
              <p14:xfrm>
                <a:off x="389099" y="3310362"/>
                <a:ext cx="439560" cy="264600"/>
              </p14:xfrm>
            </p:contentPart>
          </mc:Choice>
          <mc:Fallback>
            <p:pic>
              <p:nvPicPr>
                <p:cNvPr id="47" name="Ink 46">
                  <a:extLst>
                    <a:ext uri="{FF2B5EF4-FFF2-40B4-BE49-F238E27FC236}">
                      <a16:creationId xmlns:a16="http://schemas.microsoft.com/office/drawing/2014/main" id="{F4B83B11-08C9-45E4-9E04-A99BBBDA8B81}"/>
                    </a:ext>
                  </a:extLst>
                </p:cNvPr>
                <p:cNvPicPr/>
                <p:nvPr/>
              </p:nvPicPr>
              <p:blipFill>
                <a:blip r:embed="rId79"/>
                <a:stretch>
                  <a:fillRect/>
                </a:stretch>
              </p:blipFill>
              <p:spPr>
                <a:xfrm>
                  <a:off x="384779" y="3306042"/>
                  <a:ext cx="448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Ink 47">
                  <a:extLst>
                    <a:ext uri="{FF2B5EF4-FFF2-40B4-BE49-F238E27FC236}">
                      <a16:creationId xmlns:a16="http://schemas.microsoft.com/office/drawing/2014/main" id="{AB80DDA3-8E6B-4868-A995-9671BF92AE45}"/>
                    </a:ext>
                  </a:extLst>
                </p14:cNvPr>
                <p14:cNvContentPartPr/>
                <p14:nvPr/>
              </p14:nvContentPartPr>
              <p14:xfrm>
                <a:off x="941699" y="3149802"/>
                <a:ext cx="58320" cy="298800"/>
              </p14:xfrm>
            </p:contentPart>
          </mc:Choice>
          <mc:Fallback>
            <p:pic>
              <p:nvPicPr>
                <p:cNvPr id="48" name="Ink 47">
                  <a:extLst>
                    <a:ext uri="{FF2B5EF4-FFF2-40B4-BE49-F238E27FC236}">
                      <a16:creationId xmlns:a16="http://schemas.microsoft.com/office/drawing/2014/main" id="{AB80DDA3-8E6B-4868-A995-9671BF92AE45}"/>
                    </a:ext>
                  </a:extLst>
                </p:cNvPr>
                <p:cNvPicPr/>
                <p:nvPr/>
              </p:nvPicPr>
              <p:blipFill>
                <a:blip r:embed="rId81"/>
                <a:stretch>
                  <a:fillRect/>
                </a:stretch>
              </p:blipFill>
              <p:spPr>
                <a:xfrm>
                  <a:off x="937379" y="3145482"/>
                  <a:ext cx="669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090A961E-9D85-4A9D-83BB-D302885D288A}"/>
                    </a:ext>
                  </a:extLst>
                </p14:cNvPr>
                <p14:cNvContentPartPr/>
                <p14:nvPr/>
              </p14:nvContentPartPr>
              <p14:xfrm>
                <a:off x="910739" y="3301002"/>
                <a:ext cx="280800" cy="93600"/>
              </p14:xfrm>
            </p:contentPart>
          </mc:Choice>
          <mc:Fallback>
            <p:pic>
              <p:nvPicPr>
                <p:cNvPr id="49" name="Ink 48">
                  <a:extLst>
                    <a:ext uri="{FF2B5EF4-FFF2-40B4-BE49-F238E27FC236}">
                      <a16:creationId xmlns:a16="http://schemas.microsoft.com/office/drawing/2014/main" id="{090A961E-9D85-4A9D-83BB-D302885D288A}"/>
                    </a:ext>
                  </a:extLst>
                </p:cNvPr>
                <p:cNvPicPr/>
                <p:nvPr/>
              </p:nvPicPr>
              <p:blipFill>
                <a:blip r:embed="rId83"/>
                <a:stretch>
                  <a:fillRect/>
                </a:stretch>
              </p:blipFill>
              <p:spPr>
                <a:xfrm>
                  <a:off x="906419" y="3296682"/>
                  <a:ext cx="289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Ink 49">
                  <a:extLst>
                    <a:ext uri="{FF2B5EF4-FFF2-40B4-BE49-F238E27FC236}">
                      <a16:creationId xmlns:a16="http://schemas.microsoft.com/office/drawing/2014/main" id="{E33D503E-902A-4D34-9518-0369802F261F}"/>
                    </a:ext>
                  </a:extLst>
                </p14:cNvPr>
                <p14:cNvContentPartPr/>
                <p14:nvPr/>
              </p14:nvContentPartPr>
              <p14:xfrm>
                <a:off x="1148339" y="3272562"/>
                <a:ext cx="100440" cy="105120"/>
              </p14:xfrm>
            </p:contentPart>
          </mc:Choice>
          <mc:Fallback>
            <p:pic>
              <p:nvPicPr>
                <p:cNvPr id="50" name="Ink 49">
                  <a:extLst>
                    <a:ext uri="{FF2B5EF4-FFF2-40B4-BE49-F238E27FC236}">
                      <a16:creationId xmlns:a16="http://schemas.microsoft.com/office/drawing/2014/main" id="{E33D503E-902A-4D34-9518-0369802F261F}"/>
                    </a:ext>
                  </a:extLst>
                </p:cNvPr>
                <p:cNvPicPr/>
                <p:nvPr/>
              </p:nvPicPr>
              <p:blipFill>
                <a:blip r:embed="rId85"/>
                <a:stretch>
                  <a:fillRect/>
                </a:stretch>
              </p:blipFill>
              <p:spPr>
                <a:xfrm>
                  <a:off x="1144019" y="3268242"/>
                  <a:ext cx="109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Ink 50">
                  <a:extLst>
                    <a:ext uri="{FF2B5EF4-FFF2-40B4-BE49-F238E27FC236}">
                      <a16:creationId xmlns:a16="http://schemas.microsoft.com/office/drawing/2014/main" id="{60E20E7D-D5F4-463C-873C-7EBA34EF2D1F}"/>
                    </a:ext>
                  </a:extLst>
                </p14:cNvPr>
                <p14:cNvContentPartPr/>
                <p14:nvPr/>
              </p14:nvContentPartPr>
              <p14:xfrm>
                <a:off x="1320419" y="3224682"/>
                <a:ext cx="95400" cy="122040"/>
              </p14:xfrm>
            </p:contentPart>
          </mc:Choice>
          <mc:Fallback>
            <p:pic>
              <p:nvPicPr>
                <p:cNvPr id="51" name="Ink 50">
                  <a:extLst>
                    <a:ext uri="{FF2B5EF4-FFF2-40B4-BE49-F238E27FC236}">
                      <a16:creationId xmlns:a16="http://schemas.microsoft.com/office/drawing/2014/main" id="{60E20E7D-D5F4-463C-873C-7EBA34EF2D1F}"/>
                    </a:ext>
                  </a:extLst>
                </p:cNvPr>
                <p:cNvPicPr/>
                <p:nvPr/>
              </p:nvPicPr>
              <p:blipFill>
                <a:blip r:embed="rId87"/>
                <a:stretch>
                  <a:fillRect/>
                </a:stretch>
              </p:blipFill>
              <p:spPr>
                <a:xfrm>
                  <a:off x="1316099" y="3220362"/>
                  <a:ext cx="104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Ink 51">
                  <a:extLst>
                    <a:ext uri="{FF2B5EF4-FFF2-40B4-BE49-F238E27FC236}">
                      <a16:creationId xmlns:a16="http://schemas.microsoft.com/office/drawing/2014/main" id="{298CAF5B-CBC8-4A8A-95AC-8BFA6F104EC8}"/>
                    </a:ext>
                  </a:extLst>
                </p14:cNvPr>
                <p14:cNvContentPartPr/>
                <p14:nvPr/>
              </p14:nvContentPartPr>
              <p14:xfrm>
                <a:off x="1483859" y="3015882"/>
                <a:ext cx="17640" cy="215280"/>
              </p14:xfrm>
            </p:contentPart>
          </mc:Choice>
          <mc:Fallback>
            <p:pic>
              <p:nvPicPr>
                <p:cNvPr id="52" name="Ink 51">
                  <a:extLst>
                    <a:ext uri="{FF2B5EF4-FFF2-40B4-BE49-F238E27FC236}">
                      <a16:creationId xmlns:a16="http://schemas.microsoft.com/office/drawing/2014/main" id="{298CAF5B-CBC8-4A8A-95AC-8BFA6F104EC8}"/>
                    </a:ext>
                  </a:extLst>
                </p:cNvPr>
                <p:cNvPicPr/>
                <p:nvPr/>
              </p:nvPicPr>
              <p:blipFill>
                <a:blip r:embed="rId89"/>
                <a:stretch>
                  <a:fillRect/>
                </a:stretch>
              </p:blipFill>
              <p:spPr>
                <a:xfrm>
                  <a:off x="1479539" y="3011562"/>
                  <a:ext cx="26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Ink 52">
                  <a:extLst>
                    <a:ext uri="{FF2B5EF4-FFF2-40B4-BE49-F238E27FC236}">
                      <a16:creationId xmlns:a16="http://schemas.microsoft.com/office/drawing/2014/main" id="{16773351-C903-421E-8A32-96A8A4B96285}"/>
                    </a:ext>
                  </a:extLst>
                </p14:cNvPr>
                <p14:cNvContentPartPr/>
                <p14:nvPr/>
              </p14:nvContentPartPr>
              <p14:xfrm>
                <a:off x="1546139" y="2842362"/>
                <a:ext cx="442080" cy="407880"/>
              </p14:xfrm>
            </p:contentPart>
          </mc:Choice>
          <mc:Fallback>
            <p:pic>
              <p:nvPicPr>
                <p:cNvPr id="53" name="Ink 52">
                  <a:extLst>
                    <a:ext uri="{FF2B5EF4-FFF2-40B4-BE49-F238E27FC236}">
                      <a16:creationId xmlns:a16="http://schemas.microsoft.com/office/drawing/2014/main" id="{16773351-C903-421E-8A32-96A8A4B96285}"/>
                    </a:ext>
                  </a:extLst>
                </p:cNvPr>
                <p:cNvPicPr/>
                <p:nvPr/>
              </p:nvPicPr>
              <p:blipFill>
                <a:blip r:embed="rId91"/>
                <a:stretch>
                  <a:fillRect/>
                </a:stretch>
              </p:blipFill>
              <p:spPr>
                <a:xfrm>
                  <a:off x="1541819" y="2838042"/>
                  <a:ext cx="45072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84D64EA5-E80A-4254-B709-4897F9548D87}"/>
                    </a:ext>
                  </a:extLst>
                </p14:cNvPr>
                <p14:cNvContentPartPr/>
                <p14:nvPr/>
              </p14:nvContentPartPr>
              <p14:xfrm>
                <a:off x="322139" y="2622402"/>
                <a:ext cx="1785240" cy="1292040"/>
              </p14:xfrm>
            </p:contentPart>
          </mc:Choice>
          <mc:Fallback>
            <p:pic>
              <p:nvPicPr>
                <p:cNvPr id="54" name="Ink 53">
                  <a:extLst>
                    <a:ext uri="{FF2B5EF4-FFF2-40B4-BE49-F238E27FC236}">
                      <a16:creationId xmlns:a16="http://schemas.microsoft.com/office/drawing/2014/main" id="{84D64EA5-E80A-4254-B709-4897F9548D87}"/>
                    </a:ext>
                  </a:extLst>
                </p:cNvPr>
                <p:cNvPicPr/>
                <p:nvPr/>
              </p:nvPicPr>
              <p:blipFill>
                <a:blip r:embed="rId93"/>
                <a:stretch>
                  <a:fillRect/>
                </a:stretch>
              </p:blipFill>
              <p:spPr>
                <a:xfrm>
                  <a:off x="317819" y="2618082"/>
                  <a:ext cx="1793880" cy="130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55" name="Ink 54">
                <a:extLst>
                  <a:ext uri="{FF2B5EF4-FFF2-40B4-BE49-F238E27FC236}">
                    <a16:creationId xmlns:a16="http://schemas.microsoft.com/office/drawing/2014/main" id="{2F8B097E-4938-4156-940D-189E33F7471B}"/>
                  </a:ext>
                </a:extLst>
              </p14:cNvPr>
              <p14:cNvContentPartPr/>
              <p14:nvPr/>
            </p14:nvContentPartPr>
            <p14:xfrm>
              <a:off x="486659" y="228042"/>
              <a:ext cx="7643520" cy="864360"/>
            </p14:xfrm>
          </p:contentPart>
        </mc:Choice>
        <mc:Fallback>
          <p:pic>
            <p:nvPicPr>
              <p:cNvPr id="55" name="Ink 54">
                <a:extLst>
                  <a:ext uri="{FF2B5EF4-FFF2-40B4-BE49-F238E27FC236}">
                    <a16:creationId xmlns:a16="http://schemas.microsoft.com/office/drawing/2014/main" id="{2F8B097E-4938-4156-940D-189E33F7471B}"/>
                  </a:ext>
                </a:extLst>
              </p:cNvPr>
              <p:cNvPicPr/>
              <p:nvPr/>
            </p:nvPicPr>
            <p:blipFill>
              <a:blip r:embed="rId95"/>
              <a:stretch>
                <a:fillRect/>
              </a:stretch>
            </p:blipFill>
            <p:spPr>
              <a:xfrm>
                <a:off x="482339" y="223722"/>
                <a:ext cx="7652160" cy="873000"/>
              </a:xfrm>
              <a:prstGeom prst="rect">
                <a:avLst/>
              </a:prstGeom>
            </p:spPr>
          </p:pic>
        </mc:Fallback>
      </mc:AlternateContent>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9232200" y="4000680"/>
            <a:ext cx="1592640" cy="1897200"/>
          </a:xfrm>
          <a:prstGeom prst="can">
            <a:avLst>
              <a:gd name="adj" fmla="val 25000"/>
            </a:avLst>
          </a:prstGeom>
          <a:gradFill rotWithShape="0">
            <a:gsLst>
              <a:gs pos="0">
                <a:srgbClr val="BEC0C2"/>
              </a:gs>
              <a:gs pos="0">
                <a:schemeClr val="dk1">
                  <a:lumMod val="105000"/>
                  <a:satMod val="109000"/>
                  <a:tint val="81000"/>
                </a:schemeClr>
              </a:gs>
              <a:gs pos="50000">
                <a:srgbClr val="E9E9EA"/>
              </a:gs>
              <a:gs pos="100000">
                <a:srgbClr val="818181"/>
              </a:gs>
            </a:gsLst>
            <a:lin ang="10800000"/>
          </a:gradFill>
          <a:ln w="38160">
            <a:solidFill>
              <a:srgbClr val="7A7B7C"/>
            </a:solidFill>
            <a:round/>
          </a:ln>
          <a:effectLst>
            <a:outerShdw blurRad="254000" dist="127000" dir="18900000" sy="23000" kx="-1200000" algn="bl" rotWithShape="0">
              <a:srgbClr val="000000">
                <a:alpha val="20000"/>
              </a:srgbClr>
            </a:outerShdw>
          </a:effectLst>
        </p:spPr>
        <p:style>
          <a:lnRef idx="1">
            <a:schemeClr val="dk1"/>
          </a:lnRef>
          <a:fillRef idx="2">
            <a:schemeClr val="dk1"/>
          </a:fillRef>
          <a:effectRef idx="1">
            <a:schemeClr val="dk1"/>
          </a:effectRef>
          <a:fontRef idx="minor"/>
        </p:style>
        <p:txBody>
          <a:bodyPr lIns="108720" tIns="54360" rIns="108720" bIns="54360" anchor="ctr"/>
          <a:lstStyle/>
          <a:p>
            <a:pPr algn="ctr">
              <a:lnSpc>
                <a:spcPct val="100000"/>
              </a:lnSpc>
            </a:pPr>
            <a:r>
              <a:rPr lang="en-US" sz="1450" b="1" strike="noStrike" spc="-1">
                <a:solidFill>
                  <a:srgbClr val="000000"/>
                </a:solidFill>
                <a:latin typeface="Arial"/>
              </a:rPr>
              <a:t>Cloud object storage;</a:t>
            </a:r>
            <a:endParaRPr lang="en-US" sz="1450" b="0" strike="noStrike" spc="-1">
              <a:latin typeface="Arial"/>
            </a:endParaRPr>
          </a:p>
          <a:p>
            <a:pPr algn="ctr">
              <a:lnSpc>
                <a:spcPct val="100000"/>
              </a:lnSpc>
            </a:pPr>
            <a:r>
              <a:rPr lang="en-US" sz="1450" b="1" strike="noStrike" spc="-1">
                <a:solidFill>
                  <a:srgbClr val="000000"/>
                </a:solidFill>
                <a:latin typeface="Arial"/>
              </a:rPr>
              <a:t>container images storage</a:t>
            </a:r>
            <a:endParaRPr lang="en-US" sz="1450" b="0" strike="noStrike" spc="-1">
              <a:latin typeface="Arial"/>
            </a:endParaRPr>
          </a:p>
        </p:txBody>
      </p:sp>
      <p:sp>
        <p:nvSpPr>
          <p:cNvPr id="292" name="CustomShape 2"/>
          <p:cNvSpPr/>
          <p:nvPr/>
        </p:nvSpPr>
        <p:spPr>
          <a:xfrm>
            <a:off x="9217800" y="1210320"/>
            <a:ext cx="1607040" cy="2185200"/>
          </a:xfrm>
          <a:prstGeom prst="can">
            <a:avLst>
              <a:gd name="adj" fmla="val 25000"/>
            </a:avLst>
          </a:prstGeom>
          <a:gradFill rotWithShape="0">
            <a:gsLst>
              <a:gs pos="0">
                <a:srgbClr val="BEC0C2"/>
              </a:gs>
              <a:gs pos="0">
                <a:schemeClr val="dk1">
                  <a:lumMod val="105000"/>
                  <a:satMod val="109000"/>
                  <a:tint val="81000"/>
                </a:schemeClr>
              </a:gs>
              <a:gs pos="50000">
                <a:srgbClr val="E9E9EA"/>
              </a:gs>
              <a:gs pos="100000">
                <a:srgbClr val="818181"/>
              </a:gs>
            </a:gsLst>
            <a:lin ang="10800000"/>
          </a:gradFill>
          <a:ln w="38160">
            <a:solidFill>
              <a:srgbClr val="7A7B7C"/>
            </a:solidFill>
            <a:round/>
          </a:ln>
          <a:effectLst>
            <a:outerShdw blurRad="254000" dist="127000" dir="18900000" sy="23000" kx="-1200000" algn="bl" rotWithShape="0">
              <a:srgbClr val="000000">
                <a:alpha val="20000"/>
              </a:srgbClr>
            </a:outerShdw>
          </a:effectLst>
        </p:spPr>
        <p:style>
          <a:lnRef idx="1">
            <a:schemeClr val="dk1"/>
          </a:lnRef>
          <a:fillRef idx="2">
            <a:schemeClr val="dk1"/>
          </a:fillRef>
          <a:effectRef idx="1">
            <a:schemeClr val="dk1"/>
          </a:effectRef>
          <a:fontRef idx="minor"/>
        </p:style>
        <p:txBody>
          <a:bodyPr lIns="108720" tIns="54360" rIns="108720" bIns="54360" anchor="ctr"/>
          <a:lstStyle/>
          <a:p>
            <a:pPr algn="ctr">
              <a:lnSpc>
                <a:spcPct val="100000"/>
              </a:lnSpc>
            </a:pPr>
            <a:r>
              <a:rPr lang="en-US" sz="1450" b="1" strike="noStrike" spc="-1">
                <a:solidFill>
                  <a:srgbClr val="000000"/>
                </a:solidFill>
                <a:latin typeface="Arial"/>
              </a:rPr>
              <a:t>Initial off-chain metadata exchange system (off-chain)</a:t>
            </a:r>
            <a:endParaRPr lang="en-US" sz="1450" b="0" strike="noStrike" spc="-1">
              <a:latin typeface="Arial"/>
            </a:endParaRPr>
          </a:p>
        </p:txBody>
      </p:sp>
      <p:sp>
        <p:nvSpPr>
          <p:cNvPr id="293" name="CustomShape 3"/>
          <p:cNvSpPr/>
          <p:nvPr/>
        </p:nvSpPr>
        <p:spPr>
          <a:xfrm>
            <a:off x="1147320" y="992520"/>
            <a:ext cx="6166800" cy="434520"/>
          </a:xfrm>
          <a:prstGeom prst="roundRect">
            <a:avLst>
              <a:gd name="adj" fmla="val 50000"/>
            </a:avLst>
          </a:prstGeom>
          <a:solidFill>
            <a:srgbClr val="DF4134"/>
          </a:solidFill>
          <a:ln>
            <a:no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570" b="1" strike="noStrike" spc="80">
                <a:solidFill>
                  <a:srgbClr val="FFFFFF"/>
                </a:solidFill>
                <a:latin typeface="Arial"/>
              </a:rPr>
              <a:t>Smart Contracts APIs: </a:t>
            </a:r>
            <a:endParaRPr lang="en-US" sz="1570" b="0" strike="noStrike" spc="-1">
              <a:latin typeface="Arial"/>
            </a:endParaRPr>
          </a:p>
        </p:txBody>
      </p:sp>
      <p:sp>
        <p:nvSpPr>
          <p:cNvPr id="294" name="CustomShape 4"/>
          <p:cNvSpPr/>
          <p:nvPr/>
        </p:nvSpPr>
        <p:spPr>
          <a:xfrm rot="16200000">
            <a:off x="670320" y="2472480"/>
            <a:ext cx="1507320" cy="515160"/>
          </a:xfrm>
          <a:prstGeom prst="roundRect">
            <a:avLst>
              <a:gd name="adj" fmla="val 50000"/>
            </a:avLst>
          </a:prstGeom>
          <a:solidFill>
            <a:srgbClr val="D3D4D5"/>
          </a:solidFill>
          <a:ln>
            <a:noFill/>
          </a:ln>
          <a:effectLst>
            <a:outerShdw blurRad="63500" dist="38100" dir="2700000" algn="t"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1450" b="1" strike="noStrike" spc="-1">
                <a:solidFill>
                  <a:srgbClr val="000000"/>
                </a:solidFill>
                <a:latin typeface="Arial"/>
              </a:rPr>
              <a:t>Application descriptor</a:t>
            </a:r>
            <a:endParaRPr lang="en-US" sz="1450" b="0" strike="noStrike" spc="-1">
              <a:latin typeface="Arial"/>
            </a:endParaRPr>
          </a:p>
        </p:txBody>
      </p:sp>
      <p:sp>
        <p:nvSpPr>
          <p:cNvPr id="295" name="CustomShape 5"/>
          <p:cNvSpPr/>
          <p:nvPr/>
        </p:nvSpPr>
        <p:spPr>
          <a:xfrm flipV="1">
            <a:off x="1424880" y="1419840"/>
            <a:ext cx="360" cy="555120"/>
          </a:xfrm>
          <a:custGeom>
            <a:avLst/>
            <a:gdLst/>
            <a:ahLst/>
            <a:cxnLst/>
            <a:rect l="l" t="t" r="r" b="b"/>
            <a:pathLst>
              <a:path w="21600" h="21600">
                <a:moveTo>
                  <a:pt x="0" y="0"/>
                </a:moveTo>
                <a:lnTo>
                  <a:pt x="21600" y="21600"/>
                </a:lnTo>
              </a:path>
            </a:pathLst>
          </a:cu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grpSp>
        <p:nvGrpSpPr>
          <p:cNvPr id="296" name="Group 6"/>
          <p:cNvGrpSpPr/>
          <p:nvPr/>
        </p:nvGrpSpPr>
        <p:grpSpPr>
          <a:xfrm>
            <a:off x="1265400" y="4059720"/>
            <a:ext cx="1594440" cy="1559520"/>
            <a:chOff x="1265400" y="4059720"/>
            <a:chExt cx="1594440" cy="1559520"/>
          </a:xfrm>
        </p:grpSpPr>
        <p:sp>
          <p:nvSpPr>
            <p:cNvPr id="297" name="CustomShape 7"/>
            <p:cNvSpPr/>
            <p:nvPr/>
          </p:nvSpPr>
          <p:spPr>
            <a:xfrm>
              <a:off x="1268640" y="5318640"/>
              <a:ext cx="1572120" cy="300600"/>
            </a:xfrm>
            <a:prstGeom prst="roundRect">
              <a:avLst>
                <a:gd name="adj" fmla="val 50000"/>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Peer node</a:t>
              </a:r>
              <a:endParaRPr lang="en-US" sz="1450" b="0" strike="noStrike" spc="-1">
                <a:latin typeface="Arial"/>
              </a:endParaRPr>
            </a:p>
          </p:txBody>
        </p:sp>
        <p:sp>
          <p:nvSpPr>
            <p:cNvPr id="298" name="CustomShape 8"/>
            <p:cNvSpPr/>
            <p:nvPr/>
          </p:nvSpPr>
          <p:spPr>
            <a:xfrm>
              <a:off x="1639800" y="4059720"/>
              <a:ext cx="1220040" cy="1193040"/>
            </a:xfrm>
            <a:prstGeom prst="roundRect">
              <a:avLst>
                <a:gd name="adj" fmla="val 12083"/>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Peer APIs: </a:t>
              </a:r>
              <a:endParaRPr lang="en-US" sz="1450" b="0" strike="noStrike" spc="-1">
                <a:latin typeface="Arial"/>
              </a:endParaRPr>
            </a:p>
          </p:txBody>
        </p:sp>
        <p:sp>
          <p:nvSpPr>
            <p:cNvPr id="299" name="CustomShape 9"/>
            <p:cNvSpPr/>
            <p:nvPr/>
          </p:nvSpPr>
          <p:spPr>
            <a:xfrm rot="16200000">
              <a:off x="809280" y="4516560"/>
              <a:ext cx="1193040" cy="281160"/>
            </a:xfrm>
            <a:prstGeom prst="roundRect">
              <a:avLst>
                <a:gd name="adj" fmla="val 50000"/>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Client</a:t>
              </a:r>
              <a:endParaRPr lang="en-US" sz="1450" b="0" strike="noStrike" spc="-1">
                <a:latin typeface="Arial"/>
              </a:endParaRPr>
            </a:p>
          </p:txBody>
        </p:sp>
      </p:grpSp>
      <p:grpSp>
        <p:nvGrpSpPr>
          <p:cNvPr id="300" name="Group 10"/>
          <p:cNvGrpSpPr/>
          <p:nvPr/>
        </p:nvGrpSpPr>
        <p:grpSpPr>
          <a:xfrm>
            <a:off x="1019160" y="110520"/>
            <a:ext cx="9225360" cy="881280"/>
            <a:chOff x="1019160" y="110520"/>
            <a:chExt cx="9225360" cy="881280"/>
          </a:xfrm>
        </p:grpSpPr>
        <p:sp>
          <p:nvSpPr>
            <p:cNvPr id="301" name="CustomShape 11"/>
            <p:cNvSpPr/>
            <p:nvPr/>
          </p:nvSpPr>
          <p:spPr>
            <a:xfrm>
              <a:off x="1245960" y="110520"/>
              <a:ext cx="8998560" cy="881280"/>
            </a:xfrm>
            <a:prstGeom prst="rightArrow">
              <a:avLst>
                <a:gd name="adj1" fmla="val 50000"/>
                <a:gd name="adj2" fmla="val 66976"/>
              </a:avLst>
            </a:prstGeom>
            <a:solidFill>
              <a:srgbClr val="E77167"/>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570" b="1" strike="noStrike" spc="361">
                  <a:solidFill>
                    <a:srgbClr val="FFFFFF"/>
                  </a:solidFill>
                  <a:latin typeface="Arial"/>
                </a:rPr>
                <a:t>BLOCKCHAIN SERVICES</a:t>
              </a:r>
              <a:endParaRPr lang="en-US" sz="1570" b="0" strike="noStrike" spc="-1">
                <a:latin typeface="Arial"/>
              </a:endParaRPr>
            </a:p>
          </p:txBody>
        </p:sp>
        <p:sp>
          <p:nvSpPr>
            <p:cNvPr id="302" name="CustomShape 12"/>
            <p:cNvSpPr/>
            <p:nvPr/>
          </p:nvSpPr>
          <p:spPr>
            <a:xfrm>
              <a:off x="1019160" y="332640"/>
              <a:ext cx="452880" cy="437760"/>
            </a:xfrm>
            <a:prstGeom prst="ellipse">
              <a:avLst/>
            </a:prstGeom>
            <a:solidFill>
              <a:srgbClr val="E77167"/>
            </a:solidFill>
            <a:ln>
              <a:noFill/>
            </a:ln>
          </p:spPr>
          <p:style>
            <a:lnRef idx="2">
              <a:schemeClr val="accent1">
                <a:shade val="50000"/>
              </a:schemeClr>
            </a:lnRef>
            <a:fillRef idx="1">
              <a:schemeClr val="accent1"/>
            </a:fillRef>
            <a:effectRef idx="0">
              <a:schemeClr val="accent1"/>
            </a:effectRef>
            <a:fontRef idx="minor"/>
          </p:style>
        </p:sp>
      </p:grpSp>
      <p:sp>
        <p:nvSpPr>
          <p:cNvPr id="303" name="CustomShape 13"/>
          <p:cNvSpPr/>
          <p:nvPr/>
        </p:nvSpPr>
        <p:spPr>
          <a:xfrm>
            <a:off x="4937760" y="2153880"/>
            <a:ext cx="2466000" cy="1150920"/>
          </a:xfrm>
          <a:prstGeom prst="hexagon">
            <a:avLst>
              <a:gd name="adj" fmla="val 25000"/>
              <a:gd name="vf" fmla="val 115470"/>
            </a:avLst>
          </a:prstGeom>
          <a:solidFill>
            <a:srgbClr val="EAEAEB">
              <a:alpha val="30000"/>
            </a:srgbClr>
          </a:solidFill>
          <a:ln w="76320">
            <a:solidFill>
              <a:srgbClr val="A7A9AC"/>
            </a:solidFill>
            <a:bevel/>
          </a:ln>
          <a:effectLst>
            <a:outerShdw blurRad="50800" dist="38100" dir="2700000" algn="tl" rotWithShape="0">
              <a:schemeClr val="tx1">
                <a:lumMod val="50000"/>
                <a:lumOff val="50000"/>
                <a:alpha val="40000"/>
              </a:schemeClr>
            </a:outerShdw>
          </a:effectLst>
        </p:spPr>
        <p:style>
          <a:lnRef idx="2">
            <a:schemeClr val="dk1"/>
          </a:lnRef>
          <a:fillRef idx="1">
            <a:schemeClr val="lt1"/>
          </a:fillRef>
          <a:effectRef idx="0">
            <a:schemeClr val="dk1"/>
          </a:effectRef>
          <a:fontRef idx="minor"/>
        </p:style>
        <p:txBody>
          <a:bodyPr lIns="108720" tIns="54360" rIns="108720" bIns="54360" anchor="ctr"/>
          <a:lstStyle/>
          <a:p>
            <a:pPr algn="ctr">
              <a:lnSpc>
                <a:spcPct val="100000"/>
              </a:lnSpc>
            </a:pPr>
            <a:r>
              <a:rPr lang="en-US" sz="2180" b="1" strike="noStrike" spc="-1" dirty="0">
                <a:solidFill>
                  <a:srgbClr val="000000"/>
                </a:solidFill>
                <a:latin typeface="Arial"/>
              </a:rPr>
              <a:t>Fog Exchange</a:t>
            </a:r>
            <a:endParaRPr lang="en-US" sz="2180" b="0" strike="noStrike" spc="-1" dirty="0">
              <a:latin typeface="Arial"/>
            </a:endParaRPr>
          </a:p>
          <a:p>
            <a:pPr algn="ctr">
              <a:lnSpc>
                <a:spcPct val="100000"/>
              </a:lnSpc>
            </a:pPr>
            <a:r>
              <a:rPr lang="en-US" sz="2180" b="1" strike="noStrike" spc="-1" dirty="0">
                <a:solidFill>
                  <a:srgbClr val="000000"/>
                </a:solidFill>
                <a:latin typeface="Arial"/>
              </a:rPr>
              <a:t>APIs: </a:t>
            </a:r>
            <a:endParaRPr lang="en-US" sz="2180" b="0" strike="noStrike" spc="-1" dirty="0">
              <a:latin typeface="Arial"/>
            </a:endParaRPr>
          </a:p>
        </p:txBody>
      </p:sp>
      <p:sp>
        <p:nvSpPr>
          <p:cNvPr id="304" name="CustomShape 14"/>
          <p:cNvSpPr/>
          <p:nvPr/>
        </p:nvSpPr>
        <p:spPr>
          <a:xfrm flipV="1">
            <a:off x="1683000" y="2728440"/>
            <a:ext cx="3254040" cy="360"/>
          </a:xfrm>
          <a:custGeom>
            <a:avLst/>
            <a:gdLst/>
            <a:ahLst/>
            <a:cxnLst/>
            <a:rect l="l" t="t" r="r" b="b"/>
            <a:pathLst>
              <a:path w="21600" h="21600">
                <a:moveTo>
                  <a:pt x="0" y="0"/>
                </a:moveTo>
                <a:lnTo>
                  <a:pt x="21600" y="21600"/>
                </a:lnTo>
              </a:path>
            </a:pathLst>
          </a:cu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05" name="CustomShape 15"/>
          <p:cNvSpPr/>
          <p:nvPr/>
        </p:nvSpPr>
        <p:spPr>
          <a:xfrm rot="16200000" flipH="1">
            <a:off x="7180920" y="3241440"/>
            <a:ext cx="1488240" cy="1615680"/>
          </a:xfrm>
          <a:prstGeom prst="bentConnector3">
            <a:avLst>
              <a:gd name="adj1" fmla="val 50000"/>
            </a:avLst>
          </a:pr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06" name="CustomShape 16"/>
          <p:cNvSpPr/>
          <p:nvPr/>
        </p:nvSpPr>
        <p:spPr>
          <a:xfrm rot="5400000">
            <a:off x="4298040" y="3728160"/>
            <a:ext cx="1350360" cy="504720"/>
          </a:xfrm>
          <a:prstGeom prst="bentConnector2">
            <a:avLst/>
          </a:pr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07" name="CustomShape 17"/>
          <p:cNvSpPr/>
          <p:nvPr/>
        </p:nvSpPr>
        <p:spPr>
          <a:xfrm flipV="1">
            <a:off x="7404840" y="2284200"/>
            <a:ext cx="1328040" cy="443160"/>
          </a:xfrm>
          <a:prstGeom prst="bentConnector2">
            <a:avLst/>
          </a:pr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08" name="CustomShape 18"/>
          <p:cNvSpPr/>
          <p:nvPr/>
        </p:nvSpPr>
        <p:spPr>
          <a:xfrm flipV="1">
            <a:off x="5262840" y="1428120"/>
            <a:ext cx="360" cy="725040"/>
          </a:xfrm>
          <a:custGeom>
            <a:avLst/>
            <a:gdLst/>
            <a:ahLst/>
            <a:cxnLst/>
            <a:rect l="l" t="t" r="r" b="b"/>
            <a:pathLst>
              <a:path w="21600" h="21600">
                <a:moveTo>
                  <a:pt x="0" y="0"/>
                </a:moveTo>
                <a:lnTo>
                  <a:pt x="21600" y="21600"/>
                </a:lnTo>
              </a:path>
            </a:pathLst>
          </a:custGeom>
          <a:noFill/>
          <a:ln>
            <a:solidFill>
              <a:srgbClr val="525355"/>
            </a:solidFill>
            <a:round/>
            <a:tailEnd type="triangle" w="med" len="med"/>
          </a:ln>
          <a:effectLst>
            <a:outerShdw blurRad="381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09" name="CustomShape 19"/>
          <p:cNvSpPr/>
          <p:nvPr/>
        </p:nvSpPr>
        <p:spPr>
          <a:xfrm flipV="1">
            <a:off x="7077240" y="1419840"/>
            <a:ext cx="360" cy="725040"/>
          </a:xfrm>
          <a:custGeom>
            <a:avLst/>
            <a:gdLst/>
            <a:ahLst/>
            <a:cxnLst/>
            <a:rect l="l" t="t" r="r" b="b"/>
            <a:pathLst>
              <a:path w="21600" h="21600">
                <a:moveTo>
                  <a:pt x="0" y="0"/>
                </a:moveTo>
                <a:lnTo>
                  <a:pt x="21600" y="21600"/>
                </a:lnTo>
              </a:path>
            </a:pathLst>
          </a:custGeom>
          <a:noFill/>
          <a:ln>
            <a:solidFill>
              <a:srgbClr val="525355"/>
            </a:solidFill>
            <a:round/>
            <a:head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310" name="CustomShape 20"/>
          <p:cNvSpPr/>
          <p:nvPr/>
        </p:nvSpPr>
        <p:spPr>
          <a:xfrm flipH="1" flipV="1">
            <a:off x="1399320" y="3474000"/>
            <a:ext cx="5400" cy="583560"/>
          </a:xfrm>
          <a:custGeom>
            <a:avLst/>
            <a:gdLst/>
            <a:ahLst/>
            <a:cxnLst/>
            <a:rect l="l" t="t" r="r" b="b"/>
            <a:pathLst>
              <a:path w="21600" h="21600">
                <a:moveTo>
                  <a:pt x="0" y="0"/>
                </a:moveTo>
                <a:lnTo>
                  <a:pt x="21600" y="21600"/>
                </a:lnTo>
              </a:path>
            </a:pathLst>
          </a:custGeom>
          <a:noFill/>
          <a:ln>
            <a:solidFill>
              <a:srgbClr val="525355"/>
            </a:solidFill>
            <a:round/>
            <a:tailEnd type="triangle"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grpSp>
        <p:nvGrpSpPr>
          <p:cNvPr id="311" name="Group 21"/>
          <p:cNvGrpSpPr/>
          <p:nvPr/>
        </p:nvGrpSpPr>
        <p:grpSpPr>
          <a:xfrm>
            <a:off x="3125520" y="4059720"/>
            <a:ext cx="1594080" cy="1559520"/>
            <a:chOff x="3125520" y="4059720"/>
            <a:chExt cx="1594080" cy="1559520"/>
          </a:xfrm>
        </p:grpSpPr>
        <p:sp>
          <p:nvSpPr>
            <p:cNvPr id="312" name="CustomShape 22"/>
            <p:cNvSpPr/>
            <p:nvPr/>
          </p:nvSpPr>
          <p:spPr>
            <a:xfrm>
              <a:off x="3128040" y="5318640"/>
              <a:ext cx="1572120" cy="300600"/>
            </a:xfrm>
            <a:prstGeom prst="roundRect">
              <a:avLst>
                <a:gd name="adj" fmla="val 50000"/>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Peer node</a:t>
              </a:r>
              <a:endParaRPr lang="en-US" sz="1450" b="0" strike="noStrike" spc="-1">
                <a:latin typeface="Arial"/>
              </a:endParaRPr>
            </a:p>
          </p:txBody>
        </p:sp>
        <p:sp>
          <p:nvSpPr>
            <p:cNvPr id="313" name="CustomShape 23"/>
            <p:cNvSpPr/>
            <p:nvPr/>
          </p:nvSpPr>
          <p:spPr>
            <a:xfrm>
              <a:off x="3499560" y="4059720"/>
              <a:ext cx="1220040" cy="1193040"/>
            </a:xfrm>
            <a:prstGeom prst="roundRect">
              <a:avLst>
                <a:gd name="adj" fmla="val 12083"/>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Peer APIs: </a:t>
              </a:r>
              <a:endParaRPr lang="en-US" sz="1450" b="0" strike="noStrike" spc="-1">
                <a:latin typeface="Arial"/>
              </a:endParaRPr>
            </a:p>
          </p:txBody>
        </p:sp>
        <p:sp>
          <p:nvSpPr>
            <p:cNvPr id="314" name="CustomShape 24"/>
            <p:cNvSpPr/>
            <p:nvPr/>
          </p:nvSpPr>
          <p:spPr>
            <a:xfrm rot="16200000">
              <a:off x="2669400" y="4516560"/>
              <a:ext cx="1193040" cy="281160"/>
            </a:xfrm>
            <a:prstGeom prst="roundRect">
              <a:avLst>
                <a:gd name="adj" fmla="val 50000"/>
              </a:avLst>
            </a:prstGeom>
            <a:solidFill>
              <a:srgbClr val="427AB9"/>
            </a:solidFill>
            <a:ln>
              <a:noFill/>
            </a:ln>
          </p:spPr>
          <p:style>
            <a:lnRef idx="2">
              <a:schemeClr val="accent1">
                <a:shade val="50000"/>
              </a:schemeClr>
            </a:lnRef>
            <a:fillRef idx="1">
              <a:schemeClr val="accent1"/>
            </a:fillRef>
            <a:effectRef idx="0">
              <a:schemeClr val="accent1"/>
            </a:effectRef>
            <a:fontRef idx="minor"/>
          </p:style>
          <p:txBody>
            <a:bodyPr lIns="108720" tIns="54360" rIns="108720" bIns="54360" anchor="ctr"/>
            <a:lstStyle/>
            <a:p>
              <a:pPr algn="ctr">
                <a:lnSpc>
                  <a:spcPct val="100000"/>
                </a:lnSpc>
              </a:pPr>
              <a:r>
                <a:rPr lang="en-US" sz="1450" b="1" strike="noStrike" spc="-1">
                  <a:solidFill>
                    <a:srgbClr val="FFFFFF"/>
                  </a:solidFill>
                  <a:latin typeface="Arial"/>
                </a:rPr>
                <a:t>Client</a:t>
              </a:r>
              <a:endParaRPr lang="en-US" sz="1450" b="0" strike="noStrike" spc="-1">
                <a:latin typeface="Arial"/>
              </a:endParaRPr>
            </a:p>
          </p:txBody>
        </p:sp>
      </p:grpSp>
      <p:sp>
        <p:nvSpPr>
          <p:cNvPr id="315" name="CustomShape 25"/>
          <p:cNvSpPr/>
          <p:nvPr/>
        </p:nvSpPr>
        <p:spPr>
          <a:xfrm>
            <a:off x="8107560" y="4794480"/>
            <a:ext cx="1250640" cy="309240"/>
          </a:xfrm>
          <a:prstGeom prst="roundRect">
            <a:avLst>
              <a:gd name="adj" fmla="val 50000"/>
            </a:avLst>
          </a:prstGeom>
          <a:solidFill>
            <a:srgbClr val="BDBFC1"/>
          </a:solidFill>
          <a:ln>
            <a:noFill/>
          </a:ln>
          <a:effectLst>
            <a:outerShdw blurRad="50800" dist="38100" dir="2700000" algn="tl" rotWithShape="0">
              <a:schemeClr val="tx1">
                <a:lumMod val="50000"/>
                <a:lumOff val="50000"/>
                <a:alpha val="40000"/>
              </a:schemeClr>
            </a:outerShdw>
          </a:effectLst>
        </p:spPr>
        <p:style>
          <a:lnRef idx="1">
            <a:schemeClr val="dk1"/>
          </a:lnRef>
          <a:fillRef idx="2">
            <a:schemeClr val="dk1"/>
          </a:fillRef>
          <a:effectRef idx="1">
            <a:schemeClr val="dk1"/>
          </a:effectRef>
          <a:fontRef idx="minor"/>
        </p:style>
        <p:txBody>
          <a:bodyPr lIns="108720" tIns="54360" rIns="108720" bIns="54360" anchor="ctr"/>
          <a:lstStyle/>
          <a:p>
            <a:pPr algn="ctr">
              <a:lnSpc>
                <a:spcPct val="100000"/>
              </a:lnSpc>
            </a:pPr>
            <a:r>
              <a:rPr lang="en-US" sz="1450" b="1" strike="noStrike" spc="114">
                <a:solidFill>
                  <a:srgbClr val="000000"/>
                </a:solidFill>
                <a:latin typeface="Arial"/>
              </a:rPr>
              <a:t>Client</a:t>
            </a:r>
            <a:endParaRPr lang="en-US" sz="1450" b="0" strike="noStrike" spc="-1">
              <a:latin typeface="Arial"/>
            </a:endParaRPr>
          </a:p>
        </p:txBody>
      </p:sp>
      <p:sp>
        <p:nvSpPr>
          <p:cNvPr id="316" name="CustomShape 26"/>
          <p:cNvSpPr/>
          <p:nvPr/>
        </p:nvSpPr>
        <p:spPr>
          <a:xfrm>
            <a:off x="8107560" y="1975680"/>
            <a:ext cx="1250640" cy="309240"/>
          </a:xfrm>
          <a:prstGeom prst="roundRect">
            <a:avLst>
              <a:gd name="adj" fmla="val 50000"/>
            </a:avLst>
          </a:prstGeom>
          <a:solidFill>
            <a:srgbClr val="BDBFC1"/>
          </a:solidFill>
          <a:ln>
            <a:noFill/>
          </a:ln>
          <a:effectLst>
            <a:outerShdw blurRad="50800" dist="38100" dir="2700000" algn="tl" rotWithShape="0">
              <a:schemeClr val="tx1">
                <a:lumMod val="50000"/>
                <a:lumOff val="50000"/>
                <a:alpha val="40000"/>
              </a:schemeClr>
            </a:outerShdw>
          </a:effectLst>
        </p:spPr>
        <p:style>
          <a:lnRef idx="1">
            <a:schemeClr val="dk1"/>
          </a:lnRef>
          <a:fillRef idx="2">
            <a:schemeClr val="dk1"/>
          </a:fillRef>
          <a:effectRef idx="1">
            <a:schemeClr val="dk1"/>
          </a:effectRef>
          <a:fontRef idx="minor"/>
        </p:style>
        <p:txBody>
          <a:bodyPr lIns="108720" tIns="54360" rIns="108720" bIns="54360" anchor="ctr"/>
          <a:lstStyle/>
          <a:p>
            <a:pPr algn="ctr">
              <a:lnSpc>
                <a:spcPct val="100000"/>
              </a:lnSpc>
            </a:pPr>
            <a:r>
              <a:rPr lang="en-US" sz="1450" b="1" strike="noStrike" spc="114">
                <a:solidFill>
                  <a:srgbClr val="000000"/>
                </a:solidFill>
                <a:latin typeface="Arial"/>
              </a:rPr>
              <a:t>APIs</a:t>
            </a:r>
            <a:endParaRPr lang="en-US" sz="1450" b="0" strike="noStrike" spc="-1">
              <a:latin typeface="Arial"/>
            </a:endParaRPr>
          </a:p>
        </p:txBody>
      </p:sp>
      <p:sp>
        <p:nvSpPr>
          <p:cNvPr id="317" name="TextShape 27"/>
          <p:cNvSpPr txBox="1"/>
          <p:nvPr/>
        </p:nvSpPr>
        <p:spPr>
          <a:xfrm>
            <a:off x="8610480" y="6356520"/>
            <a:ext cx="2742840" cy="364680"/>
          </a:xfrm>
          <a:prstGeom prst="rect">
            <a:avLst/>
          </a:prstGeom>
          <a:noFill/>
          <a:ln>
            <a:noFill/>
          </a:ln>
        </p:spPr>
        <p:txBody>
          <a:bodyPr anchor="ctr"/>
          <a:lstStyle/>
          <a:p>
            <a:pPr algn="r">
              <a:lnSpc>
                <a:spcPct val="100000"/>
              </a:lnSpc>
            </a:pPr>
            <a:fld id="{4C509D1A-349D-4379-AF44-8C814FA9F0A1}" type="slidenum">
              <a:rPr lang="en-US" sz="1200" b="0" strike="noStrike" spc="-1">
                <a:solidFill>
                  <a:srgbClr val="8B8B8B"/>
                </a:solidFill>
                <a:latin typeface="Arial"/>
              </a:rPr>
              <a:t>23</a:t>
            </a:fld>
            <a:endParaRPr lang="en-US" sz="1200" b="0" strike="noStrike" spc="-1">
              <a:latin typeface="Times New Roman"/>
            </a:endParaRPr>
          </a:p>
        </p:txBody>
      </p:sp>
      <p:sp>
        <p:nvSpPr>
          <p:cNvPr id="29" name="CustomShape 1"/>
          <p:cNvSpPr/>
          <p:nvPr/>
        </p:nvSpPr>
        <p:spPr>
          <a:xfrm>
            <a:off x="1147320" y="5916060"/>
            <a:ext cx="6398911" cy="88092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sl-SI" sz="3390" b="1" strike="noStrike" spc="-1" dirty="0" err="1">
                <a:solidFill>
                  <a:srgbClr val="000000"/>
                </a:solidFill>
                <a:latin typeface="Arial"/>
              </a:rPr>
              <a:t>The</a:t>
            </a:r>
            <a:r>
              <a:rPr lang="sl-SI" sz="3390" b="1" strike="noStrike" spc="-1" dirty="0">
                <a:solidFill>
                  <a:srgbClr val="000000"/>
                </a:solidFill>
                <a:latin typeface="Arial"/>
              </a:rPr>
              <a:t> </a:t>
            </a:r>
            <a:r>
              <a:rPr lang="en-US" sz="3390" b="1" strike="noStrike" spc="-1" dirty="0">
                <a:solidFill>
                  <a:srgbClr val="000000"/>
                </a:solidFill>
                <a:latin typeface="Arial"/>
              </a:rPr>
              <a:t>Fog Exchange</a:t>
            </a:r>
            <a:r>
              <a:rPr lang="sl-SI" sz="3390" b="1" strike="noStrike" spc="-1" dirty="0">
                <a:solidFill>
                  <a:srgbClr val="000000"/>
                </a:solidFill>
                <a:latin typeface="Arial"/>
              </a:rPr>
              <a:t> </a:t>
            </a:r>
            <a:r>
              <a:rPr lang="sl-SI" sz="3390" b="1" strike="noStrike" spc="-1" dirty="0" err="1">
                <a:solidFill>
                  <a:srgbClr val="000000"/>
                </a:solidFill>
                <a:latin typeface="Arial"/>
              </a:rPr>
              <a:t>viewpoint</a:t>
            </a:r>
            <a:endParaRPr lang="en-US" sz="3390" b="0" strike="noStrike" spc="-1" dirty="0">
              <a:latin typeface="Arial"/>
            </a:endParaRPr>
          </a:p>
        </p:txBody>
      </p:sp>
      <p:grpSp>
        <p:nvGrpSpPr>
          <p:cNvPr id="4" name="Group 3">
            <a:extLst>
              <a:ext uri="{FF2B5EF4-FFF2-40B4-BE49-F238E27FC236}">
                <a16:creationId xmlns:a16="http://schemas.microsoft.com/office/drawing/2014/main" id="{689943B2-A345-40F2-A229-59A79E3CDE5B}"/>
              </a:ext>
            </a:extLst>
          </p:cNvPr>
          <p:cNvGrpSpPr/>
          <p:nvPr/>
        </p:nvGrpSpPr>
        <p:grpSpPr>
          <a:xfrm>
            <a:off x="5680739" y="1876842"/>
            <a:ext cx="1082880" cy="775800"/>
            <a:chOff x="5680739" y="1876842"/>
            <a:chExt cx="1082880" cy="77580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2015FB1-7EBC-4BCA-B5CB-715BADACAF8D}"/>
                    </a:ext>
                  </a:extLst>
                </p14:cNvPr>
                <p14:cNvContentPartPr/>
                <p14:nvPr/>
              </p14:nvContentPartPr>
              <p14:xfrm>
                <a:off x="5680739" y="1876842"/>
                <a:ext cx="1082880" cy="775800"/>
              </p14:xfrm>
            </p:contentPart>
          </mc:Choice>
          <mc:Fallback>
            <p:pic>
              <p:nvPicPr>
                <p:cNvPr id="2" name="Ink 1">
                  <a:extLst>
                    <a:ext uri="{FF2B5EF4-FFF2-40B4-BE49-F238E27FC236}">
                      <a16:creationId xmlns:a16="http://schemas.microsoft.com/office/drawing/2014/main" id="{82015FB1-7EBC-4BCA-B5CB-715BADACAF8D}"/>
                    </a:ext>
                  </a:extLst>
                </p:cNvPr>
                <p:cNvPicPr/>
                <p:nvPr/>
              </p:nvPicPr>
              <p:blipFill>
                <a:blip r:embed="rId3"/>
                <a:stretch>
                  <a:fillRect/>
                </a:stretch>
              </p:blipFill>
              <p:spPr>
                <a:xfrm>
                  <a:off x="5676419" y="1872522"/>
                  <a:ext cx="1091520" cy="784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216DC15-87CE-43E5-9D47-95B185ADF6CB}"/>
                    </a:ext>
                  </a:extLst>
                </p14:cNvPr>
                <p14:cNvContentPartPr/>
                <p14:nvPr/>
              </p14:nvContentPartPr>
              <p14:xfrm>
                <a:off x="5682539" y="1933362"/>
                <a:ext cx="1064520" cy="701640"/>
              </p14:xfrm>
            </p:contentPart>
          </mc:Choice>
          <mc:Fallback>
            <p:pic>
              <p:nvPicPr>
                <p:cNvPr id="3" name="Ink 2">
                  <a:extLst>
                    <a:ext uri="{FF2B5EF4-FFF2-40B4-BE49-F238E27FC236}">
                      <a16:creationId xmlns:a16="http://schemas.microsoft.com/office/drawing/2014/main" id="{7216DC15-87CE-43E5-9D47-95B185ADF6CB}"/>
                    </a:ext>
                  </a:extLst>
                </p:cNvPr>
                <p:cNvPicPr/>
                <p:nvPr/>
              </p:nvPicPr>
              <p:blipFill>
                <a:blip r:embed="rId5"/>
                <a:stretch>
                  <a:fillRect/>
                </a:stretch>
              </p:blipFill>
              <p:spPr>
                <a:xfrm>
                  <a:off x="5678219" y="1929042"/>
                  <a:ext cx="1073160" cy="71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17EAA4F-3C5E-4236-B3BD-8937117C2220}"/>
                  </a:ext>
                </a:extLst>
              </p14:cNvPr>
              <p14:cNvContentPartPr/>
              <p14:nvPr/>
            </p14:nvContentPartPr>
            <p14:xfrm>
              <a:off x="11051219" y="4798962"/>
              <a:ext cx="397080" cy="278280"/>
            </p14:xfrm>
          </p:contentPart>
        </mc:Choice>
        <mc:Fallback>
          <p:pic>
            <p:nvPicPr>
              <p:cNvPr id="5" name="Ink 4">
                <a:extLst>
                  <a:ext uri="{FF2B5EF4-FFF2-40B4-BE49-F238E27FC236}">
                    <a16:creationId xmlns:a16="http://schemas.microsoft.com/office/drawing/2014/main" id="{B17EAA4F-3C5E-4236-B3BD-8937117C2220}"/>
                  </a:ext>
                </a:extLst>
              </p:cNvPr>
              <p:cNvPicPr/>
              <p:nvPr/>
            </p:nvPicPr>
            <p:blipFill>
              <a:blip r:embed="rId7"/>
              <a:stretch>
                <a:fillRect/>
              </a:stretch>
            </p:blipFill>
            <p:spPr>
              <a:xfrm>
                <a:off x="11046899" y="4794642"/>
                <a:ext cx="4057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2414CDFF-25FA-4200-8E49-1E9C32211AC2}"/>
                  </a:ext>
                </a:extLst>
              </p14:cNvPr>
              <p14:cNvContentPartPr/>
              <p14:nvPr/>
            </p14:nvContentPartPr>
            <p14:xfrm>
              <a:off x="11157059" y="5296482"/>
              <a:ext cx="396360" cy="275400"/>
            </p14:xfrm>
          </p:contentPart>
        </mc:Choice>
        <mc:Fallback>
          <p:pic>
            <p:nvPicPr>
              <p:cNvPr id="6" name="Ink 5">
                <a:extLst>
                  <a:ext uri="{FF2B5EF4-FFF2-40B4-BE49-F238E27FC236}">
                    <a16:creationId xmlns:a16="http://schemas.microsoft.com/office/drawing/2014/main" id="{2414CDFF-25FA-4200-8E49-1E9C32211AC2}"/>
                  </a:ext>
                </a:extLst>
              </p:cNvPr>
              <p:cNvPicPr/>
              <p:nvPr/>
            </p:nvPicPr>
            <p:blipFill>
              <a:blip r:embed="rId9"/>
              <a:stretch>
                <a:fillRect/>
              </a:stretch>
            </p:blipFill>
            <p:spPr>
              <a:xfrm>
                <a:off x="11152739" y="5292162"/>
                <a:ext cx="405000" cy="284040"/>
              </a:xfrm>
              <a:prstGeom prst="rect">
                <a:avLst/>
              </a:prstGeom>
            </p:spPr>
          </p:pic>
        </mc:Fallback>
      </mc:AlternateContent>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Process views</a:t>
            </a:r>
            <a:endParaRPr lang="en-US" sz="3390" b="0" strike="noStrike" spc="-1">
              <a:latin typeface="Arial"/>
            </a:endParaRPr>
          </a:p>
        </p:txBody>
      </p:sp>
      <p:sp>
        <p:nvSpPr>
          <p:cNvPr id="319" name="CustomShape 2"/>
          <p:cNvSpPr/>
          <p:nvPr/>
        </p:nvSpPr>
        <p:spPr>
          <a:xfrm>
            <a:off x="837720" y="1324440"/>
            <a:ext cx="10513440" cy="412884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spcBef>
                <a:spcPts val="604"/>
              </a:spcBef>
              <a:buClr>
                <a:srgbClr val="000000"/>
              </a:buClr>
              <a:buFont typeface="Arial"/>
              <a:buChar char="•"/>
            </a:pPr>
            <a:r>
              <a:rPr lang="en-US" sz="2910" b="0" strike="noStrike" spc="-1" dirty="0">
                <a:solidFill>
                  <a:srgbClr val="000000"/>
                </a:solidFill>
                <a:latin typeface="Arial"/>
              </a:rPr>
              <a:t>How should the</a:t>
            </a:r>
            <a:r>
              <a:rPr lang="sl-SI" sz="2910" b="0" strike="noStrike" spc="-1" dirty="0">
                <a:solidFill>
                  <a:srgbClr val="000000"/>
                </a:solidFill>
                <a:latin typeface="Arial"/>
              </a:rPr>
              <a:t> </a:t>
            </a:r>
            <a:r>
              <a:rPr lang="sl-SI" sz="2910" b="0" strike="noStrike" spc="-1" dirty="0" err="1">
                <a:solidFill>
                  <a:srgbClr val="000000"/>
                </a:solidFill>
                <a:latin typeface="Arial"/>
              </a:rPr>
              <a:t>key</a:t>
            </a:r>
            <a:r>
              <a:rPr lang="en-US" sz="2910" b="0" strike="noStrike" spc="-1" dirty="0">
                <a:solidFill>
                  <a:srgbClr val="000000"/>
                </a:solidFill>
                <a:latin typeface="Arial"/>
              </a:rPr>
              <a:t> technological components communicate</a:t>
            </a:r>
            <a:r>
              <a:rPr lang="sl-SI" sz="2910" b="0" strike="noStrike" spc="-1" dirty="0">
                <a:solidFill>
                  <a:srgbClr val="000000"/>
                </a:solidFill>
                <a:latin typeface="Arial"/>
              </a:rPr>
              <a:t>? </a:t>
            </a:r>
            <a:r>
              <a:rPr lang="sl-SI" sz="2910" b="0" strike="noStrike" spc="-1" dirty="0" err="1">
                <a:solidFill>
                  <a:srgbClr val="000000"/>
                </a:solidFill>
                <a:latin typeface="Arial"/>
              </a:rPr>
              <a:t>High-level</a:t>
            </a:r>
            <a:r>
              <a:rPr lang="sl-SI" sz="2910" b="0" strike="noStrike" spc="-1" dirty="0">
                <a:solidFill>
                  <a:srgbClr val="000000"/>
                </a:solidFill>
                <a:latin typeface="Arial"/>
              </a:rPr>
              <a:t> </a:t>
            </a:r>
            <a:r>
              <a:rPr lang="sl-SI" sz="2910" b="0" strike="noStrike" spc="-1" dirty="0" err="1">
                <a:solidFill>
                  <a:srgbClr val="000000"/>
                </a:solidFill>
                <a:latin typeface="Arial"/>
              </a:rPr>
              <a:t>overview</a:t>
            </a:r>
            <a:r>
              <a:rPr lang="sl-SI" sz="2910" b="0" strike="noStrike" spc="-1" dirty="0">
                <a:solidFill>
                  <a:srgbClr val="000000"/>
                </a:solidFill>
                <a:latin typeface="Arial"/>
              </a:rPr>
              <a:t> </a:t>
            </a:r>
            <a:r>
              <a:rPr lang="sl-SI" sz="2910" b="0" strike="noStrike" spc="-1" dirty="0" err="1">
                <a:solidFill>
                  <a:srgbClr val="000000"/>
                </a:solidFill>
                <a:latin typeface="Arial"/>
              </a:rPr>
              <a:t>and</a:t>
            </a:r>
            <a:r>
              <a:rPr lang="sl-SI" sz="2910" b="0" strike="noStrike" spc="-1" dirty="0">
                <a:solidFill>
                  <a:srgbClr val="000000"/>
                </a:solidFill>
                <a:latin typeface="Arial"/>
              </a:rPr>
              <a:t> </a:t>
            </a:r>
            <a:r>
              <a:rPr lang="sl-SI" sz="2910" b="0" strike="noStrike" spc="-1" dirty="0" err="1">
                <a:solidFill>
                  <a:srgbClr val="000000"/>
                </a:solidFill>
                <a:latin typeface="Arial"/>
              </a:rPr>
              <a:t>separation</a:t>
            </a:r>
            <a:r>
              <a:rPr lang="sl-SI" sz="2910" b="0" strike="noStrike" spc="-1" dirty="0">
                <a:solidFill>
                  <a:srgbClr val="000000"/>
                </a:solidFill>
                <a:latin typeface="Arial"/>
              </a:rPr>
              <a:t> of </a:t>
            </a:r>
            <a:r>
              <a:rPr lang="sl-SI" sz="2910" b="0" strike="noStrike" spc="-1" dirty="0" err="1">
                <a:solidFill>
                  <a:srgbClr val="000000"/>
                </a:solidFill>
                <a:latin typeface="Arial"/>
              </a:rPr>
              <a:t>concerns</a:t>
            </a:r>
            <a:r>
              <a:rPr lang="sl-SI" sz="2910" spc="-1" dirty="0">
                <a:solidFill>
                  <a:srgbClr val="000000"/>
                </a:solidFill>
                <a:latin typeface="Arial"/>
              </a:rPr>
              <a:t> is </a:t>
            </a:r>
            <a:r>
              <a:rPr lang="sl-SI" sz="2910" spc="-1" dirty="0" err="1">
                <a:solidFill>
                  <a:srgbClr val="000000"/>
                </a:solidFill>
                <a:latin typeface="Arial"/>
              </a:rPr>
              <a:t>needed</a:t>
            </a:r>
            <a:r>
              <a:rPr lang="sl-SI" sz="2910" spc="-1" dirty="0">
                <a:solidFill>
                  <a:srgbClr val="000000"/>
                </a:solidFill>
                <a:latin typeface="Arial"/>
              </a:rPr>
              <a:t>. </a:t>
            </a:r>
            <a:endParaRPr lang="en-US" sz="2910" b="0" strike="noStrike" spc="-1" dirty="0">
              <a:latin typeface="Arial"/>
            </a:endParaRPr>
          </a:p>
          <a:p>
            <a:pPr marL="829440" lvl="1" indent="-275400">
              <a:spcBef>
                <a:spcPts val="604"/>
              </a:spcBef>
              <a:buClr>
                <a:srgbClr val="000000"/>
              </a:buClr>
              <a:buFont typeface="Arial"/>
              <a:buChar char="•"/>
            </a:pPr>
            <a:r>
              <a:rPr lang="en-US" sz="2910" b="0" strike="noStrike" spc="-1" dirty="0">
                <a:solidFill>
                  <a:srgbClr val="000000"/>
                </a:solidFill>
                <a:latin typeface="Arial"/>
              </a:rPr>
              <a:t>What information shall they exchange?</a:t>
            </a:r>
            <a:endParaRPr lang="en-US" sz="2910" b="0" strike="noStrike" spc="-1" dirty="0">
              <a:latin typeface="Arial"/>
            </a:endParaRPr>
          </a:p>
          <a:p>
            <a:pPr marL="829440" lvl="1" indent="-275400">
              <a:spcBef>
                <a:spcPts val="604"/>
              </a:spcBef>
              <a:buClr>
                <a:srgbClr val="000000"/>
              </a:buClr>
              <a:buFont typeface="Arial"/>
              <a:buChar char="•"/>
            </a:pPr>
            <a:r>
              <a:rPr lang="en-US" sz="2910" b="0" strike="noStrike" spc="-1" dirty="0">
                <a:solidFill>
                  <a:srgbClr val="000000"/>
                </a:solidFill>
                <a:latin typeface="Arial"/>
              </a:rPr>
              <a:t>What formats will data and metadata take?</a:t>
            </a:r>
            <a:endParaRPr lang="en-US" sz="2910" b="0" strike="noStrike" spc="-1" dirty="0">
              <a:latin typeface="Arial"/>
            </a:endParaRPr>
          </a:p>
          <a:p>
            <a:pPr marL="829440" lvl="1" indent="-275400">
              <a:spcBef>
                <a:spcPts val="604"/>
              </a:spcBef>
              <a:buClr>
                <a:srgbClr val="000000"/>
              </a:buClr>
              <a:buFont typeface="Arial"/>
              <a:buChar char="•"/>
            </a:pPr>
            <a:r>
              <a:rPr lang="en-US" sz="2910" b="0" strike="noStrike" spc="-1" dirty="0">
                <a:solidFill>
                  <a:srgbClr val="000000"/>
                </a:solidFill>
                <a:latin typeface="Arial"/>
              </a:rPr>
              <a:t>Start with application descriptor?</a:t>
            </a:r>
            <a:endParaRPr lang="en-US" sz="2910" b="0" strike="noStrike" spc="-1" dirty="0">
              <a:latin typeface="Arial"/>
            </a:endParaRPr>
          </a:p>
          <a:p>
            <a:pPr marL="829440" lvl="1" indent="-275400">
              <a:spcBef>
                <a:spcPts val="604"/>
              </a:spcBef>
              <a:buClr>
                <a:srgbClr val="000000"/>
              </a:buClr>
              <a:buFont typeface="Arial"/>
              <a:buChar char="•"/>
            </a:pPr>
            <a:r>
              <a:rPr lang="en-US" sz="2910" b="0" strike="noStrike" spc="-1" dirty="0">
                <a:solidFill>
                  <a:srgbClr val="000000"/>
                </a:solidFill>
                <a:latin typeface="Arial"/>
              </a:rPr>
              <a:t>Provide example for each intended application. </a:t>
            </a:r>
            <a:endParaRPr lang="en-US" sz="2910" b="0" strike="noStrike" spc="-1" dirty="0">
              <a:latin typeface="Arial"/>
            </a:endParaRPr>
          </a:p>
          <a:p>
            <a:pPr marL="829440" lvl="1" indent="-275400">
              <a:spcBef>
                <a:spcPts val="604"/>
              </a:spcBef>
              <a:buClr>
                <a:srgbClr val="000000"/>
              </a:buClr>
              <a:buFont typeface="Arial"/>
              <a:buChar char="•"/>
            </a:pPr>
            <a:r>
              <a:rPr lang="en-US" sz="2910" b="0" strike="noStrike" spc="-1" dirty="0">
                <a:solidFill>
                  <a:srgbClr val="000000"/>
                </a:solidFill>
                <a:latin typeface="Arial"/>
              </a:rPr>
              <a:t>Let‘s draw few basic examples</a:t>
            </a:r>
            <a:endParaRPr lang="en-US" sz="2910" b="0" strike="noStrike" spc="-1" dirty="0">
              <a:latin typeface="Arial"/>
            </a:endParaRPr>
          </a:p>
          <a:p>
            <a:pPr>
              <a:lnSpc>
                <a:spcPct val="150000"/>
              </a:lnSpc>
            </a:pPr>
            <a:endParaRPr lang="en-US" sz="2910" b="0" strike="noStrike" spc="-1" dirty="0">
              <a:latin typeface="Arial"/>
            </a:endParaRPr>
          </a:p>
          <a:p>
            <a:pPr>
              <a:lnSpc>
                <a:spcPct val="150000"/>
              </a:lnSpc>
              <a:spcBef>
                <a:spcPts val="1210"/>
              </a:spcBef>
            </a:pPr>
            <a:endParaRPr lang="en-US" sz="2910" b="0" strike="noStrike" spc="-1" dirty="0">
              <a:latin typeface="Arial"/>
            </a:endParaRPr>
          </a:p>
        </p:txBody>
      </p:sp>
      <p:sp>
        <p:nvSpPr>
          <p:cNvPr id="320" name="TextShape 3"/>
          <p:cNvSpPr txBox="1"/>
          <p:nvPr/>
        </p:nvSpPr>
        <p:spPr>
          <a:xfrm>
            <a:off x="8610480" y="6356520"/>
            <a:ext cx="2742840" cy="364680"/>
          </a:xfrm>
          <a:prstGeom prst="rect">
            <a:avLst/>
          </a:prstGeom>
          <a:noFill/>
          <a:ln>
            <a:noFill/>
          </a:ln>
        </p:spPr>
        <p:txBody>
          <a:bodyPr anchor="ctr"/>
          <a:lstStyle/>
          <a:p>
            <a:pPr algn="r">
              <a:lnSpc>
                <a:spcPct val="100000"/>
              </a:lnSpc>
            </a:pPr>
            <a:fld id="{B240C8C6-4E3A-4335-9598-279A9D37E7C7}" type="slidenum">
              <a:rPr lang="en-US" sz="1200" b="0" strike="noStrike" spc="-1">
                <a:solidFill>
                  <a:srgbClr val="8B8B8B"/>
                </a:solidFill>
                <a:latin typeface="Arial"/>
              </a:rPr>
              <a:t>24</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838080" y="365040"/>
            <a:ext cx="10515240" cy="1280880"/>
          </a:xfrm>
          <a:prstGeom prst="rect">
            <a:avLst/>
          </a:prstGeom>
          <a:noFill/>
          <a:ln>
            <a:noFill/>
          </a:ln>
        </p:spPr>
        <p:txBody>
          <a:bodyPr anchor="ctr"/>
          <a:lstStyle/>
          <a:p>
            <a:pPr>
              <a:lnSpc>
                <a:spcPct val="90000"/>
              </a:lnSpc>
            </a:pPr>
            <a:r>
              <a:rPr lang="sl-SI" sz="3200" b="1" strike="noStrike" spc="-1">
                <a:solidFill>
                  <a:srgbClr val="000000"/>
                </a:solidFill>
                <a:latin typeface="Arial"/>
                <a:ea typeface="Roboto"/>
              </a:rPr>
              <a:t>Application descriptor and metadata management</a:t>
            </a:r>
            <a:br/>
            <a:endParaRPr lang="sl-SI" sz="3200" b="0" strike="noStrike" spc="-1">
              <a:solidFill>
                <a:srgbClr val="000000"/>
              </a:solidFill>
              <a:latin typeface="Calibri"/>
            </a:endParaRPr>
          </a:p>
        </p:txBody>
      </p:sp>
      <p:sp>
        <p:nvSpPr>
          <p:cNvPr id="322" name="TextShape 2"/>
          <p:cNvSpPr txBox="1"/>
          <p:nvPr/>
        </p:nvSpPr>
        <p:spPr>
          <a:xfrm>
            <a:off x="921970" y="1372554"/>
            <a:ext cx="10515240" cy="4350960"/>
          </a:xfrm>
          <a:prstGeom prst="rect">
            <a:avLst/>
          </a:prstGeom>
          <a:noFill/>
          <a:ln>
            <a:noFill/>
          </a:ln>
        </p:spPr>
        <p:txBody>
          <a:bodyPr>
            <a:normAutofit/>
          </a:bodyPr>
          <a:lstStyle/>
          <a:p>
            <a:pPr marL="522360" indent="-391320">
              <a:lnSpc>
                <a:spcPct val="90000"/>
              </a:lnSpc>
              <a:spcBef>
                <a:spcPts val="1715"/>
              </a:spcBef>
              <a:buClr>
                <a:srgbClr val="000000"/>
              </a:buClr>
              <a:buSzPct val="45000"/>
              <a:buFont typeface="Wingdings" charset="2"/>
              <a:buChar char=""/>
            </a:pPr>
            <a:r>
              <a:rPr lang="sl-SI" sz="3390" b="0" strike="noStrike" spc="-1" dirty="0" err="1">
                <a:solidFill>
                  <a:srgbClr val="000000"/>
                </a:solidFill>
                <a:latin typeface="Arial"/>
              </a:rPr>
              <a:t>Pre-steps</a:t>
            </a:r>
            <a:r>
              <a:rPr lang="sl-SI" sz="3390" b="0" strike="noStrike" spc="-1" dirty="0">
                <a:solidFill>
                  <a:srgbClr val="000000"/>
                </a:solidFill>
                <a:latin typeface="Arial"/>
              </a:rPr>
              <a:t>:</a:t>
            </a:r>
          </a:p>
          <a:p>
            <a:pPr marL="1045080" lvl="1" indent="-391320">
              <a:lnSpc>
                <a:spcPct val="90000"/>
              </a:lnSpc>
              <a:spcBef>
                <a:spcPts val="1372"/>
              </a:spcBef>
              <a:buClr>
                <a:srgbClr val="000000"/>
              </a:buClr>
              <a:buSzPct val="75000"/>
              <a:buFont typeface="Symbol"/>
              <a:buChar char=""/>
            </a:pPr>
            <a:r>
              <a:rPr lang="sl-SI" sz="2420" b="0" strike="noStrike" spc="-1" dirty="0">
                <a:solidFill>
                  <a:srgbClr val="000000"/>
                </a:solidFill>
                <a:latin typeface="Arial"/>
              </a:rPr>
              <a:t>A </a:t>
            </a:r>
            <a:r>
              <a:rPr lang="sl-SI" sz="2420" b="0" strike="noStrike" spc="-1" dirty="0" err="1">
                <a:solidFill>
                  <a:srgbClr val="000000"/>
                </a:solidFill>
                <a:latin typeface="Arial"/>
              </a:rPr>
              <a:t>DevOps</a:t>
            </a:r>
            <a:r>
              <a:rPr lang="sl-SI" sz="2420" b="0" strike="noStrike" spc="-1" dirty="0">
                <a:solidFill>
                  <a:srgbClr val="000000"/>
                </a:solidFill>
                <a:latin typeface="Arial"/>
              </a:rPr>
              <a:t> </a:t>
            </a:r>
            <a:r>
              <a:rPr lang="sl-SI" sz="2420" b="0" strike="noStrike" spc="-1" dirty="0" err="1">
                <a:solidFill>
                  <a:srgbClr val="000000"/>
                </a:solidFill>
                <a:latin typeface="Arial"/>
              </a:rPr>
              <a:t>prepares</a:t>
            </a:r>
            <a:r>
              <a:rPr lang="sl-SI" sz="2420" b="0" strike="noStrike" spc="-1" dirty="0">
                <a:solidFill>
                  <a:srgbClr val="000000"/>
                </a:solidFill>
                <a:latin typeface="Arial"/>
              </a:rPr>
              <a:t> </a:t>
            </a:r>
            <a:r>
              <a:rPr lang="sl-SI" sz="2420" b="0" strike="noStrike" spc="-1" dirty="0" err="1">
                <a:solidFill>
                  <a:srgbClr val="000000"/>
                </a:solidFill>
                <a:latin typeface="Arial"/>
              </a:rPr>
              <a:t>application</a:t>
            </a:r>
            <a:r>
              <a:rPr lang="sl-SI" sz="2420" b="0" strike="noStrike" spc="-1" dirty="0">
                <a:solidFill>
                  <a:srgbClr val="000000"/>
                </a:solidFill>
                <a:latin typeface="Arial"/>
              </a:rPr>
              <a:t> </a:t>
            </a:r>
            <a:r>
              <a:rPr lang="sl-SI" sz="2420" b="0" strike="noStrike" spc="-1" dirty="0" err="1">
                <a:solidFill>
                  <a:srgbClr val="000000"/>
                </a:solidFill>
                <a:latin typeface="Arial"/>
              </a:rPr>
              <a:t>descriptor</a:t>
            </a:r>
            <a:r>
              <a:rPr lang="sl-SI" sz="2420" b="0" strike="noStrike" spc="-1" dirty="0">
                <a:solidFill>
                  <a:srgbClr val="000000"/>
                </a:solidFill>
                <a:latin typeface="Arial"/>
              </a:rPr>
              <a:t> / manifest:</a:t>
            </a:r>
          </a:p>
          <a:p>
            <a:pPr marL="1567440" lvl="2" indent="-348120">
              <a:lnSpc>
                <a:spcPct val="90000"/>
              </a:lnSpc>
              <a:spcBef>
                <a:spcPts val="1029"/>
              </a:spcBef>
              <a:buClr>
                <a:srgbClr val="000000"/>
              </a:buClr>
              <a:buSzPct val="45000"/>
              <a:buFont typeface="Wingdings" charset="2"/>
              <a:buChar char=""/>
            </a:pPr>
            <a:r>
              <a:rPr lang="sl-SI" sz="2180" b="0" strike="noStrike" spc="-1" dirty="0" err="1">
                <a:solidFill>
                  <a:srgbClr val="000000"/>
                </a:solidFill>
                <a:latin typeface="Arial"/>
              </a:rPr>
              <a:t>Application</a:t>
            </a:r>
            <a:r>
              <a:rPr lang="sl-SI" sz="2180" b="0" strike="noStrike" spc="-1" dirty="0">
                <a:solidFill>
                  <a:srgbClr val="000000"/>
                </a:solidFill>
                <a:latin typeface="Arial"/>
              </a:rPr>
              <a:t> </a:t>
            </a:r>
            <a:r>
              <a:rPr lang="sl-SI" sz="2180" b="0" strike="noStrike" spc="-1" dirty="0" err="1">
                <a:solidFill>
                  <a:srgbClr val="000000"/>
                </a:solidFill>
                <a:latin typeface="Arial"/>
              </a:rPr>
              <a:t>components</a:t>
            </a:r>
            <a:r>
              <a:rPr lang="sl-SI" sz="2180" b="0" strike="noStrike" spc="-1" dirty="0">
                <a:solidFill>
                  <a:srgbClr val="000000"/>
                </a:solidFill>
                <a:latin typeface="Arial"/>
              </a:rPr>
              <a:t> </a:t>
            </a:r>
            <a:r>
              <a:rPr lang="sl-SI" sz="2180" b="0" strike="noStrike" spc="-1" dirty="0" err="1">
                <a:solidFill>
                  <a:srgbClr val="000000"/>
                </a:solidFill>
                <a:latin typeface="Arial"/>
              </a:rPr>
              <a:t>definition</a:t>
            </a:r>
            <a:r>
              <a:rPr lang="sl-SI" sz="2180" b="0" strike="noStrike" spc="-1" dirty="0">
                <a:solidFill>
                  <a:srgbClr val="000000"/>
                </a:solidFill>
                <a:latin typeface="Arial"/>
              </a:rPr>
              <a:t> (</a:t>
            </a:r>
            <a:r>
              <a:rPr lang="sl-SI" sz="2180" b="0" strike="noStrike" spc="-1" dirty="0" err="1">
                <a:solidFill>
                  <a:srgbClr val="000000"/>
                </a:solidFill>
                <a:latin typeface="Arial"/>
              </a:rPr>
              <a:t>e.g</a:t>
            </a:r>
            <a:r>
              <a:rPr lang="sl-SI" sz="2180" b="0" strike="noStrike" spc="-1" dirty="0">
                <a:solidFill>
                  <a:srgbClr val="000000"/>
                </a:solidFill>
                <a:latin typeface="Arial"/>
              </a:rPr>
              <a:t>. as in TOSCA)</a:t>
            </a:r>
          </a:p>
          <a:p>
            <a:pPr marL="1567440" lvl="2" indent="-348120">
              <a:lnSpc>
                <a:spcPct val="90000"/>
              </a:lnSpc>
              <a:spcBef>
                <a:spcPts val="1029"/>
              </a:spcBef>
              <a:buClr>
                <a:srgbClr val="000000"/>
              </a:buClr>
              <a:buSzPct val="45000"/>
              <a:buFont typeface="Wingdings" charset="2"/>
              <a:buChar char=""/>
            </a:pPr>
            <a:r>
              <a:rPr lang="sl-SI" sz="2180" b="0" strike="noStrike" spc="-1" dirty="0" err="1">
                <a:solidFill>
                  <a:srgbClr val="000000"/>
                </a:solidFill>
                <a:latin typeface="Arial"/>
              </a:rPr>
              <a:t>Components</a:t>
            </a:r>
            <a:r>
              <a:rPr lang="sl-SI" sz="2180" b="0" strike="noStrike" spc="-1" dirty="0">
                <a:solidFill>
                  <a:srgbClr val="000000"/>
                </a:solidFill>
                <a:latin typeface="Arial"/>
              </a:rPr>
              <a:t> </a:t>
            </a:r>
            <a:r>
              <a:rPr lang="sl-SI" sz="2180" b="0" strike="noStrike" spc="-1" dirty="0" err="1">
                <a:solidFill>
                  <a:srgbClr val="000000"/>
                </a:solidFill>
                <a:latin typeface="Arial"/>
              </a:rPr>
              <a:t>relations</a:t>
            </a:r>
            <a:r>
              <a:rPr lang="sl-SI" sz="2180" b="0" strike="noStrike" spc="-1" dirty="0">
                <a:solidFill>
                  <a:srgbClr val="000000"/>
                </a:solidFill>
                <a:latin typeface="Arial"/>
              </a:rPr>
              <a:t> (</a:t>
            </a:r>
            <a:r>
              <a:rPr lang="sl-SI" sz="2180" b="0" strike="noStrike" spc="-1" dirty="0" err="1">
                <a:solidFill>
                  <a:srgbClr val="000000"/>
                </a:solidFill>
                <a:latin typeface="Arial"/>
              </a:rPr>
              <a:t>e.g</a:t>
            </a:r>
            <a:r>
              <a:rPr lang="sl-SI" sz="2180" b="0" strike="noStrike" spc="-1" dirty="0">
                <a:solidFill>
                  <a:srgbClr val="000000"/>
                </a:solidFill>
                <a:latin typeface="Arial"/>
              </a:rPr>
              <a:t>. as in TOSCA)</a:t>
            </a:r>
          </a:p>
          <a:p>
            <a:pPr marL="1567440" lvl="2" indent="-348120">
              <a:lnSpc>
                <a:spcPct val="90000"/>
              </a:lnSpc>
              <a:spcBef>
                <a:spcPts val="1029"/>
              </a:spcBef>
              <a:buClr>
                <a:srgbClr val="000000"/>
              </a:buClr>
              <a:buSzPct val="45000"/>
              <a:buFont typeface="Wingdings" charset="2"/>
              <a:buChar char=""/>
            </a:pPr>
            <a:r>
              <a:rPr lang="sl-SI" sz="2180" b="0" strike="noStrike" spc="-1" dirty="0" err="1">
                <a:solidFill>
                  <a:srgbClr val="000000"/>
                </a:solidFill>
                <a:latin typeface="Arial"/>
              </a:rPr>
              <a:t>QoS</a:t>
            </a:r>
            <a:r>
              <a:rPr lang="sl-SI" sz="2180" b="0" strike="noStrike" spc="-1" dirty="0">
                <a:solidFill>
                  <a:srgbClr val="000000"/>
                </a:solidFill>
                <a:latin typeface="Arial"/>
              </a:rPr>
              <a:t> </a:t>
            </a:r>
            <a:r>
              <a:rPr lang="sl-SI" sz="2180" b="0" strike="noStrike" spc="-1" dirty="0" err="1">
                <a:solidFill>
                  <a:srgbClr val="000000"/>
                </a:solidFill>
                <a:latin typeface="Arial"/>
              </a:rPr>
              <a:t>requirements</a:t>
            </a:r>
            <a:r>
              <a:rPr lang="sl-SI" sz="2180" b="0" strike="noStrike" spc="-1" dirty="0">
                <a:solidFill>
                  <a:srgbClr val="000000"/>
                </a:solidFill>
                <a:latin typeface="Arial"/>
              </a:rPr>
              <a:t> (</a:t>
            </a:r>
            <a:r>
              <a:rPr lang="sl-SI" sz="2180" b="0" strike="noStrike" spc="-1" dirty="0" err="1">
                <a:solidFill>
                  <a:srgbClr val="000000"/>
                </a:solidFill>
                <a:latin typeface="Arial"/>
              </a:rPr>
              <a:t>additionally</a:t>
            </a:r>
            <a:r>
              <a:rPr lang="sl-SI" sz="2180" b="0" strike="noStrike" spc="-1" dirty="0">
                <a:solidFill>
                  <a:srgbClr val="000000"/>
                </a:solidFill>
                <a:latin typeface="Arial"/>
              </a:rPr>
              <a:t> to TOSCA)</a:t>
            </a:r>
          </a:p>
          <a:p>
            <a:pPr marL="1567440" lvl="2" indent="-348120">
              <a:lnSpc>
                <a:spcPct val="90000"/>
              </a:lnSpc>
              <a:spcBef>
                <a:spcPts val="1029"/>
              </a:spcBef>
              <a:buClr>
                <a:srgbClr val="000000"/>
              </a:buClr>
              <a:buSzPct val="45000"/>
              <a:buFont typeface="Wingdings" charset="2"/>
              <a:buChar char=""/>
            </a:pPr>
            <a:r>
              <a:rPr lang="sl-SI" sz="2180" b="0" strike="noStrike" spc="-1" dirty="0" err="1">
                <a:solidFill>
                  <a:srgbClr val="000000"/>
                </a:solidFill>
                <a:latin typeface="Arial"/>
              </a:rPr>
              <a:t>Privacy</a:t>
            </a:r>
            <a:r>
              <a:rPr lang="sl-SI" sz="2180" b="0" strike="noStrike" spc="-1" dirty="0">
                <a:solidFill>
                  <a:srgbClr val="000000"/>
                </a:solidFill>
                <a:latin typeface="Arial"/>
              </a:rPr>
              <a:t> </a:t>
            </a:r>
            <a:r>
              <a:rPr lang="sl-SI" sz="2180" b="0" strike="noStrike" spc="-1" dirty="0" err="1">
                <a:solidFill>
                  <a:srgbClr val="000000"/>
                </a:solidFill>
                <a:latin typeface="Arial"/>
              </a:rPr>
              <a:t>concerns</a:t>
            </a:r>
            <a:r>
              <a:rPr lang="sl-SI" sz="2180" b="0" strike="noStrike" spc="-1" dirty="0">
                <a:solidFill>
                  <a:srgbClr val="000000"/>
                </a:solidFill>
                <a:latin typeface="Arial"/>
              </a:rPr>
              <a:t>, </a:t>
            </a:r>
            <a:r>
              <a:rPr lang="sl-SI" sz="2180" b="0" strike="noStrike" spc="-1" dirty="0" err="1">
                <a:solidFill>
                  <a:srgbClr val="000000"/>
                </a:solidFill>
                <a:latin typeface="Arial"/>
              </a:rPr>
              <a:t>i.e</a:t>
            </a:r>
            <a:r>
              <a:rPr lang="sl-SI" sz="2180" b="0" strike="noStrike" spc="-1" dirty="0">
                <a:solidFill>
                  <a:srgbClr val="000000"/>
                </a:solidFill>
                <a:latin typeface="Arial"/>
              </a:rPr>
              <a:t>. </a:t>
            </a:r>
            <a:r>
              <a:rPr lang="sl-SI" sz="2180" b="0" strike="noStrike" spc="-1" dirty="0" err="1">
                <a:solidFill>
                  <a:srgbClr val="000000"/>
                </a:solidFill>
                <a:latin typeface="Arial"/>
              </a:rPr>
              <a:t>which</a:t>
            </a:r>
            <a:r>
              <a:rPr lang="sl-SI" sz="2180" b="0" strike="noStrike" spc="-1" dirty="0">
                <a:solidFill>
                  <a:srgbClr val="000000"/>
                </a:solidFill>
                <a:latin typeface="Arial"/>
              </a:rPr>
              <a:t> </a:t>
            </a:r>
            <a:r>
              <a:rPr lang="sl-SI" sz="2180" b="0" strike="noStrike" spc="-1" dirty="0" err="1">
                <a:solidFill>
                  <a:srgbClr val="000000"/>
                </a:solidFill>
                <a:latin typeface="Arial"/>
              </a:rPr>
              <a:t>components</a:t>
            </a:r>
            <a:r>
              <a:rPr lang="sl-SI" sz="2180" b="0" strike="noStrike" spc="-1" dirty="0">
                <a:solidFill>
                  <a:srgbClr val="000000"/>
                </a:solidFill>
                <a:latin typeface="Arial"/>
              </a:rPr>
              <a:t> are </a:t>
            </a:r>
            <a:r>
              <a:rPr lang="sl-SI" sz="2180" b="0" strike="noStrike" spc="-1" dirty="0" err="1">
                <a:solidFill>
                  <a:srgbClr val="000000"/>
                </a:solidFill>
                <a:latin typeface="Arial"/>
              </a:rPr>
              <a:t>restricted</a:t>
            </a:r>
            <a:r>
              <a:rPr lang="sl-SI" sz="2180" b="0" strike="noStrike" spc="-1" dirty="0">
                <a:solidFill>
                  <a:srgbClr val="000000"/>
                </a:solidFill>
                <a:latin typeface="Arial"/>
              </a:rPr>
              <a:t> to </a:t>
            </a:r>
            <a:r>
              <a:rPr lang="sl-SI" sz="2180" b="0" strike="noStrike" spc="-1" dirty="0" err="1">
                <a:solidFill>
                  <a:srgbClr val="000000"/>
                </a:solidFill>
                <a:latin typeface="Arial"/>
              </a:rPr>
              <a:t>Fog</a:t>
            </a:r>
            <a:r>
              <a:rPr lang="sl-SI" sz="2180" b="0" strike="noStrike" spc="-1" dirty="0">
                <a:solidFill>
                  <a:srgbClr val="000000"/>
                </a:solidFill>
                <a:latin typeface="Arial"/>
              </a:rPr>
              <a:t> (</a:t>
            </a:r>
            <a:r>
              <a:rPr lang="sl-SI" sz="2180" b="0" strike="noStrike" spc="-1" dirty="0" err="1">
                <a:solidFill>
                  <a:srgbClr val="000000"/>
                </a:solidFill>
                <a:latin typeface="Arial"/>
              </a:rPr>
              <a:t>additionally</a:t>
            </a:r>
            <a:r>
              <a:rPr lang="sl-SI" sz="2180" b="0" strike="noStrike" spc="-1" dirty="0">
                <a:solidFill>
                  <a:srgbClr val="000000"/>
                </a:solidFill>
                <a:latin typeface="Arial"/>
              </a:rPr>
              <a:t> to TOSCA)</a:t>
            </a:r>
          </a:p>
          <a:p>
            <a:endParaRPr lang="sl-SI" sz="2180" b="0" strike="noStrike" spc="-1" dirty="0">
              <a:solidFill>
                <a:srgbClr val="000000"/>
              </a:solidFill>
              <a:latin typeface="Arial"/>
            </a:endParaRPr>
          </a:p>
          <a:p>
            <a:pPr marL="653040" indent="-348120">
              <a:lnSpc>
                <a:spcPct val="90000"/>
              </a:lnSpc>
              <a:spcBef>
                <a:spcPts val="1029"/>
              </a:spcBef>
              <a:buClr>
                <a:srgbClr val="000000"/>
              </a:buClr>
              <a:buSzPct val="45000"/>
              <a:buFont typeface="Wingdings" charset="2"/>
              <a:buChar char=""/>
            </a:pPr>
            <a:r>
              <a:rPr lang="sl-SI" sz="2980" b="0" strike="noStrike" spc="-1" dirty="0" err="1">
                <a:solidFill>
                  <a:srgbClr val="000000"/>
                </a:solidFill>
                <a:latin typeface="Arial"/>
              </a:rPr>
              <a:t>Decide</a:t>
            </a:r>
            <a:r>
              <a:rPr lang="sl-SI" sz="2980" b="0" strike="noStrike" spc="-1" dirty="0">
                <a:solidFill>
                  <a:srgbClr val="000000"/>
                </a:solidFill>
                <a:latin typeface="Arial"/>
              </a:rPr>
              <a:t> how, </a:t>
            </a:r>
            <a:r>
              <a:rPr lang="sl-SI" sz="2980" b="0" strike="noStrike" spc="-1" dirty="0" err="1">
                <a:solidFill>
                  <a:srgbClr val="000000"/>
                </a:solidFill>
                <a:latin typeface="Arial"/>
              </a:rPr>
              <a:t>where</a:t>
            </a:r>
            <a:r>
              <a:rPr lang="sl-SI" sz="2980" b="0" strike="noStrike" spc="-1" dirty="0">
                <a:solidFill>
                  <a:srgbClr val="000000"/>
                </a:solidFill>
                <a:latin typeface="Arial"/>
              </a:rPr>
              <a:t> to store </a:t>
            </a:r>
            <a:r>
              <a:rPr lang="sl-SI" sz="2980" b="0" strike="noStrike" spc="-1" dirty="0" err="1">
                <a:solidFill>
                  <a:srgbClr val="000000"/>
                </a:solidFill>
                <a:latin typeface="Arial"/>
              </a:rPr>
              <a:t>metadata</a:t>
            </a:r>
            <a:r>
              <a:rPr lang="sl-SI" sz="2980" b="0" strike="noStrike" spc="-1" dirty="0">
                <a:solidFill>
                  <a:srgbClr val="000000"/>
                </a:solidFill>
                <a:latin typeface="Arial"/>
              </a:rPr>
              <a:t> </a:t>
            </a:r>
            <a:r>
              <a:rPr lang="sl-SI" sz="2980" b="0" strike="noStrike" spc="-1" dirty="0" err="1">
                <a:solidFill>
                  <a:srgbClr val="000000"/>
                </a:solidFill>
                <a:latin typeface="Arial"/>
              </a:rPr>
              <a:t>about</a:t>
            </a:r>
            <a:r>
              <a:rPr lang="sl-SI" sz="2980" b="0" strike="noStrike" spc="-1" dirty="0">
                <a:solidFill>
                  <a:srgbClr val="000000"/>
                </a:solidFill>
                <a:latin typeface="Arial"/>
              </a:rPr>
              <a:t> </a:t>
            </a:r>
            <a:r>
              <a:rPr lang="sl-SI" sz="2980" b="0" strike="noStrike" spc="-1" dirty="0" err="1">
                <a:solidFill>
                  <a:srgbClr val="000000"/>
                </a:solidFill>
                <a:latin typeface="Arial"/>
              </a:rPr>
              <a:t>the</a:t>
            </a:r>
            <a:r>
              <a:rPr lang="sl-SI" sz="2980" b="0" strike="noStrike" spc="-1" dirty="0">
                <a:solidFill>
                  <a:srgbClr val="000000"/>
                </a:solidFill>
                <a:latin typeface="Arial"/>
              </a:rPr>
              <a:t> </a:t>
            </a:r>
            <a:r>
              <a:rPr lang="sl-SI" sz="2980" b="0" strike="noStrike" spc="-1" dirty="0" err="1">
                <a:solidFill>
                  <a:srgbClr val="000000"/>
                </a:solidFill>
                <a:latin typeface="Arial"/>
              </a:rPr>
              <a:t>application</a:t>
            </a:r>
            <a:r>
              <a:rPr lang="sl-SI" sz="2980" b="0" strike="noStrike" spc="-1" dirty="0">
                <a:solidFill>
                  <a:srgbClr val="000000"/>
                </a:solidFill>
                <a:latin typeface="Arial"/>
              </a:rPr>
              <a:t>, </a:t>
            </a:r>
            <a:r>
              <a:rPr lang="sl-SI" sz="2980" b="0" strike="noStrike" spc="-1" dirty="0" err="1">
                <a:solidFill>
                  <a:srgbClr val="000000"/>
                </a:solidFill>
                <a:latin typeface="Arial"/>
              </a:rPr>
              <a:t>also</a:t>
            </a:r>
            <a:r>
              <a:rPr lang="sl-SI" sz="2980" b="0" strike="noStrike" spc="-1" dirty="0">
                <a:solidFill>
                  <a:srgbClr val="000000"/>
                </a:solidFill>
                <a:latin typeface="Arial"/>
              </a:rPr>
              <a:t> </a:t>
            </a:r>
            <a:r>
              <a:rPr lang="sl-SI" sz="2980" b="0" strike="noStrike" spc="-1" dirty="0" err="1">
                <a:solidFill>
                  <a:srgbClr val="000000"/>
                </a:solidFill>
                <a:latin typeface="Arial"/>
              </a:rPr>
              <a:t>for</a:t>
            </a:r>
            <a:r>
              <a:rPr lang="sl-SI" sz="2980" b="0" strike="noStrike" spc="-1" dirty="0">
                <a:solidFill>
                  <a:srgbClr val="000000"/>
                </a:solidFill>
                <a:latin typeface="Arial"/>
              </a:rPr>
              <a:t> </a:t>
            </a:r>
            <a:r>
              <a:rPr lang="sl-SI" sz="2980" b="0" strike="noStrike" spc="-1" dirty="0" err="1">
                <a:solidFill>
                  <a:srgbClr val="000000"/>
                </a:solidFill>
                <a:latin typeface="Arial"/>
              </a:rPr>
              <a:t>runtime</a:t>
            </a:r>
            <a:r>
              <a:rPr lang="sl-SI" sz="2980" b="0" strike="noStrike" spc="-1" dirty="0">
                <a:solidFill>
                  <a:srgbClr val="000000"/>
                </a:solidFill>
                <a:latin typeface="Arial"/>
              </a:rPr>
              <a:t> management?</a:t>
            </a:r>
          </a:p>
          <a:p>
            <a:pPr>
              <a:lnSpc>
                <a:spcPct val="90000"/>
              </a:lnSpc>
              <a:spcBef>
                <a:spcPts val="1001"/>
              </a:spcBef>
            </a:pPr>
            <a:endParaRPr lang="sl-SI" sz="2980" b="0" strike="noStrike" spc="-1" dirty="0">
              <a:solidFill>
                <a:srgbClr val="000000"/>
              </a:solidFill>
              <a:latin typeface="Arial"/>
            </a:endParaRPr>
          </a:p>
          <a:p>
            <a:pPr>
              <a:lnSpc>
                <a:spcPct val="90000"/>
              </a:lnSpc>
              <a:spcBef>
                <a:spcPts val="1001"/>
              </a:spcBef>
            </a:pPr>
            <a:endParaRPr lang="sl-SI" sz="2980" b="0" strike="noStrike" spc="-1" dirty="0">
              <a:solidFill>
                <a:srgbClr val="000000"/>
              </a:solidFill>
              <a:latin typeface="Arial"/>
            </a:endParaRPr>
          </a:p>
        </p:txBody>
      </p:sp>
      <p:sp>
        <p:nvSpPr>
          <p:cNvPr id="323" name="TextShape 3"/>
          <p:cNvSpPr txBox="1"/>
          <p:nvPr/>
        </p:nvSpPr>
        <p:spPr>
          <a:xfrm>
            <a:off x="8610480" y="6356520"/>
            <a:ext cx="2742840" cy="364680"/>
          </a:xfrm>
          <a:prstGeom prst="rect">
            <a:avLst/>
          </a:prstGeom>
          <a:noFill/>
          <a:ln>
            <a:noFill/>
          </a:ln>
        </p:spPr>
        <p:txBody>
          <a:bodyPr anchor="ctr"/>
          <a:lstStyle/>
          <a:p>
            <a:pPr algn="r">
              <a:lnSpc>
                <a:spcPct val="100000"/>
              </a:lnSpc>
            </a:pPr>
            <a:fld id="{223C7F38-9815-4493-BE54-932776B51C54}" type="slidenum">
              <a:rPr lang="en-US" sz="1200" b="0" strike="noStrike" spc="-1">
                <a:solidFill>
                  <a:srgbClr val="8B8B8B"/>
                </a:solidFill>
                <a:latin typeface="Arial"/>
              </a:rPr>
              <a:t>25</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49FD6E-5AD0-5144-B80B-1C40B9B73897}"/>
              </a:ext>
            </a:extLst>
          </p:cNvPr>
          <p:cNvPicPr>
            <a:picLocks noChangeAspect="1"/>
          </p:cNvPicPr>
          <p:nvPr/>
        </p:nvPicPr>
        <p:blipFill>
          <a:blip r:embed="rId2"/>
          <a:stretch>
            <a:fillRect/>
          </a:stretch>
        </p:blipFill>
        <p:spPr>
          <a:xfrm>
            <a:off x="2457561" y="4186172"/>
            <a:ext cx="2476690" cy="1754645"/>
          </a:xfrm>
          <a:prstGeom prst="rect">
            <a:avLst/>
          </a:prstGeom>
        </p:spPr>
      </p:pic>
      <p:sp>
        <p:nvSpPr>
          <p:cNvPr id="2" name="Title 1">
            <a:extLst>
              <a:ext uri="{FF2B5EF4-FFF2-40B4-BE49-F238E27FC236}">
                <a16:creationId xmlns:a16="http://schemas.microsoft.com/office/drawing/2014/main" id="{641ECAB5-FEE0-AE41-9812-B925D785C1F8}"/>
              </a:ext>
            </a:extLst>
          </p:cNvPr>
          <p:cNvSpPr>
            <a:spLocks noGrp="1"/>
          </p:cNvSpPr>
          <p:nvPr>
            <p:ph type="title"/>
          </p:nvPr>
        </p:nvSpPr>
        <p:spPr/>
        <p:txBody>
          <a:bodyPr/>
          <a:lstStyle/>
          <a:p>
            <a:r>
              <a:rPr lang="en-US"/>
              <a:t>AI </a:t>
            </a:r>
            <a:r>
              <a:rPr lang="en-US" dirty="0"/>
              <a:t>model optimization methods</a:t>
            </a:r>
          </a:p>
        </p:txBody>
      </p:sp>
      <p:sp>
        <p:nvSpPr>
          <p:cNvPr id="5" name="Slide Number Placeholder 4">
            <a:extLst>
              <a:ext uri="{FF2B5EF4-FFF2-40B4-BE49-F238E27FC236}">
                <a16:creationId xmlns:a16="http://schemas.microsoft.com/office/drawing/2014/main" id="{71AC4C87-E2F2-7A41-9B3A-D9F4F302C4DB}"/>
              </a:ext>
            </a:extLst>
          </p:cNvPr>
          <p:cNvSpPr>
            <a:spLocks noGrp="1"/>
          </p:cNvSpPr>
          <p:nvPr>
            <p:ph type="sldNum" sz="quarter" idx="12"/>
          </p:nvPr>
        </p:nvSpPr>
        <p:spPr/>
        <p:txBody>
          <a:bodyPr/>
          <a:lstStyle/>
          <a:p>
            <a:pPr>
              <a:defRPr/>
            </a:pPr>
            <a:fld id="{CF86CFD3-F567-44AA-A27C-B07542D76C26}" type="slidenum">
              <a:rPr lang="en-US" smtClean="0"/>
              <a:t>26</a:t>
            </a:fld>
            <a:endParaRPr lang="en-US"/>
          </a:p>
        </p:txBody>
      </p:sp>
      <p:cxnSp>
        <p:nvCxnSpPr>
          <p:cNvPr id="7" name="Straight Connector 6">
            <a:extLst>
              <a:ext uri="{FF2B5EF4-FFF2-40B4-BE49-F238E27FC236}">
                <a16:creationId xmlns:a16="http://schemas.microsoft.com/office/drawing/2014/main" id="{E6A55DB6-556C-1643-A37E-8540D67FB60F}"/>
              </a:ext>
            </a:extLst>
          </p:cNvPr>
          <p:cNvCxnSpPr>
            <a:cxnSpLocks/>
          </p:cNvCxnSpPr>
          <p:nvPr/>
        </p:nvCxnSpPr>
        <p:spPr>
          <a:xfrm>
            <a:off x="1055440" y="3789040"/>
            <a:ext cx="10153128"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15457A1-1F11-244A-9BBE-0BBA3A9DE784}"/>
              </a:ext>
            </a:extLst>
          </p:cNvPr>
          <p:cNvCxnSpPr/>
          <p:nvPr/>
        </p:nvCxnSpPr>
        <p:spPr>
          <a:xfrm>
            <a:off x="6096000" y="1844824"/>
            <a:ext cx="0" cy="4392488"/>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CB3A8A31-4BC4-6541-8F8B-986F78FD8ABB}"/>
              </a:ext>
            </a:extLst>
          </p:cNvPr>
          <p:cNvSpPr txBox="1"/>
          <p:nvPr/>
        </p:nvSpPr>
        <p:spPr>
          <a:xfrm>
            <a:off x="88104" y="3437489"/>
            <a:ext cx="5688439" cy="369332"/>
          </a:xfrm>
          <a:prstGeom prst="rect">
            <a:avLst/>
          </a:prstGeom>
          <a:noFill/>
        </p:spPr>
        <p:txBody>
          <a:bodyPr wrap="square" rtlCol="0">
            <a:spAutoFit/>
          </a:bodyPr>
          <a:lstStyle/>
          <a:p>
            <a:r>
              <a:rPr lang="en-US" dirty="0"/>
              <a:t>Pruning: need to decide which network to be pruned</a:t>
            </a:r>
          </a:p>
        </p:txBody>
      </p:sp>
      <p:sp>
        <p:nvSpPr>
          <p:cNvPr id="12" name="TextBox 11">
            <a:extLst>
              <a:ext uri="{FF2B5EF4-FFF2-40B4-BE49-F238E27FC236}">
                <a16:creationId xmlns:a16="http://schemas.microsoft.com/office/drawing/2014/main" id="{1DD6389E-9375-6B48-8D38-E36FB425FE2C}"/>
              </a:ext>
            </a:extLst>
          </p:cNvPr>
          <p:cNvSpPr txBox="1"/>
          <p:nvPr/>
        </p:nvSpPr>
        <p:spPr>
          <a:xfrm>
            <a:off x="6095998" y="3437489"/>
            <a:ext cx="5040553" cy="369332"/>
          </a:xfrm>
          <a:prstGeom prst="rect">
            <a:avLst/>
          </a:prstGeom>
          <a:noFill/>
        </p:spPr>
        <p:txBody>
          <a:bodyPr wrap="square" rtlCol="0">
            <a:spAutoFit/>
          </a:bodyPr>
          <a:lstStyle/>
          <a:p>
            <a:r>
              <a:rPr lang="en-US" dirty="0"/>
              <a:t>Parameter Quantization: Degrades accuracy</a:t>
            </a:r>
          </a:p>
        </p:txBody>
      </p:sp>
      <p:sp>
        <p:nvSpPr>
          <p:cNvPr id="13" name="TextBox 12">
            <a:extLst>
              <a:ext uri="{FF2B5EF4-FFF2-40B4-BE49-F238E27FC236}">
                <a16:creationId xmlns:a16="http://schemas.microsoft.com/office/drawing/2014/main" id="{F3C773F2-3535-5946-BD05-17D23682FD67}"/>
              </a:ext>
            </a:extLst>
          </p:cNvPr>
          <p:cNvSpPr txBox="1"/>
          <p:nvPr/>
        </p:nvSpPr>
        <p:spPr>
          <a:xfrm>
            <a:off x="88104" y="3817727"/>
            <a:ext cx="6439944" cy="369332"/>
          </a:xfrm>
          <a:prstGeom prst="rect">
            <a:avLst/>
          </a:prstGeom>
          <a:noFill/>
        </p:spPr>
        <p:txBody>
          <a:bodyPr wrap="square" rtlCol="0">
            <a:spAutoFit/>
          </a:bodyPr>
          <a:lstStyle/>
          <a:p>
            <a:r>
              <a:rPr lang="en-US" dirty="0"/>
              <a:t>Design from Scratch: hard to be applied to pre-trained network</a:t>
            </a:r>
          </a:p>
        </p:txBody>
      </p:sp>
      <p:sp>
        <p:nvSpPr>
          <p:cNvPr id="14" name="TextBox 13">
            <a:extLst>
              <a:ext uri="{FF2B5EF4-FFF2-40B4-BE49-F238E27FC236}">
                <a16:creationId xmlns:a16="http://schemas.microsoft.com/office/drawing/2014/main" id="{EAC7C94D-3A2F-5D45-A552-2A9FD3D45A04}"/>
              </a:ext>
            </a:extLst>
          </p:cNvPr>
          <p:cNvSpPr txBox="1"/>
          <p:nvPr/>
        </p:nvSpPr>
        <p:spPr>
          <a:xfrm>
            <a:off x="6123624" y="3817727"/>
            <a:ext cx="3132346" cy="369332"/>
          </a:xfrm>
          <a:prstGeom prst="rect">
            <a:avLst/>
          </a:prstGeom>
          <a:noFill/>
        </p:spPr>
        <p:txBody>
          <a:bodyPr wrap="square" rtlCol="0">
            <a:spAutoFit/>
          </a:bodyPr>
          <a:lstStyle/>
          <a:p>
            <a:r>
              <a:rPr lang="en-US" b="1" dirty="0"/>
              <a:t>Network Partitioning</a:t>
            </a:r>
          </a:p>
        </p:txBody>
      </p:sp>
      <p:pic>
        <p:nvPicPr>
          <p:cNvPr id="3" name="Picture 2">
            <a:extLst>
              <a:ext uri="{FF2B5EF4-FFF2-40B4-BE49-F238E27FC236}">
                <a16:creationId xmlns:a16="http://schemas.microsoft.com/office/drawing/2014/main" id="{C2351B84-1A7F-624B-B7BC-6498894360B1}"/>
              </a:ext>
            </a:extLst>
          </p:cNvPr>
          <p:cNvPicPr>
            <a:picLocks noChangeAspect="1"/>
          </p:cNvPicPr>
          <p:nvPr/>
        </p:nvPicPr>
        <p:blipFill>
          <a:blip r:embed="rId3"/>
          <a:stretch>
            <a:fillRect/>
          </a:stretch>
        </p:blipFill>
        <p:spPr>
          <a:xfrm>
            <a:off x="2649369" y="2155672"/>
            <a:ext cx="2229835" cy="1186083"/>
          </a:xfrm>
          <a:prstGeom prst="rect">
            <a:avLst/>
          </a:prstGeom>
        </p:spPr>
      </p:pic>
      <p:pic>
        <p:nvPicPr>
          <p:cNvPr id="4" name="Picture 3">
            <a:extLst>
              <a:ext uri="{FF2B5EF4-FFF2-40B4-BE49-F238E27FC236}">
                <a16:creationId xmlns:a16="http://schemas.microsoft.com/office/drawing/2014/main" id="{18F4CFBD-3FEB-AC41-A1F7-A54A83C5A960}"/>
              </a:ext>
            </a:extLst>
          </p:cNvPr>
          <p:cNvPicPr>
            <a:picLocks noChangeAspect="1"/>
          </p:cNvPicPr>
          <p:nvPr/>
        </p:nvPicPr>
        <p:blipFill>
          <a:blip r:embed="rId4"/>
          <a:stretch>
            <a:fillRect/>
          </a:stretch>
        </p:blipFill>
        <p:spPr>
          <a:xfrm>
            <a:off x="6292255" y="1749022"/>
            <a:ext cx="3741047" cy="1726226"/>
          </a:xfrm>
          <a:prstGeom prst="rect">
            <a:avLst/>
          </a:prstGeom>
        </p:spPr>
      </p:pic>
      <p:pic>
        <p:nvPicPr>
          <p:cNvPr id="8" name="Picture 7">
            <a:extLst>
              <a:ext uri="{FF2B5EF4-FFF2-40B4-BE49-F238E27FC236}">
                <a16:creationId xmlns:a16="http://schemas.microsoft.com/office/drawing/2014/main" id="{4A7AECA5-7E77-7642-9B9A-FF84E264A611}"/>
              </a:ext>
            </a:extLst>
          </p:cNvPr>
          <p:cNvPicPr>
            <a:picLocks noChangeAspect="1"/>
          </p:cNvPicPr>
          <p:nvPr/>
        </p:nvPicPr>
        <p:blipFill>
          <a:blip r:embed="rId5"/>
          <a:stretch>
            <a:fillRect/>
          </a:stretch>
        </p:blipFill>
        <p:spPr>
          <a:xfrm>
            <a:off x="7750038" y="4170311"/>
            <a:ext cx="2308551" cy="1652979"/>
          </a:xfrm>
          <a:prstGeom prst="rect">
            <a:avLst/>
          </a:prstGeom>
        </p:spPr>
      </p:pic>
      <p:sp>
        <p:nvSpPr>
          <p:cNvPr id="9" name="Rectangle 8">
            <a:extLst>
              <a:ext uri="{FF2B5EF4-FFF2-40B4-BE49-F238E27FC236}">
                <a16:creationId xmlns:a16="http://schemas.microsoft.com/office/drawing/2014/main" id="{7432D5CD-47AC-DB49-AA2A-7C9767F21C05}"/>
              </a:ext>
            </a:extLst>
          </p:cNvPr>
          <p:cNvSpPr/>
          <p:nvPr/>
        </p:nvSpPr>
        <p:spPr>
          <a:xfrm>
            <a:off x="6132004" y="5789738"/>
            <a:ext cx="6096000" cy="430887"/>
          </a:xfrm>
          <a:prstGeom prst="rect">
            <a:avLst/>
          </a:prstGeom>
        </p:spPr>
        <p:txBody>
          <a:bodyPr>
            <a:spAutoFit/>
          </a:bodyPr>
          <a:lstStyle/>
          <a:p>
            <a:r>
              <a:rPr lang="en-US" sz="1100" dirty="0">
                <a:latin typeface="Helvetica" pitchFamily="2" charset="0"/>
              </a:rPr>
              <a:t>Ko, Jong Hwan, et al. "Edge-host partitioning of deep neural networks with feature space encoding for resource-constrained internet-of-things platforms." In AVSS, 2018.</a:t>
            </a:r>
            <a:endParaRPr lang="en-US" sz="1100" dirty="0">
              <a:effectLst/>
              <a:latin typeface="Helvetica" pitchFamily="2" charset="0"/>
            </a:endParaRPr>
          </a:p>
        </p:txBody>
      </p:sp>
      <p:sp>
        <p:nvSpPr>
          <p:cNvPr id="15" name="Rectangle 14">
            <a:extLst>
              <a:ext uri="{FF2B5EF4-FFF2-40B4-BE49-F238E27FC236}">
                <a16:creationId xmlns:a16="http://schemas.microsoft.com/office/drawing/2014/main" id="{23CA5BCA-F624-0847-93EF-CB24167D4AF6}"/>
              </a:ext>
            </a:extLst>
          </p:cNvPr>
          <p:cNvSpPr/>
          <p:nvPr/>
        </p:nvSpPr>
        <p:spPr>
          <a:xfrm>
            <a:off x="36004" y="5923037"/>
            <a:ext cx="6096000" cy="646331"/>
          </a:xfrm>
          <a:prstGeom prst="rect">
            <a:avLst/>
          </a:prstGeom>
        </p:spPr>
        <p:txBody>
          <a:bodyPr>
            <a:spAutoFit/>
          </a:bodyPr>
          <a:lstStyle/>
          <a:p>
            <a:r>
              <a:rPr lang="en-US" sz="1200" dirty="0">
                <a:solidFill>
                  <a:srgbClr val="000000"/>
                </a:solidFill>
                <a:latin typeface="-webkit-standard"/>
              </a:rPr>
              <a:t>H. </a:t>
            </a:r>
            <a:r>
              <a:rPr lang="en-US" sz="1200" dirty="0" err="1">
                <a:solidFill>
                  <a:srgbClr val="000000"/>
                </a:solidFill>
                <a:latin typeface="-webkit-standard"/>
              </a:rPr>
              <a:t>Yonekawa</a:t>
            </a:r>
            <a:r>
              <a:rPr lang="en-US" sz="1200" dirty="0">
                <a:solidFill>
                  <a:srgbClr val="000000"/>
                </a:solidFill>
                <a:latin typeface="-webkit-standard"/>
              </a:rPr>
              <a:t>, S. Sato and H. Nakahara, "A Ternary Weight Binary Input Convolutional Neural Network: Realization on the Embedded Processor," </a:t>
            </a:r>
            <a:r>
              <a:rPr lang="en-US" sz="1200" i="1" dirty="0">
                <a:solidFill>
                  <a:srgbClr val="000000"/>
                </a:solidFill>
                <a:latin typeface="-webkit-standard"/>
              </a:rPr>
              <a:t>2018 IEEE 48th International Symposium on Multiple-Valued Logic (ISMVL)</a:t>
            </a:r>
            <a:r>
              <a:rPr lang="en-US" sz="1200" dirty="0">
                <a:solidFill>
                  <a:srgbClr val="000000"/>
                </a:solidFill>
                <a:latin typeface="-webkit-standard"/>
              </a:rPr>
              <a:t>, Linz, 2018, pp. 174-179.</a:t>
            </a:r>
            <a:endParaRPr lang="en-US" sz="1200" dirty="0"/>
          </a:p>
        </p:txBody>
      </p:sp>
      <p:sp>
        <p:nvSpPr>
          <p:cNvPr id="16" name="Rectangle 15">
            <a:extLst>
              <a:ext uri="{FF2B5EF4-FFF2-40B4-BE49-F238E27FC236}">
                <a16:creationId xmlns:a16="http://schemas.microsoft.com/office/drawing/2014/main" id="{A40B2CB2-0501-6045-8DDA-B501AA3F793D}"/>
              </a:ext>
            </a:extLst>
          </p:cNvPr>
          <p:cNvSpPr/>
          <p:nvPr/>
        </p:nvSpPr>
        <p:spPr>
          <a:xfrm>
            <a:off x="227348" y="1697114"/>
            <a:ext cx="5843968" cy="450380"/>
          </a:xfrm>
          <a:prstGeom prst="rect">
            <a:avLst/>
          </a:prstGeom>
        </p:spPr>
        <p:txBody>
          <a:bodyPr wrap="square">
            <a:spAutoFit/>
          </a:bodyPr>
          <a:lstStyle/>
          <a:p>
            <a:pPr lvl="0" algn="just">
              <a:lnSpc>
                <a:spcPts val="900"/>
              </a:lnSpc>
              <a:spcAft>
                <a:spcPts val="250"/>
              </a:spcAft>
              <a:buSzPts val="800"/>
              <a:tabLst>
                <a:tab pos="228600" algn="l"/>
              </a:tabLst>
            </a:pPr>
            <a:r>
              <a:rPr lang="en-US" sz="1200" dirty="0">
                <a:solidFill>
                  <a:srgbClr val="000000"/>
                </a:solidFill>
                <a:latin typeface="-webkit-standard"/>
              </a:rPr>
              <a:t>Han, Song, Pool, Jeff, Tran, John, and Dally, William J. Learning both weights and connections for efficient neural networks. In Advances in Neural Information Processing Systems, 2015. </a:t>
            </a:r>
          </a:p>
        </p:txBody>
      </p:sp>
      <p:sp>
        <p:nvSpPr>
          <p:cNvPr id="17" name="Footer Placeholder 16">
            <a:extLst>
              <a:ext uri="{FF2B5EF4-FFF2-40B4-BE49-F238E27FC236}">
                <a16:creationId xmlns:a16="http://schemas.microsoft.com/office/drawing/2014/main" id="{05780A67-CBBB-0C4D-BA99-2F4673DD39CF}"/>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505362AE-6823-4E48-99AC-58813BC48F2C}"/>
                  </a:ext>
                </a:extLst>
              </p14:cNvPr>
              <p14:cNvContentPartPr/>
              <p14:nvPr/>
            </p14:nvContentPartPr>
            <p14:xfrm>
              <a:off x="7326360" y="30240"/>
              <a:ext cx="4768920" cy="5807160"/>
            </p14:xfrm>
          </p:contentPart>
        </mc:Choice>
        <mc:Fallback>
          <p:pic>
            <p:nvPicPr>
              <p:cNvPr id="18" name="Ink 17">
                <a:extLst>
                  <a:ext uri="{FF2B5EF4-FFF2-40B4-BE49-F238E27FC236}">
                    <a16:creationId xmlns:a16="http://schemas.microsoft.com/office/drawing/2014/main" id="{505362AE-6823-4E48-99AC-58813BC48F2C}"/>
                  </a:ext>
                </a:extLst>
              </p:cNvPr>
              <p:cNvPicPr/>
              <p:nvPr/>
            </p:nvPicPr>
            <p:blipFill>
              <a:blip r:embed="rId7"/>
              <a:stretch>
                <a:fillRect/>
              </a:stretch>
            </p:blipFill>
            <p:spPr>
              <a:xfrm>
                <a:off x="7317000" y="20880"/>
                <a:ext cx="4787640" cy="5825880"/>
              </a:xfrm>
              <a:prstGeom prst="rect">
                <a:avLst/>
              </a:prstGeom>
            </p:spPr>
          </p:pic>
        </mc:Fallback>
      </mc:AlternateContent>
    </p:spTree>
    <p:extLst>
      <p:ext uri="{BB962C8B-B14F-4D97-AF65-F5344CB8AC3E}">
        <p14:creationId xmlns:p14="http://schemas.microsoft.com/office/powerpoint/2010/main" val="274357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D1E1-C2BF-284F-BC53-0FA1D69DEEA7}"/>
              </a:ext>
            </a:extLst>
          </p:cNvPr>
          <p:cNvSpPr>
            <a:spLocks noGrp="1"/>
          </p:cNvSpPr>
          <p:nvPr>
            <p:ph type="title"/>
          </p:nvPr>
        </p:nvSpPr>
        <p:spPr/>
        <p:txBody>
          <a:bodyPr/>
          <a:lstStyle/>
          <a:p>
            <a:r>
              <a:rPr lang="en-US" dirty="0"/>
              <a:t>Network Partitioning</a:t>
            </a:r>
          </a:p>
        </p:txBody>
      </p:sp>
      <p:sp>
        <p:nvSpPr>
          <p:cNvPr id="3" name="Content Placeholder 2">
            <a:extLst>
              <a:ext uri="{FF2B5EF4-FFF2-40B4-BE49-F238E27FC236}">
                <a16:creationId xmlns:a16="http://schemas.microsoft.com/office/drawing/2014/main" id="{8BA8AB17-4505-2340-900E-0D0FD4AF9C8D}"/>
              </a:ext>
            </a:extLst>
          </p:cNvPr>
          <p:cNvSpPr>
            <a:spLocks noGrp="1"/>
          </p:cNvSpPr>
          <p:nvPr>
            <p:ph idx="1"/>
          </p:nvPr>
        </p:nvSpPr>
        <p:spPr>
          <a:xfrm>
            <a:off x="838200" y="1412776"/>
            <a:ext cx="5414278" cy="4764187"/>
          </a:xfrm>
        </p:spPr>
        <p:txBody>
          <a:bodyPr>
            <a:normAutofit/>
          </a:bodyPr>
          <a:lstStyle/>
          <a:p>
            <a:r>
              <a:rPr lang="en-US" sz="2000" dirty="0"/>
              <a:t>Partitioning of an AI model</a:t>
            </a:r>
          </a:p>
          <a:p>
            <a:pPr lvl="1"/>
            <a:r>
              <a:rPr lang="en-US" sz="1800" dirty="0"/>
              <a:t>Divide a neural network </a:t>
            </a:r>
          </a:p>
          <a:p>
            <a:pPr lvl="1"/>
            <a:r>
              <a:rPr lang="en-US" sz="1800" dirty="0"/>
              <a:t>Save partial networks to separate models</a:t>
            </a:r>
          </a:p>
          <a:p>
            <a:pPr lvl="1"/>
            <a:r>
              <a:rPr lang="en-US" sz="1800" dirty="0"/>
              <a:t>Deliver intermediate data between them </a:t>
            </a:r>
          </a:p>
          <a:p>
            <a:r>
              <a:rPr lang="en-US" sz="2000" dirty="0"/>
              <a:t>Pros and cons of AI model partitioning</a:t>
            </a:r>
          </a:p>
          <a:p>
            <a:pPr lvl="1"/>
            <a:r>
              <a:rPr lang="en-US" sz="1800" dirty="0"/>
              <a:t>Pros: Smaller device computing resources comparing to the original model</a:t>
            </a:r>
          </a:p>
          <a:p>
            <a:pPr lvl="1"/>
            <a:r>
              <a:rPr lang="en-US" sz="1800" dirty="0"/>
              <a:t>Cons: One additional transmission of intermediate data</a:t>
            </a:r>
          </a:p>
          <a:p>
            <a:r>
              <a:rPr lang="en-US" sz="2000" dirty="0"/>
              <a:t>Delivery of Intermediate Data</a:t>
            </a:r>
          </a:p>
          <a:p>
            <a:pPr lvl="1"/>
            <a:r>
              <a:rPr lang="en-US" sz="1800" dirty="0"/>
              <a:t>The output of the previous neural network needs to be transmitted to the input of the next neural network. </a:t>
            </a:r>
          </a:p>
          <a:p>
            <a:pPr lvl="1"/>
            <a:r>
              <a:rPr lang="en-US" sz="1800" dirty="0"/>
              <a:t>Protocol for this intermediate data transmission</a:t>
            </a:r>
          </a:p>
        </p:txBody>
      </p:sp>
      <p:sp>
        <p:nvSpPr>
          <p:cNvPr id="5" name="Slide Number Placeholder 4">
            <a:extLst>
              <a:ext uri="{FF2B5EF4-FFF2-40B4-BE49-F238E27FC236}">
                <a16:creationId xmlns:a16="http://schemas.microsoft.com/office/drawing/2014/main" id="{6F040216-7911-3B40-BBBD-4BC57488372A}"/>
              </a:ext>
            </a:extLst>
          </p:cNvPr>
          <p:cNvSpPr>
            <a:spLocks noGrp="1"/>
          </p:cNvSpPr>
          <p:nvPr>
            <p:ph type="sldNum" sz="quarter" idx="12"/>
          </p:nvPr>
        </p:nvSpPr>
        <p:spPr/>
        <p:txBody>
          <a:bodyPr/>
          <a:lstStyle/>
          <a:p>
            <a:pPr>
              <a:defRPr/>
            </a:pPr>
            <a:fld id="{CF86CFD3-F567-44AA-A27C-B07542D76C26}" type="slidenum">
              <a:rPr lang="en-US" smtClean="0"/>
              <a:t>27</a:t>
            </a:fld>
            <a:endParaRPr lang="en-US"/>
          </a:p>
        </p:txBody>
      </p:sp>
      <p:grpSp>
        <p:nvGrpSpPr>
          <p:cNvPr id="4" name="Group 3">
            <a:extLst>
              <a:ext uri="{FF2B5EF4-FFF2-40B4-BE49-F238E27FC236}">
                <a16:creationId xmlns:a16="http://schemas.microsoft.com/office/drawing/2014/main" id="{70A635E4-D23B-4344-A4B7-F78F748E1686}"/>
              </a:ext>
            </a:extLst>
          </p:cNvPr>
          <p:cNvGrpSpPr/>
          <p:nvPr/>
        </p:nvGrpSpPr>
        <p:grpSpPr>
          <a:xfrm>
            <a:off x="6384032" y="1844824"/>
            <a:ext cx="5414278" cy="3337347"/>
            <a:chOff x="230222" y="999484"/>
            <a:chExt cx="9128190" cy="6135997"/>
          </a:xfrm>
        </p:grpSpPr>
        <p:pic>
          <p:nvPicPr>
            <p:cNvPr id="6" name="그림 4">
              <a:extLst>
                <a:ext uri="{FF2B5EF4-FFF2-40B4-BE49-F238E27FC236}">
                  <a16:creationId xmlns:a16="http://schemas.microsoft.com/office/drawing/2014/main" id="{0BADF795-20CC-3C49-B2E0-52F621BD39EA}"/>
                </a:ext>
              </a:extLst>
            </p:cNvPr>
            <p:cNvPicPr>
              <a:picLocks noChangeAspect="1"/>
            </p:cNvPicPr>
            <p:nvPr/>
          </p:nvPicPr>
          <p:blipFill>
            <a:blip r:embed="rId3"/>
            <a:stretch>
              <a:fillRect/>
            </a:stretch>
          </p:blipFill>
          <p:spPr>
            <a:xfrm>
              <a:off x="1643975" y="1690688"/>
              <a:ext cx="6177064" cy="1758647"/>
            </a:xfrm>
            <a:prstGeom prst="rect">
              <a:avLst/>
            </a:prstGeom>
          </p:spPr>
        </p:pic>
        <p:pic>
          <p:nvPicPr>
            <p:cNvPr id="7" name="그림 5">
              <a:extLst>
                <a:ext uri="{FF2B5EF4-FFF2-40B4-BE49-F238E27FC236}">
                  <a16:creationId xmlns:a16="http://schemas.microsoft.com/office/drawing/2014/main" id="{7CE2725D-9ECB-464A-8D7E-7A4058840C8E}"/>
                </a:ext>
              </a:extLst>
            </p:cNvPr>
            <p:cNvPicPr>
              <a:picLocks noChangeAspect="1"/>
            </p:cNvPicPr>
            <p:nvPr/>
          </p:nvPicPr>
          <p:blipFill rotWithShape="1">
            <a:blip r:embed="rId3"/>
            <a:srcRect r="17428"/>
            <a:stretch/>
          </p:blipFill>
          <p:spPr>
            <a:xfrm>
              <a:off x="230222" y="4450101"/>
              <a:ext cx="5100535" cy="1758647"/>
            </a:xfrm>
            <a:prstGeom prst="rect">
              <a:avLst/>
            </a:prstGeom>
          </p:spPr>
        </p:pic>
        <p:pic>
          <p:nvPicPr>
            <p:cNvPr id="8" name="그림 6">
              <a:extLst>
                <a:ext uri="{FF2B5EF4-FFF2-40B4-BE49-F238E27FC236}">
                  <a16:creationId xmlns:a16="http://schemas.microsoft.com/office/drawing/2014/main" id="{BBD8DBFA-9DB2-4A4F-A485-552094B26FAD}"/>
                </a:ext>
              </a:extLst>
            </p:cNvPr>
            <p:cNvPicPr>
              <a:picLocks noChangeAspect="1"/>
            </p:cNvPicPr>
            <p:nvPr/>
          </p:nvPicPr>
          <p:blipFill rotWithShape="1">
            <a:blip r:embed="rId3"/>
            <a:srcRect l="82887"/>
            <a:stretch/>
          </p:blipFill>
          <p:spPr>
            <a:xfrm>
              <a:off x="7458277" y="4450101"/>
              <a:ext cx="1057073" cy="1758647"/>
            </a:xfrm>
            <a:prstGeom prst="rect">
              <a:avLst/>
            </a:prstGeom>
          </p:spPr>
        </p:pic>
        <p:sp>
          <p:nvSpPr>
            <p:cNvPr id="9" name="아래쪽 화살표[D] 7">
              <a:extLst>
                <a:ext uri="{FF2B5EF4-FFF2-40B4-BE49-F238E27FC236}">
                  <a16:creationId xmlns:a16="http://schemas.microsoft.com/office/drawing/2014/main" id="{012A1C10-1A3B-A240-B3C2-CCD36AFFD4BE}"/>
                </a:ext>
              </a:extLst>
            </p:cNvPr>
            <p:cNvSpPr/>
            <p:nvPr/>
          </p:nvSpPr>
          <p:spPr>
            <a:xfrm>
              <a:off x="3093396" y="3429000"/>
              <a:ext cx="807395" cy="1113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400"/>
            </a:p>
          </p:txBody>
        </p:sp>
        <p:sp>
          <p:nvSpPr>
            <p:cNvPr id="10" name="아래쪽 화살표[D] 8">
              <a:extLst>
                <a:ext uri="{FF2B5EF4-FFF2-40B4-BE49-F238E27FC236}">
                  <a16:creationId xmlns:a16="http://schemas.microsoft.com/office/drawing/2014/main" id="{BD33E2CE-BDA8-7C4B-9707-935487666207}"/>
                </a:ext>
              </a:extLst>
            </p:cNvPr>
            <p:cNvSpPr/>
            <p:nvPr/>
          </p:nvSpPr>
          <p:spPr>
            <a:xfrm>
              <a:off x="7583115" y="3336284"/>
              <a:ext cx="807395" cy="1113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400"/>
            </a:p>
          </p:txBody>
        </p:sp>
        <p:pic>
          <p:nvPicPr>
            <p:cNvPr id="11" name="그림 10">
              <a:extLst>
                <a:ext uri="{FF2B5EF4-FFF2-40B4-BE49-F238E27FC236}">
                  <a16:creationId xmlns:a16="http://schemas.microsoft.com/office/drawing/2014/main" id="{00EBD463-8535-D344-A11F-ACDCB341C7A5}"/>
                </a:ext>
              </a:extLst>
            </p:cNvPr>
            <p:cNvPicPr>
              <a:picLocks noChangeAspect="1"/>
            </p:cNvPicPr>
            <p:nvPr/>
          </p:nvPicPr>
          <p:blipFill>
            <a:blip r:embed="rId4"/>
            <a:stretch>
              <a:fillRect/>
            </a:stretch>
          </p:blipFill>
          <p:spPr>
            <a:xfrm rot="5400000">
              <a:off x="6217191" y="999484"/>
              <a:ext cx="691204" cy="691204"/>
            </a:xfrm>
            <a:prstGeom prst="rect">
              <a:avLst/>
            </a:prstGeom>
          </p:spPr>
        </p:pic>
        <p:cxnSp>
          <p:nvCxnSpPr>
            <p:cNvPr id="12" name="직선 연결선[R] 12">
              <a:extLst>
                <a:ext uri="{FF2B5EF4-FFF2-40B4-BE49-F238E27FC236}">
                  <a16:creationId xmlns:a16="http://schemas.microsoft.com/office/drawing/2014/main" id="{968CCB51-4D30-2240-908A-E746F15B454A}"/>
                </a:ext>
              </a:extLst>
            </p:cNvPr>
            <p:cNvCxnSpPr>
              <a:stCxn id="11" idx="3"/>
            </p:cNvCxnSpPr>
            <p:nvPr/>
          </p:nvCxnSpPr>
          <p:spPr>
            <a:xfrm>
              <a:off x="6562793" y="1690688"/>
              <a:ext cx="22833" cy="175864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직선 화살표 연결선 14">
              <a:extLst>
                <a:ext uri="{FF2B5EF4-FFF2-40B4-BE49-F238E27FC236}">
                  <a16:creationId xmlns:a16="http://schemas.microsoft.com/office/drawing/2014/main" id="{A59364B3-D170-4849-99EF-1D7F36BA73FB}"/>
                </a:ext>
              </a:extLst>
            </p:cNvPr>
            <p:cNvCxnSpPr/>
            <p:nvPr/>
          </p:nvCxnSpPr>
          <p:spPr>
            <a:xfrm>
              <a:off x="5642042" y="5329424"/>
              <a:ext cx="1643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8194E5-3451-804F-836F-78A3590A630D}"/>
                </a:ext>
              </a:extLst>
            </p:cNvPr>
            <p:cNvSpPr txBox="1"/>
            <p:nvPr/>
          </p:nvSpPr>
          <p:spPr>
            <a:xfrm>
              <a:off x="5572529" y="5298479"/>
              <a:ext cx="1643975" cy="857687"/>
            </a:xfrm>
            <a:prstGeom prst="rect">
              <a:avLst/>
            </a:prstGeom>
            <a:noFill/>
          </p:spPr>
          <p:txBody>
            <a:bodyPr wrap="square" rtlCol="0">
              <a:spAutoFit/>
            </a:bodyPr>
            <a:lstStyle/>
            <a:p>
              <a:r>
                <a:rPr kumimoji="1" lang="en-US" altLang="ko-KR" sz="900" dirty="0"/>
                <a:t>Intermediate Data</a:t>
              </a:r>
              <a:endParaRPr kumimoji="1" lang="ko-KR" altLang="en-US" sz="900" dirty="0"/>
            </a:p>
          </p:txBody>
        </p:sp>
        <p:sp>
          <p:nvSpPr>
            <p:cNvPr id="15" name="TextBox 14">
              <a:extLst>
                <a:ext uri="{FF2B5EF4-FFF2-40B4-BE49-F238E27FC236}">
                  <a16:creationId xmlns:a16="http://schemas.microsoft.com/office/drawing/2014/main" id="{9771BD8C-C795-7849-84F1-1E5509751662}"/>
                </a:ext>
              </a:extLst>
            </p:cNvPr>
            <p:cNvSpPr txBox="1"/>
            <p:nvPr/>
          </p:nvSpPr>
          <p:spPr>
            <a:xfrm>
              <a:off x="3826210" y="3372883"/>
              <a:ext cx="5532200" cy="1215055"/>
            </a:xfrm>
            <a:prstGeom prst="rect">
              <a:avLst/>
            </a:prstGeom>
            <a:noFill/>
          </p:spPr>
          <p:txBody>
            <a:bodyPr wrap="square" rtlCol="0">
              <a:spAutoFit/>
            </a:bodyPr>
            <a:lstStyle/>
            <a:p>
              <a:r>
                <a:rPr kumimoji="1" lang="en-US" altLang="ko-KR" sz="1400" b="1" dirty="0"/>
                <a:t>VGG16 : 5 Convolution Layers+</a:t>
              </a:r>
              <a:br>
                <a:rPr kumimoji="1" lang="en-US" altLang="ko-KR" sz="1400" b="1" dirty="0"/>
              </a:br>
              <a:r>
                <a:rPr kumimoji="1" lang="en-US" altLang="ko-KR" sz="1400" b="1" dirty="0"/>
                <a:t>3 Fully Connected Layers</a:t>
              </a:r>
              <a:endParaRPr kumimoji="1" lang="ko-KR" altLang="en-US" sz="1400" b="1" dirty="0"/>
            </a:p>
          </p:txBody>
        </p:sp>
        <p:sp>
          <p:nvSpPr>
            <p:cNvPr id="16" name="TextBox 15">
              <a:extLst>
                <a:ext uri="{FF2B5EF4-FFF2-40B4-BE49-F238E27FC236}">
                  <a16:creationId xmlns:a16="http://schemas.microsoft.com/office/drawing/2014/main" id="{F93A8517-5B97-E94B-BB3D-0E2BD41E73D6}"/>
                </a:ext>
              </a:extLst>
            </p:cNvPr>
            <p:cNvSpPr txBox="1"/>
            <p:nvPr/>
          </p:nvSpPr>
          <p:spPr>
            <a:xfrm>
              <a:off x="841442" y="6208747"/>
              <a:ext cx="3878095" cy="926732"/>
            </a:xfrm>
            <a:prstGeom prst="rect">
              <a:avLst/>
            </a:prstGeom>
            <a:noFill/>
          </p:spPr>
          <p:txBody>
            <a:bodyPr wrap="square" rtlCol="0">
              <a:spAutoFit/>
            </a:bodyPr>
            <a:lstStyle/>
            <a:p>
              <a:r>
                <a:rPr kumimoji="1" lang="en-US" altLang="ko-KR" sz="1400" b="1" dirty="0"/>
                <a:t>VGG16-CV : 5 Convolution Layers</a:t>
              </a:r>
              <a:endParaRPr kumimoji="1" lang="ko-KR" altLang="en-US" sz="1400" b="1" dirty="0"/>
            </a:p>
          </p:txBody>
        </p:sp>
        <p:sp>
          <p:nvSpPr>
            <p:cNvPr id="17" name="TextBox 16">
              <a:extLst>
                <a:ext uri="{FF2B5EF4-FFF2-40B4-BE49-F238E27FC236}">
                  <a16:creationId xmlns:a16="http://schemas.microsoft.com/office/drawing/2014/main" id="{BD26AA5F-814F-F445-99C8-92D8034547EF}"/>
                </a:ext>
              </a:extLst>
            </p:cNvPr>
            <p:cNvSpPr txBox="1"/>
            <p:nvPr/>
          </p:nvSpPr>
          <p:spPr>
            <a:xfrm>
              <a:off x="5480317" y="6208749"/>
              <a:ext cx="3878095" cy="926732"/>
            </a:xfrm>
            <a:prstGeom prst="rect">
              <a:avLst/>
            </a:prstGeom>
            <a:noFill/>
          </p:spPr>
          <p:txBody>
            <a:bodyPr wrap="square" rtlCol="0">
              <a:spAutoFit/>
            </a:bodyPr>
            <a:lstStyle/>
            <a:p>
              <a:r>
                <a:rPr kumimoji="1" lang="en-US" altLang="ko-KR" sz="1400" b="1" dirty="0"/>
                <a:t>VGG16-FC : 3 Fully-Connected Layers</a:t>
              </a:r>
              <a:endParaRPr kumimoji="1" lang="ko-KR" altLang="en-US" sz="1400" b="1" dirty="0"/>
            </a:p>
          </p:txBody>
        </p:sp>
      </p:grpSp>
      <p:sp>
        <p:nvSpPr>
          <p:cNvPr id="18" name="Footer Placeholder 17">
            <a:extLst>
              <a:ext uri="{FF2B5EF4-FFF2-40B4-BE49-F238E27FC236}">
                <a16:creationId xmlns:a16="http://schemas.microsoft.com/office/drawing/2014/main" id="{191DDD51-9DB0-6B41-9170-74BB935C55DD}"/>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5">
            <p14:nvContentPartPr>
              <p14:cNvPr id="19" name="Ink 18">
                <a:extLst>
                  <a:ext uri="{FF2B5EF4-FFF2-40B4-BE49-F238E27FC236}">
                    <a16:creationId xmlns:a16="http://schemas.microsoft.com/office/drawing/2014/main" id="{84F1999A-D596-4159-891C-70FA73EDC3CC}"/>
                  </a:ext>
                </a:extLst>
              </p14:cNvPr>
              <p14:cNvContentPartPr/>
              <p14:nvPr/>
            </p14:nvContentPartPr>
            <p14:xfrm>
              <a:off x="6614280" y="938880"/>
              <a:ext cx="5436720" cy="5472360"/>
            </p14:xfrm>
          </p:contentPart>
        </mc:Choice>
        <mc:Fallback>
          <p:pic>
            <p:nvPicPr>
              <p:cNvPr id="19" name="Ink 18">
                <a:extLst>
                  <a:ext uri="{FF2B5EF4-FFF2-40B4-BE49-F238E27FC236}">
                    <a16:creationId xmlns:a16="http://schemas.microsoft.com/office/drawing/2014/main" id="{84F1999A-D596-4159-891C-70FA73EDC3CC}"/>
                  </a:ext>
                </a:extLst>
              </p:cNvPr>
              <p:cNvPicPr/>
              <p:nvPr/>
            </p:nvPicPr>
            <p:blipFill>
              <a:blip r:embed="rId6"/>
              <a:stretch>
                <a:fillRect/>
              </a:stretch>
            </p:blipFill>
            <p:spPr>
              <a:xfrm>
                <a:off x="6604920" y="929520"/>
                <a:ext cx="5455440" cy="5491080"/>
              </a:xfrm>
              <a:prstGeom prst="rect">
                <a:avLst/>
              </a:prstGeom>
            </p:spPr>
          </p:pic>
        </mc:Fallback>
      </mc:AlternateContent>
    </p:spTree>
    <p:extLst>
      <p:ext uri="{BB962C8B-B14F-4D97-AF65-F5344CB8AC3E}">
        <p14:creationId xmlns:p14="http://schemas.microsoft.com/office/powerpoint/2010/main" val="4147172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7031-CA1F-994B-8676-9B89618F5A02}"/>
              </a:ext>
            </a:extLst>
          </p:cNvPr>
          <p:cNvSpPr>
            <a:spLocks noGrp="1"/>
          </p:cNvSpPr>
          <p:nvPr>
            <p:ph type="title"/>
          </p:nvPr>
        </p:nvSpPr>
        <p:spPr/>
        <p:txBody>
          <a:bodyPr/>
          <a:lstStyle/>
          <a:p>
            <a:r>
              <a:rPr lang="en-US" dirty="0"/>
              <a:t>Compression of the Intermediate Data</a:t>
            </a:r>
          </a:p>
        </p:txBody>
      </p:sp>
      <p:sp>
        <p:nvSpPr>
          <p:cNvPr id="3" name="Content Placeholder 2">
            <a:extLst>
              <a:ext uri="{FF2B5EF4-FFF2-40B4-BE49-F238E27FC236}">
                <a16:creationId xmlns:a16="http://schemas.microsoft.com/office/drawing/2014/main" id="{E1DA74EA-9771-1340-8AAC-F4B5F5032D14}"/>
              </a:ext>
            </a:extLst>
          </p:cNvPr>
          <p:cNvSpPr>
            <a:spLocks noGrp="1"/>
          </p:cNvSpPr>
          <p:nvPr>
            <p:ph idx="1"/>
          </p:nvPr>
        </p:nvSpPr>
        <p:spPr>
          <a:xfrm>
            <a:off x="838200" y="1257101"/>
            <a:ext cx="10515600" cy="4980211"/>
          </a:xfrm>
        </p:spPr>
        <p:txBody>
          <a:bodyPr>
            <a:normAutofit/>
          </a:bodyPr>
          <a:lstStyle/>
          <a:p>
            <a:r>
              <a:rPr lang="en-US" sz="2000" dirty="0"/>
              <a:t>Consideration on the Intermediate Data</a:t>
            </a:r>
          </a:p>
          <a:p>
            <a:pPr lvl="1"/>
            <a:r>
              <a:rPr lang="en-US" sz="1800" dirty="0"/>
              <a:t>Intermediate data size depends on the layer where division occurs</a:t>
            </a:r>
          </a:p>
          <a:p>
            <a:pPr lvl="1"/>
            <a:r>
              <a:rPr lang="en-US" sz="1800" dirty="0"/>
              <a:t>If that layer has many neurons, intermediate data size will increase</a:t>
            </a:r>
          </a:p>
          <a:p>
            <a:pPr lvl="1"/>
            <a:r>
              <a:rPr lang="en-US" sz="1800" dirty="0"/>
              <a:t>Small model size does not guarantee faster computation </a:t>
            </a:r>
          </a:p>
          <a:p>
            <a:pPr marL="457200" lvl="1" indent="0">
              <a:buNone/>
            </a:pPr>
            <a:r>
              <a:rPr lang="en-US" sz="1800" dirty="0">
                <a:sym typeface="Wingdings" pitchFamily="2" charset="2"/>
              </a:rPr>
              <a:t> Need special care on selection of division point. </a:t>
            </a:r>
            <a:endParaRPr lang="en-US" sz="2200" dirty="0"/>
          </a:p>
          <a:p>
            <a:r>
              <a:rPr lang="en-US" sz="2000" dirty="0"/>
              <a:t>Proposes a novel Intermediate Data Compression Method</a:t>
            </a:r>
          </a:p>
          <a:p>
            <a:pPr lvl="1"/>
            <a:r>
              <a:rPr lang="en-US" sz="1800" dirty="0"/>
              <a:t>To reduce the effect of intermediate data transmission</a:t>
            </a:r>
          </a:p>
          <a:p>
            <a:pPr lvl="1"/>
            <a:r>
              <a:rPr lang="en-US" sz="1800" dirty="0"/>
              <a:t>Keep AI model as it is, compress intermediate data instead</a:t>
            </a:r>
          </a:p>
          <a:p>
            <a:endParaRPr lang="en-US" sz="20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0A9503A-97EC-CA4A-B0C6-BDB85958514B}"/>
              </a:ext>
            </a:extLst>
          </p:cNvPr>
          <p:cNvSpPr>
            <a:spLocks noGrp="1"/>
          </p:cNvSpPr>
          <p:nvPr>
            <p:ph type="ftr" sz="quarter" idx="11"/>
          </p:nvPr>
        </p:nvSpPr>
        <p:spPr/>
        <p:txBody>
          <a:bodyPr/>
          <a:lstStyle/>
          <a:p>
            <a:pPr>
              <a:defRPr/>
            </a:pPr>
            <a:endParaRPr lang="sl-SI"/>
          </a:p>
        </p:txBody>
      </p:sp>
      <p:sp>
        <p:nvSpPr>
          <p:cNvPr id="5" name="Slide Number Placeholder 4">
            <a:extLst>
              <a:ext uri="{FF2B5EF4-FFF2-40B4-BE49-F238E27FC236}">
                <a16:creationId xmlns:a16="http://schemas.microsoft.com/office/drawing/2014/main" id="{51256614-D55C-B943-9CCC-913F55B9D71B}"/>
              </a:ext>
            </a:extLst>
          </p:cNvPr>
          <p:cNvSpPr>
            <a:spLocks noGrp="1"/>
          </p:cNvSpPr>
          <p:nvPr>
            <p:ph type="sldNum" sz="quarter" idx="12"/>
          </p:nvPr>
        </p:nvSpPr>
        <p:spPr/>
        <p:txBody>
          <a:bodyPr/>
          <a:lstStyle/>
          <a:p>
            <a:pPr>
              <a:defRPr/>
            </a:pPr>
            <a:fld id="{CF86CFD3-F567-44AA-A27C-B07542D76C26}" type="slidenum">
              <a:rPr lang="en-US" smtClean="0"/>
              <a:t>28</a:t>
            </a:fld>
            <a:endParaRPr lang="en-US"/>
          </a:p>
        </p:txBody>
      </p:sp>
      <p:pic>
        <p:nvPicPr>
          <p:cNvPr id="6" name="그림 22" descr="시계, 개체이(가) 표시된 사진&#10;&#10;자동 생성된 설명">
            <a:extLst>
              <a:ext uri="{FF2B5EF4-FFF2-40B4-BE49-F238E27FC236}">
                <a16:creationId xmlns:a16="http://schemas.microsoft.com/office/drawing/2014/main" id="{7FAEF012-5E90-0149-9438-C863326970C3}"/>
              </a:ext>
            </a:extLst>
          </p:cNvPr>
          <p:cNvPicPr/>
          <p:nvPr/>
        </p:nvPicPr>
        <p:blipFill>
          <a:blip r:embed="rId3"/>
          <a:stretch/>
        </p:blipFill>
        <p:spPr bwMode="auto">
          <a:xfrm>
            <a:off x="221110" y="3886982"/>
            <a:ext cx="5730875" cy="1697990"/>
          </a:xfrm>
          <a:prstGeom prst="rect">
            <a:avLst/>
          </a:prstGeom>
        </p:spPr>
      </p:pic>
      <p:graphicFrame>
        <p:nvGraphicFramePr>
          <p:cNvPr id="7" name="Table 6">
            <a:extLst>
              <a:ext uri="{FF2B5EF4-FFF2-40B4-BE49-F238E27FC236}">
                <a16:creationId xmlns:a16="http://schemas.microsoft.com/office/drawing/2014/main" id="{28EA62CE-6DFE-8246-AEE3-41EF2184CB1E}"/>
              </a:ext>
            </a:extLst>
          </p:cNvPr>
          <p:cNvGraphicFramePr>
            <a:graphicFrameLocks noGrp="1"/>
          </p:cNvGraphicFramePr>
          <p:nvPr/>
        </p:nvGraphicFramePr>
        <p:xfrm>
          <a:off x="6240016" y="4293096"/>
          <a:ext cx="5847716" cy="1077151"/>
        </p:xfrm>
        <a:graphic>
          <a:graphicData uri="http://schemas.openxmlformats.org/drawingml/2006/table">
            <a:tbl>
              <a:tblPr firstRow="1" bandRow="1">
                <a:tableStyleId>{5C22544A-7EE6-4342-B048-85BDC9FD1C3A}</a:tableStyleId>
              </a:tblPr>
              <a:tblGrid>
                <a:gridCol w="1077311">
                  <a:extLst>
                    <a:ext uri="{9D8B030D-6E8A-4147-A177-3AD203B41FA5}">
                      <a16:colId xmlns:a16="http://schemas.microsoft.com/office/drawing/2014/main" val="1393897919"/>
                    </a:ext>
                  </a:extLst>
                </a:gridCol>
                <a:gridCol w="1530849">
                  <a:extLst>
                    <a:ext uri="{9D8B030D-6E8A-4147-A177-3AD203B41FA5}">
                      <a16:colId xmlns:a16="http://schemas.microsoft.com/office/drawing/2014/main" val="3643464202"/>
                    </a:ext>
                  </a:extLst>
                </a:gridCol>
                <a:gridCol w="1800812">
                  <a:extLst>
                    <a:ext uri="{9D8B030D-6E8A-4147-A177-3AD203B41FA5}">
                      <a16:colId xmlns:a16="http://schemas.microsoft.com/office/drawing/2014/main" val="1930268956"/>
                    </a:ext>
                  </a:extLst>
                </a:gridCol>
                <a:gridCol w="1438744">
                  <a:extLst>
                    <a:ext uri="{9D8B030D-6E8A-4147-A177-3AD203B41FA5}">
                      <a16:colId xmlns:a16="http://schemas.microsoft.com/office/drawing/2014/main" val="854803087"/>
                    </a:ext>
                  </a:extLst>
                </a:gridCol>
              </a:tblGrid>
              <a:tr h="252095">
                <a:tc>
                  <a:txBody>
                    <a:bodyPr/>
                    <a:lstStyle/>
                    <a:p>
                      <a:pPr algn="l">
                        <a:lnSpc>
                          <a:spcPct val="107000"/>
                        </a:lnSpc>
                        <a:spcAft>
                          <a:spcPts val="0"/>
                        </a:spcAft>
                      </a:pPr>
                      <a:r>
                        <a:rPr lang="en-US" sz="1200">
                          <a:effectLst/>
                        </a:rPr>
                        <a:t> </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Original Intermediate </a:t>
                      </a:r>
                      <a:r>
                        <a:rPr lang="en-US" sz="1200">
                          <a:effectLst/>
                        </a:rPr>
                        <a:t>Data Size</a:t>
                      </a:r>
                      <a:endParaRPr lang="en-US" sz="1100" dirty="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nchor="ctr"/>
                </a:tc>
                <a:tc>
                  <a:txBody>
                    <a:bodyPr/>
                    <a:lstStyle/>
                    <a:p>
                      <a:pPr algn="ctr">
                        <a:lnSpc>
                          <a:spcPct val="107000"/>
                        </a:lnSpc>
                        <a:spcAft>
                          <a:spcPts val="0"/>
                        </a:spcAft>
                      </a:pPr>
                      <a:r>
                        <a:rPr lang="en-US" sz="1200" dirty="0">
                          <a:effectLst/>
                        </a:rPr>
                        <a:t>Modification in activation function</a:t>
                      </a:r>
                      <a:endParaRPr lang="en-US" sz="1100" dirty="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nchor="ctr"/>
                </a:tc>
                <a:tc>
                  <a:txBody>
                    <a:bodyPr/>
                    <a:lstStyle/>
                    <a:p>
                      <a:pPr algn="ctr">
                        <a:lnSpc>
                          <a:spcPct val="107000"/>
                        </a:lnSpc>
                        <a:spcAft>
                          <a:spcPts val="0"/>
                        </a:spcAft>
                      </a:pPr>
                      <a:r>
                        <a:rPr lang="en-US" sz="1200">
                          <a:effectLst/>
                        </a:rPr>
                        <a:t>Final compression result</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nchor="ctr"/>
                </a:tc>
                <a:extLst>
                  <a:ext uri="{0D108BD9-81ED-4DB2-BD59-A6C34878D82A}">
                    <a16:rowId xmlns:a16="http://schemas.microsoft.com/office/drawing/2014/main" val="2769424155"/>
                  </a:ext>
                </a:extLst>
              </a:tr>
              <a:tr h="252095">
                <a:tc>
                  <a:txBody>
                    <a:bodyPr/>
                    <a:lstStyle/>
                    <a:p>
                      <a:pPr algn="l">
                        <a:lnSpc>
                          <a:spcPct val="107000"/>
                        </a:lnSpc>
                        <a:spcAft>
                          <a:spcPts val="0"/>
                        </a:spcAft>
                      </a:pPr>
                      <a:r>
                        <a:rPr lang="en-US" sz="1200">
                          <a:effectLst/>
                        </a:rPr>
                        <a:t>Feature size</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a:effectLst/>
                        </a:rPr>
                        <a:t>4,377 KB</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a:effectLst/>
                        </a:rPr>
                        <a:t>2,799 KB</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a:effectLst/>
                        </a:rPr>
                        <a:t>598 KB</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extLst>
                  <a:ext uri="{0D108BD9-81ED-4DB2-BD59-A6C34878D82A}">
                    <a16:rowId xmlns:a16="http://schemas.microsoft.com/office/drawing/2014/main" val="128431978"/>
                  </a:ext>
                </a:extLst>
              </a:tr>
              <a:tr h="252095">
                <a:tc>
                  <a:txBody>
                    <a:bodyPr/>
                    <a:lstStyle/>
                    <a:p>
                      <a:pPr algn="l">
                        <a:lnSpc>
                          <a:spcPct val="107000"/>
                        </a:lnSpc>
                        <a:spcAft>
                          <a:spcPts val="0"/>
                        </a:spcAft>
                      </a:pPr>
                      <a:r>
                        <a:rPr lang="en-US" sz="1200">
                          <a:effectLst/>
                        </a:rPr>
                        <a:t>Data type</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Float 32</a:t>
                      </a:r>
                      <a:endParaRPr lang="en-US" sz="1100" dirty="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a:effectLst/>
                        </a:rPr>
                        <a:t>Float 32</a:t>
                      </a:r>
                      <a:endParaRPr lang="en-US" sz="110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tc>
                  <a:txBody>
                    <a:bodyPr/>
                    <a:lstStyle/>
                    <a:p>
                      <a:pPr algn="ctr">
                        <a:lnSpc>
                          <a:spcPct val="107000"/>
                        </a:lnSpc>
                        <a:spcAft>
                          <a:spcPts val="0"/>
                        </a:spcAft>
                      </a:pPr>
                      <a:r>
                        <a:rPr lang="en-US" sz="1200" dirty="0">
                          <a:effectLst/>
                        </a:rPr>
                        <a:t>UINT8</a:t>
                      </a:r>
                      <a:endParaRPr lang="en-US" sz="1100" dirty="0">
                        <a:effectLst/>
                        <a:latin typeface="Arial" panose="020B0604020202020204" pitchFamily="34" charset="0"/>
                        <a:ea typeface="Batang" panose="02030600000101010101" pitchFamily="18" charset="-127"/>
                        <a:cs typeface="Calibri" panose="020F0502020204030204" pitchFamily="34" charset="0"/>
                      </a:endParaRPr>
                    </a:p>
                  </a:txBody>
                  <a:tcPr marL="68580" marR="68580" marT="0" marB="0"/>
                </a:tc>
                <a:extLst>
                  <a:ext uri="{0D108BD9-81ED-4DB2-BD59-A6C34878D82A}">
                    <a16:rowId xmlns:a16="http://schemas.microsoft.com/office/drawing/2014/main" val="2255341559"/>
                  </a:ext>
                </a:extLst>
              </a:tr>
            </a:tbl>
          </a:graphicData>
        </a:graphic>
      </p:graphicFrame>
      <p:sp>
        <p:nvSpPr>
          <p:cNvPr id="8" name="TextBox 7">
            <a:extLst>
              <a:ext uri="{FF2B5EF4-FFF2-40B4-BE49-F238E27FC236}">
                <a16:creationId xmlns:a16="http://schemas.microsoft.com/office/drawing/2014/main" id="{5A704BB9-E513-4F4B-92FA-5DFBDAF37AD0}"/>
              </a:ext>
            </a:extLst>
          </p:cNvPr>
          <p:cNvSpPr txBox="1"/>
          <p:nvPr/>
        </p:nvSpPr>
        <p:spPr>
          <a:xfrm>
            <a:off x="623392" y="5640153"/>
            <a:ext cx="5112568" cy="338554"/>
          </a:xfrm>
          <a:prstGeom prst="rect">
            <a:avLst/>
          </a:prstGeom>
          <a:noFill/>
        </p:spPr>
        <p:txBody>
          <a:bodyPr wrap="square" rtlCol="0">
            <a:spAutoFit/>
          </a:bodyPr>
          <a:lstStyle/>
          <a:p>
            <a:pPr algn="ctr"/>
            <a:r>
              <a:rPr lang="en-GB" sz="1600" dirty="0"/>
              <a:t>&lt;Example of Intermediate Data Compression&gt;</a:t>
            </a:r>
          </a:p>
        </p:txBody>
      </p:sp>
      <p:sp>
        <p:nvSpPr>
          <p:cNvPr id="9" name="TextBox 8">
            <a:extLst>
              <a:ext uri="{FF2B5EF4-FFF2-40B4-BE49-F238E27FC236}">
                <a16:creationId xmlns:a16="http://schemas.microsoft.com/office/drawing/2014/main" id="{924D2145-7F1E-B74B-83FF-EC302ED9A4B9}"/>
              </a:ext>
            </a:extLst>
          </p:cNvPr>
          <p:cNvSpPr txBox="1"/>
          <p:nvPr/>
        </p:nvSpPr>
        <p:spPr>
          <a:xfrm>
            <a:off x="6528048" y="5229200"/>
            <a:ext cx="5112568" cy="338554"/>
          </a:xfrm>
          <a:prstGeom prst="rect">
            <a:avLst/>
          </a:prstGeom>
          <a:noFill/>
        </p:spPr>
        <p:txBody>
          <a:bodyPr wrap="square" rtlCol="0">
            <a:spAutoFit/>
          </a:bodyPr>
          <a:lstStyle/>
          <a:p>
            <a:pPr algn="ctr"/>
            <a:r>
              <a:rPr lang="en-GB" sz="1600" dirty="0"/>
              <a:t>&lt;Size of Intermediate Data of </a:t>
            </a:r>
            <a:r>
              <a:rPr lang="en-GB" sz="1600" dirty="0" err="1"/>
              <a:t>Yolo</a:t>
            </a:r>
            <a:r>
              <a:rPr lang="en-GB" sz="1600" dirty="0"/>
              <a:t> v3&gt;</a:t>
            </a:r>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D2338D30-C215-423A-8FD4-BE7557BF6B95}"/>
                  </a:ext>
                </a:extLst>
              </p14:cNvPr>
              <p14:cNvContentPartPr/>
              <p14:nvPr/>
            </p14:nvContentPartPr>
            <p14:xfrm>
              <a:off x="1965240" y="3797640"/>
              <a:ext cx="4853520" cy="1707840"/>
            </p14:xfrm>
          </p:contentPart>
        </mc:Choice>
        <mc:Fallback>
          <p:pic>
            <p:nvPicPr>
              <p:cNvPr id="10" name="Ink 9">
                <a:extLst>
                  <a:ext uri="{FF2B5EF4-FFF2-40B4-BE49-F238E27FC236}">
                    <a16:creationId xmlns:a16="http://schemas.microsoft.com/office/drawing/2014/main" id="{D2338D30-C215-423A-8FD4-BE7557BF6B95}"/>
                  </a:ext>
                </a:extLst>
              </p:cNvPr>
              <p:cNvPicPr/>
              <p:nvPr/>
            </p:nvPicPr>
            <p:blipFill>
              <a:blip r:embed="rId5"/>
              <a:stretch>
                <a:fillRect/>
              </a:stretch>
            </p:blipFill>
            <p:spPr>
              <a:xfrm>
                <a:off x="1955880" y="3788280"/>
                <a:ext cx="4872240" cy="1726560"/>
              </a:xfrm>
              <a:prstGeom prst="rect">
                <a:avLst/>
              </a:prstGeom>
            </p:spPr>
          </p:pic>
        </mc:Fallback>
      </mc:AlternateContent>
    </p:spTree>
    <p:extLst>
      <p:ext uri="{BB962C8B-B14F-4D97-AF65-F5344CB8AC3E}">
        <p14:creationId xmlns:p14="http://schemas.microsoft.com/office/powerpoint/2010/main" val="1802476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5701-5C37-9548-84E1-4B92FC01E758}"/>
              </a:ext>
            </a:extLst>
          </p:cNvPr>
          <p:cNvSpPr>
            <a:spLocks noGrp="1"/>
          </p:cNvSpPr>
          <p:nvPr>
            <p:ph type="title"/>
          </p:nvPr>
        </p:nvSpPr>
        <p:spPr/>
        <p:txBody>
          <a:bodyPr/>
          <a:lstStyle/>
          <a:p>
            <a:r>
              <a:rPr lang="en-US" dirty="0"/>
              <a:t>Implementation and Test Results</a:t>
            </a:r>
          </a:p>
        </p:txBody>
      </p:sp>
      <p:sp>
        <p:nvSpPr>
          <p:cNvPr id="5" name="Slide Number Placeholder 4">
            <a:extLst>
              <a:ext uri="{FF2B5EF4-FFF2-40B4-BE49-F238E27FC236}">
                <a16:creationId xmlns:a16="http://schemas.microsoft.com/office/drawing/2014/main" id="{E90F7F4B-2EC3-434F-B553-84F04DEF7D0B}"/>
              </a:ext>
            </a:extLst>
          </p:cNvPr>
          <p:cNvSpPr>
            <a:spLocks noGrp="1"/>
          </p:cNvSpPr>
          <p:nvPr>
            <p:ph type="sldNum" sz="quarter" idx="12"/>
          </p:nvPr>
        </p:nvSpPr>
        <p:spPr/>
        <p:txBody>
          <a:bodyPr/>
          <a:lstStyle/>
          <a:p>
            <a:pPr>
              <a:defRPr/>
            </a:pPr>
            <a:fld id="{CF86CFD3-F567-44AA-A27C-B07542D76C26}" type="slidenum">
              <a:rPr lang="en-US" smtClean="0"/>
              <a:t>29</a:t>
            </a:fld>
            <a:endParaRPr lang="en-US"/>
          </a:p>
        </p:txBody>
      </p:sp>
      <p:pic>
        <p:nvPicPr>
          <p:cNvPr id="7" name="그림 12" descr="텍스트이(가) 표시된 사진&#10;&#10;자동 생성된 설명">
            <a:extLst>
              <a:ext uri="{FF2B5EF4-FFF2-40B4-BE49-F238E27FC236}">
                <a16:creationId xmlns:a16="http://schemas.microsoft.com/office/drawing/2014/main" id="{7EE6C45E-18E8-234F-9035-D0AC3B74A9BF}"/>
              </a:ext>
            </a:extLst>
          </p:cNvPr>
          <p:cNvPicPr/>
          <p:nvPr/>
        </p:nvPicPr>
        <p:blipFill>
          <a:blip r:embed="rId2"/>
          <a:stretch/>
        </p:blipFill>
        <p:spPr bwMode="auto">
          <a:xfrm>
            <a:off x="6600056" y="1453132"/>
            <a:ext cx="4438099" cy="2530612"/>
          </a:xfrm>
          <a:prstGeom prst="rect">
            <a:avLst/>
          </a:prstGeom>
        </p:spPr>
      </p:pic>
      <p:pic>
        <p:nvPicPr>
          <p:cNvPr id="8" name="그림 4">
            <a:extLst>
              <a:ext uri="{FF2B5EF4-FFF2-40B4-BE49-F238E27FC236}">
                <a16:creationId xmlns:a16="http://schemas.microsoft.com/office/drawing/2014/main" id="{9E5FBFB6-017E-A044-81E3-20A20FF4B9B9}"/>
              </a:ext>
            </a:extLst>
          </p:cNvPr>
          <p:cNvPicPr>
            <a:picLocks noChangeAspect="1"/>
          </p:cNvPicPr>
          <p:nvPr/>
        </p:nvPicPr>
        <p:blipFill>
          <a:blip r:embed="rId3"/>
          <a:stretch>
            <a:fillRect/>
          </a:stretch>
        </p:blipFill>
        <p:spPr>
          <a:xfrm>
            <a:off x="838200" y="1921917"/>
            <a:ext cx="4704492" cy="1152128"/>
          </a:xfrm>
          <a:prstGeom prst="rect">
            <a:avLst/>
          </a:prstGeom>
        </p:spPr>
      </p:pic>
      <p:pic>
        <p:nvPicPr>
          <p:cNvPr id="9" name="그림 10">
            <a:extLst>
              <a:ext uri="{FF2B5EF4-FFF2-40B4-BE49-F238E27FC236}">
                <a16:creationId xmlns:a16="http://schemas.microsoft.com/office/drawing/2014/main" id="{A2A68C4B-04BB-5848-9435-B76EF0F74BEC}"/>
              </a:ext>
            </a:extLst>
          </p:cNvPr>
          <p:cNvPicPr>
            <a:picLocks noChangeAspect="1"/>
          </p:cNvPicPr>
          <p:nvPr/>
        </p:nvPicPr>
        <p:blipFill>
          <a:blip r:embed="rId4"/>
          <a:stretch>
            <a:fillRect/>
          </a:stretch>
        </p:blipFill>
        <p:spPr>
          <a:xfrm rot="5400000">
            <a:off x="4319989" y="1748907"/>
            <a:ext cx="297642" cy="346021"/>
          </a:xfrm>
          <a:prstGeom prst="rect">
            <a:avLst/>
          </a:prstGeom>
        </p:spPr>
      </p:pic>
      <p:cxnSp>
        <p:nvCxnSpPr>
          <p:cNvPr id="10" name="직선 연결선[R] 12">
            <a:extLst>
              <a:ext uri="{FF2B5EF4-FFF2-40B4-BE49-F238E27FC236}">
                <a16:creationId xmlns:a16="http://schemas.microsoft.com/office/drawing/2014/main" id="{D5E55461-229E-9640-A682-812A23D8794C}"/>
              </a:ext>
            </a:extLst>
          </p:cNvPr>
          <p:cNvCxnSpPr>
            <a:stCxn id="9" idx="3"/>
          </p:cNvCxnSpPr>
          <p:nvPr/>
        </p:nvCxnSpPr>
        <p:spPr>
          <a:xfrm>
            <a:off x="4468810" y="2070739"/>
            <a:ext cx="11430" cy="75729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그림 10">
            <a:extLst>
              <a:ext uri="{FF2B5EF4-FFF2-40B4-BE49-F238E27FC236}">
                <a16:creationId xmlns:a16="http://schemas.microsoft.com/office/drawing/2014/main" id="{3F1A8CF6-2FA9-1B4D-A28D-A026F8E9C463}"/>
              </a:ext>
            </a:extLst>
          </p:cNvPr>
          <p:cNvPicPr>
            <a:picLocks noChangeAspect="1"/>
          </p:cNvPicPr>
          <p:nvPr/>
        </p:nvPicPr>
        <p:blipFill>
          <a:blip r:embed="rId4"/>
          <a:stretch>
            <a:fillRect/>
          </a:stretch>
        </p:blipFill>
        <p:spPr>
          <a:xfrm rot="5400000">
            <a:off x="8316550" y="1172563"/>
            <a:ext cx="297642" cy="346021"/>
          </a:xfrm>
          <a:prstGeom prst="rect">
            <a:avLst/>
          </a:prstGeom>
        </p:spPr>
      </p:pic>
      <p:sp>
        <p:nvSpPr>
          <p:cNvPr id="12" name="TextBox 11">
            <a:extLst>
              <a:ext uri="{FF2B5EF4-FFF2-40B4-BE49-F238E27FC236}">
                <a16:creationId xmlns:a16="http://schemas.microsoft.com/office/drawing/2014/main" id="{D834F10C-0801-714B-A9F2-126A847F9ED4}"/>
              </a:ext>
            </a:extLst>
          </p:cNvPr>
          <p:cNvSpPr txBox="1"/>
          <p:nvPr/>
        </p:nvSpPr>
        <p:spPr>
          <a:xfrm>
            <a:off x="558240" y="3284984"/>
            <a:ext cx="4902966" cy="369332"/>
          </a:xfrm>
          <a:prstGeom prst="rect">
            <a:avLst/>
          </a:prstGeom>
          <a:noFill/>
        </p:spPr>
        <p:txBody>
          <a:bodyPr wrap="square" rtlCol="0">
            <a:spAutoFit/>
          </a:bodyPr>
          <a:lstStyle/>
          <a:p>
            <a:r>
              <a:rPr lang="en-US" b="1" i="1" dirty="0"/>
              <a:t>&lt;Partitioning of VGG16 for image classification&gt;</a:t>
            </a:r>
          </a:p>
        </p:txBody>
      </p:sp>
      <p:sp>
        <p:nvSpPr>
          <p:cNvPr id="13" name="TextBox 12">
            <a:extLst>
              <a:ext uri="{FF2B5EF4-FFF2-40B4-BE49-F238E27FC236}">
                <a16:creationId xmlns:a16="http://schemas.microsoft.com/office/drawing/2014/main" id="{22E7CD62-3248-2541-A9D8-3930905A8EB6}"/>
              </a:ext>
            </a:extLst>
          </p:cNvPr>
          <p:cNvSpPr txBox="1"/>
          <p:nvPr/>
        </p:nvSpPr>
        <p:spPr>
          <a:xfrm>
            <a:off x="6186899" y="3386295"/>
            <a:ext cx="4438098" cy="369332"/>
          </a:xfrm>
          <a:prstGeom prst="rect">
            <a:avLst/>
          </a:prstGeom>
          <a:noFill/>
        </p:spPr>
        <p:txBody>
          <a:bodyPr wrap="square" rtlCol="0">
            <a:spAutoFit/>
          </a:bodyPr>
          <a:lstStyle/>
          <a:p>
            <a:r>
              <a:rPr lang="en-US" b="1" i="1" dirty="0"/>
              <a:t>&lt;Partitioning of Yolov3 for object detection&gt;</a:t>
            </a:r>
          </a:p>
        </p:txBody>
      </p:sp>
      <p:sp>
        <p:nvSpPr>
          <p:cNvPr id="14" name="TextBox 13">
            <a:extLst>
              <a:ext uri="{FF2B5EF4-FFF2-40B4-BE49-F238E27FC236}">
                <a16:creationId xmlns:a16="http://schemas.microsoft.com/office/drawing/2014/main" id="{B1F8A1DA-4699-4141-9938-5A30B19C50F7}"/>
              </a:ext>
            </a:extLst>
          </p:cNvPr>
          <p:cNvSpPr txBox="1"/>
          <p:nvPr/>
        </p:nvSpPr>
        <p:spPr>
          <a:xfrm>
            <a:off x="438180" y="3722116"/>
            <a:ext cx="4902966" cy="1754326"/>
          </a:xfrm>
          <a:prstGeom prst="rect">
            <a:avLst/>
          </a:prstGeom>
          <a:noFill/>
        </p:spPr>
        <p:txBody>
          <a:bodyPr wrap="square" rtlCol="0">
            <a:spAutoFit/>
          </a:bodyPr>
          <a:lstStyle/>
          <a:p>
            <a:r>
              <a:rPr lang="en-US" dirty="0"/>
              <a:t>. Original model size : 528 MB</a:t>
            </a:r>
          </a:p>
          <a:p>
            <a:r>
              <a:rPr lang="en-US" dirty="0"/>
              <a:t>. Front model size : </a:t>
            </a:r>
            <a:r>
              <a:rPr lang="en-US" b="1" dirty="0"/>
              <a:t>57 MB</a:t>
            </a:r>
          </a:p>
          <a:p>
            <a:r>
              <a:rPr lang="en-US" dirty="0"/>
              <a:t>. Rear model size : 472 MB</a:t>
            </a:r>
          </a:p>
          <a:p>
            <a:r>
              <a:rPr lang="en-US" dirty="0"/>
              <a:t>. Intermediate data size : 100 KB</a:t>
            </a:r>
          </a:p>
          <a:p>
            <a:r>
              <a:rPr lang="en-US" dirty="0"/>
              <a:t>. Compression method applied : </a:t>
            </a:r>
            <a:r>
              <a:rPr lang="en-US" b="1" dirty="0"/>
              <a:t>No</a:t>
            </a:r>
          </a:p>
          <a:p>
            <a:r>
              <a:rPr lang="en-US" dirty="0"/>
              <a:t>. Accuracy Loss : No</a:t>
            </a:r>
          </a:p>
        </p:txBody>
      </p:sp>
      <p:sp>
        <p:nvSpPr>
          <p:cNvPr id="15" name="TextBox 14">
            <a:extLst>
              <a:ext uri="{FF2B5EF4-FFF2-40B4-BE49-F238E27FC236}">
                <a16:creationId xmlns:a16="http://schemas.microsoft.com/office/drawing/2014/main" id="{90CF713A-91FF-A344-9E48-6D44A80D9E58}"/>
              </a:ext>
            </a:extLst>
          </p:cNvPr>
          <p:cNvSpPr txBox="1"/>
          <p:nvPr/>
        </p:nvSpPr>
        <p:spPr>
          <a:xfrm>
            <a:off x="6186898" y="3783956"/>
            <a:ext cx="556692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Original model size: 236 MB</a:t>
            </a:r>
          </a:p>
          <a:p>
            <a:pPr marL="285750" indent="-285750">
              <a:buFont typeface="Arial" panose="020B0604020202020204" pitchFamily="34" charset="0"/>
              <a:buChar char="•"/>
            </a:pPr>
            <a:r>
              <a:rPr lang="en-US" dirty="0"/>
              <a:t>Front model size: </a:t>
            </a:r>
            <a:r>
              <a:rPr lang="en-US" b="1" dirty="0"/>
              <a:t>154 MB</a:t>
            </a:r>
          </a:p>
          <a:p>
            <a:pPr marL="285750" indent="-285750">
              <a:buFont typeface="Arial" panose="020B0604020202020204" pitchFamily="34" charset="0"/>
              <a:buChar char="•"/>
            </a:pPr>
            <a:r>
              <a:rPr lang="en-US" dirty="0"/>
              <a:t>Rear model size:  82 MB</a:t>
            </a:r>
          </a:p>
          <a:p>
            <a:pPr marL="285750" indent="-285750">
              <a:buFont typeface="Arial" panose="020B0604020202020204" pitchFamily="34" charset="0"/>
              <a:buChar char="•"/>
            </a:pPr>
            <a:r>
              <a:rPr lang="en-US" dirty="0"/>
              <a:t>Intermediate data size: </a:t>
            </a:r>
            <a:r>
              <a:rPr lang="en-US" b="1" dirty="0"/>
              <a:t>596 KB </a:t>
            </a:r>
            <a:r>
              <a:rPr lang="en-US" dirty="0"/>
              <a:t>(Original size: 4,377KB) </a:t>
            </a:r>
          </a:p>
          <a:p>
            <a:pPr marL="285750" indent="-285750">
              <a:buFont typeface="Arial" panose="020B0604020202020204" pitchFamily="34" charset="0"/>
              <a:buChar char="•"/>
            </a:pPr>
            <a:r>
              <a:rPr lang="en-US" dirty="0"/>
              <a:t>Compression method applied: </a:t>
            </a:r>
            <a:r>
              <a:rPr lang="en-US" b="1" dirty="0"/>
              <a:t>Yes</a:t>
            </a:r>
          </a:p>
          <a:p>
            <a:pPr marL="285750" indent="-285750">
              <a:buFont typeface="Arial" panose="020B0604020202020204" pitchFamily="34" charset="0"/>
              <a:buChar char="•"/>
            </a:pPr>
            <a:r>
              <a:rPr lang="en-US" dirty="0"/>
              <a:t>Accuracy Loss: </a:t>
            </a:r>
            <a:r>
              <a:rPr lang="en-US" b="1" dirty="0"/>
              <a:t>Yes</a:t>
            </a:r>
          </a:p>
        </p:txBody>
      </p:sp>
      <p:graphicFrame>
        <p:nvGraphicFramePr>
          <p:cNvPr id="16" name="Table 15">
            <a:extLst>
              <a:ext uri="{FF2B5EF4-FFF2-40B4-BE49-F238E27FC236}">
                <a16:creationId xmlns:a16="http://schemas.microsoft.com/office/drawing/2014/main" id="{5414EBF7-C652-D746-9C1D-864CC47D2B88}"/>
              </a:ext>
            </a:extLst>
          </p:cNvPr>
          <p:cNvGraphicFramePr>
            <a:graphicFrameLocks noGrp="1"/>
          </p:cNvGraphicFramePr>
          <p:nvPr/>
        </p:nvGraphicFramePr>
        <p:xfrm>
          <a:off x="1308113" y="5641681"/>
          <a:ext cx="3333708" cy="941013"/>
        </p:xfrm>
        <a:graphic>
          <a:graphicData uri="http://schemas.openxmlformats.org/drawingml/2006/table">
            <a:tbl>
              <a:tblPr>
                <a:tableStyleId>{5C22544A-7EE6-4342-B048-85BDC9FD1C3A}</a:tableStyleId>
              </a:tblPr>
              <a:tblGrid>
                <a:gridCol w="833427">
                  <a:extLst>
                    <a:ext uri="{9D8B030D-6E8A-4147-A177-3AD203B41FA5}">
                      <a16:colId xmlns:a16="http://schemas.microsoft.com/office/drawing/2014/main" val="2665800372"/>
                    </a:ext>
                  </a:extLst>
                </a:gridCol>
                <a:gridCol w="833427">
                  <a:extLst>
                    <a:ext uri="{9D8B030D-6E8A-4147-A177-3AD203B41FA5}">
                      <a16:colId xmlns:a16="http://schemas.microsoft.com/office/drawing/2014/main" val="2646943419"/>
                    </a:ext>
                  </a:extLst>
                </a:gridCol>
                <a:gridCol w="833427">
                  <a:extLst>
                    <a:ext uri="{9D8B030D-6E8A-4147-A177-3AD203B41FA5}">
                      <a16:colId xmlns:a16="http://schemas.microsoft.com/office/drawing/2014/main" val="3075805663"/>
                    </a:ext>
                  </a:extLst>
                </a:gridCol>
                <a:gridCol w="833427">
                  <a:extLst>
                    <a:ext uri="{9D8B030D-6E8A-4147-A177-3AD203B41FA5}">
                      <a16:colId xmlns:a16="http://schemas.microsoft.com/office/drawing/2014/main" val="44196258"/>
                    </a:ext>
                  </a:extLst>
                </a:gridCol>
              </a:tblGrid>
              <a:tr h="268861">
                <a:tc>
                  <a:txBody>
                    <a:bodyPr/>
                    <a:lstStyle/>
                    <a:p>
                      <a:pPr>
                        <a:spcAft>
                          <a:spcPts val="0"/>
                        </a:spcAft>
                      </a:pPr>
                      <a:r>
                        <a:rPr lang="en-US" sz="800" dirty="0">
                          <a:effectLst/>
                        </a:rPr>
                        <a:t>Single Instance</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800">
                          <a:effectLst/>
                        </a:rPr>
                        <a:t>First Edge (ConvNet)</a:t>
                      </a:r>
                      <a:endParaRPr lang="en-US" sz="8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en-US" sz="800" b="1" dirty="0">
                          <a:effectLst/>
                        </a:rPr>
                        <a:t>MQTT</a:t>
                      </a:r>
                      <a:endParaRPr lang="en-US" sz="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spcAft>
                          <a:spcPts val="0"/>
                        </a:spcAft>
                      </a:pPr>
                      <a:r>
                        <a:rPr lang="en-US" sz="800">
                          <a:effectLst/>
                        </a:rPr>
                        <a:t>Second Edge (FC-Net)</a:t>
                      </a:r>
                      <a:endParaRPr lang="en-US" sz="8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86845683"/>
                  </a:ext>
                </a:extLst>
              </a:tr>
              <a:tr h="168038">
                <a:tc>
                  <a:txBody>
                    <a:bodyPr/>
                    <a:lstStyle/>
                    <a:p>
                      <a:pPr>
                        <a:spcAft>
                          <a:spcPts val="0"/>
                        </a:spcAft>
                      </a:pPr>
                      <a:r>
                        <a:rPr lang="en-US" sz="800">
                          <a:effectLst/>
                        </a:rPr>
                        <a:t>436</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a:effectLst/>
                        </a:rPr>
                        <a:t>350</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b="1" dirty="0">
                          <a:effectLst/>
                        </a:rPr>
                        <a:t>112</a:t>
                      </a:r>
                      <a:endParaRPr lang="en-US" sz="800" b="1"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US" sz="800">
                          <a:effectLst/>
                        </a:rPr>
                        <a:t>56</a:t>
                      </a:r>
                      <a:endParaRPr lang="en-US" sz="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750790"/>
                  </a:ext>
                </a:extLst>
              </a:tr>
              <a:tr h="168038">
                <a:tc>
                  <a:txBody>
                    <a:bodyPr/>
                    <a:lstStyle/>
                    <a:p>
                      <a:pPr>
                        <a:spcAft>
                          <a:spcPts val="0"/>
                        </a:spcAft>
                      </a:pPr>
                      <a:r>
                        <a:rPr lang="en-US" sz="800">
                          <a:effectLst/>
                        </a:rPr>
                        <a:t>406</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a:effectLst/>
                        </a:rPr>
                        <a:t>380</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b="1" dirty="0">
                          <a:effectLst/>
                        </a:rPr>
                        <a:t>120</a:t>
                      </a:r>
                      <a:endParaRPr lang="en-US" sz="800" b="1"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US" sz="800">
                          <a:effectLst/>
                        </a:rPr>
                        <a:t>45</a:t>
                      </a:r>
                      <a:endParaRPr lang="en-US" sz="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057122"/>
                  </a:ext>
                </a:extLst>
              </a:tr>
              <a:tr h="168038">
                <a:tc>
                  <a:txBody>
                    <a:bodyPr/>
                    <a:lstStyle/>
                    <a:p>
                      <a:pPr>
                        <a:spcAft>
                          <a:spcPts val="0"/>
                        </a:spcAft>
                      </a:pPr>
                      <a:r>
                        <a:rPr lang="en-US" sz="800">
                          <a:effectLst/>
                        </a:rPr>
                        <a:t>427</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a:effectLst/>
                        </a:rPr>
                        <a:t>400</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b="1" dirty="0">
                          <a:effectLst/>
                        </a:rPr>
                        <a:t>108</a:t>
                      </a:r>
                      <a:endParaRPr lang="en-US" sz="800" b="1"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US" sz="800">
                          <a:effectLst/>
                        </a:rPr>
                        <a:t>76</a:t>
                      </a:r>
                      <a:endParaRPr lang="en-US" sz="8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8955126"/>
                  </a:ext>
                </a:extLst>
              </a:tr>
              <a:tr h="168038">
                <a:tc>
                  <a:txBody>
                    <a:bodyPr/>
                    <a:lstStyle/>
                    <a:p>
                      <a:pPr>
                        <a:spcAft>
                          <a:spcPts val="0"/>
                        </a:spcAft>
                      </a:pPr>
                      <a:r>
                        <a:rPr lang="en-US" sz="800">
                          <a:effectLst/>
                        </a:rPr>
                        <a:t>435</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a:effectLst/>
                        </a:rPr>
                        <a:t>402</a:t>
                      </a:r>
                      <a:endParaRPr lang="en-US" sz="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800" b="1" dirty="0">
                          <a:effectLst/>
                        </a:rPr>
                        <a:t>136</a:t>
                      </a:r>
                      <a:endParaRPr lang="en-US" sz="800" b="1"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US" sz="800" dirty="0">
                          <a:effectLst/>
                        </a:rPr>
                        <a:t>54</a:t>
                      </a:r>
                      <a:endParaRPr lang="en-US" sz="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29849312"/>
                  </a:ext>
                </a:extLst>
              </a:tr>
            </a:tbl>
          </a:graphicData>
        </a:graphic>
      </p:graphicFrame>
      <p:pic>
        <p:nvPicPr>
          <p:cNvPr id="17" name="그림 7" descr="하늘, 실외, 연, 해안이(가) 표시된 사진&#10;&#10;자동 생성된 설명">
            <a:extLst>
              <a:ext uri="{FF2B5EF4-FFF2-40B4-BE49-F238E27FC236}">
                <a16:creationId xmlns:a16="http://schemas.microsoft.com/office/drawing/2014/main" id="{6D44EA4D-7256-3A4C-9416-B04A92592AEB}"/>
              </a:ext>
            </a:extLst>
          </p:cNvPr>
          <p:cNvPicPr/>
          <p:nvPr/>
        </p:nvPicPr>
        <p:blipFill>
          <a:blip r:embed="rId5"/>
          <a:stretch/>
        </p:blipFill>
        <p:spPr bwMode="auto">
          <a:xfrm>
            <a:off x="6972413" y="5566611"/>
            <a:ext cx="1872208" cy="1080457"/>
          </a:xfrm>
          <a:prstGeom prst="rect">
            <a:avLst/>
          </a:prstGeom>
        </p:spPr>
        <p:style>
          <a:lnRef idx="2">
            <a:schemeClr val="dk1"/>
          </a:lnRef>
          <a:fillRef idx="1">
            <a:schemeClr val="lt1"/>
          </a:fillRef>
          <a:effectRef idx="0">
            <a:schemeClr val="dk1"/>
          </a:effectRef>
          <a:fontRef idx="minor">
            <a:schemeClr val="dk1"/>
          </a:fontRef>
        </p:style>
      </p:pic>
      <p:pic>
        <p:nvPicPr>
          <p:cNvPr id="18" name="내용 개체 틀 5" descr="하늘, 실외, 연, 해변이(가) 표시된 사진&#10;&#10;자동 생성된 설명">
            <a:extLst>
              <a:ext uri="{FF2B5EF4-FFF2-40B4-BE49-F238E27FC236}">
                <a16:creationId xmlns:a16="http://schemas.microsoft.com/office/drawing/2014/main" id="{6EB18C0E-6FBC-8547-A626-2E1B753F1F8D}"/>
              </a:ext>
            </a:extLst>
          </p:cNvPr>
          <p:cNvPicPr/>
          <p:nvPr/>
        </p:nvPicPr>
        <p:blipFill>
          <a:blip r:embed="rId6"/>
          <a:stretch/>
        </p:blipFill>
        <p:spPr bwMode="auto">
          <a:xfrm>
            <a:off x="9051454" y="5566611"/>
            <a:ext cx="1832433" cy="1074044"/>
          </a:xfrm>
          <a:prstGeom prst="rect">
            <a:avLst/>
          </a:prstGeom>
        </p:spPr>
        <p:style>
          <a:lnRef idx="2">
            <a:schemeClr val="dk1"/>
          </a:lnRef>
          <a:fillRef idx="1">
            <a:schemeClr val="lt1"/>
          </a:fillRef>
          <a:effectRef idx="0">
            <a:schemeClr val="dk1"/>
          </a:effectRef>
          <a:fontRef idx="minor">
            <a:schemeClr val="dk1"/>
          </a:fontRef>
        </p:style>
      </p:pic>
      <p:sp>
        <p:nvSpPr>
          <p:cNvPr id="3" name="Footer Placeholder 2">
            <a:extLst>
              <a:ext uri="{FF2B5EF4-FFF2-40B4-BE49-F238E27FC236}">
                <a16:creationId xmlns:a16="http://schemas.microsoft.com/office/drawing/2014/main" id="{125841F7-A0C1-2A45-84BC-ACE0D50E2EA5}"/>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3A6BDF8E-64AE-4D33-BA42-8F75D46186AC}"/>
                  </a:ext>
                </a:extLst>
              </p14:cNvPr>
              <p14:cNvContentPartPr/>
              <p14:nvPr/>
            </p14:nvContentPartPr>
            <p14:xfrm>
              <a:off x="8244000" y="1324080"/>
              <a:ext cx="596520" cy="187920"/>
            </p14:xfrm>
          </p:contentPart>
        </mc:Choice>
        <mc:Fallback>
          <p:pic>
            <p:nvPicPr>
              <p:cNvPr id="4" name="Ink 3">
                <a:extLst>
                  <a:ext uri="{FF2B5EF4-FFF2-40B4-BE49-F238E27FC236}">
                    <a16:creationId xmlns:a16="http://schemas.microsoft.com/office/drawing/2014/main" id="{3A6BDF8E-64AE-4D33-BA42-8F75D46186AC}"/>
                  </a:ext>
                </a:extLst>
              </p:cNvPr>
              <p:cNvPicPr/>
              <p:nvPr/>
            </p:nvPicPr>
            <p:blipFill>
              <a:blip r:embed="rId8"/>
              <a:stretch>
                <a:fillRect/>
              </a:stretch>
            </p:blipFill>
            <p:spPr>
              <a:xfrm>
                <a:off x="8234640" y="1314720"/>
                <a:ext cx="615240" cy="206640"/>
              </a:xfrm>
              <a:prstGeom prst="rect">
                <a:avLst/>
              </a:prstGeom>
            </p:spPr>
          </p:pic>
        </mc:Fallback>
      </mc:AlternateContent>
    </p:spTree>
    <p:extLst>
      <p:ext uri="{BB962C8B-B14F-4D97-AF65-F5344CB8AC3E}">
        <p14:creationId xmlns:p14="http://schemas.microsoft.com/office/powerpoint/2010/main" val="138818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General Principles</a:t>
            </a:r>
            <a:endParaRPr lang="en-US" sz="3390" b="0" strike="noStrike" spc="-1">
              <a:latin typeface="Arial"/>
            </a:endParaRPr>
          </a:p>
        </p:txBody>
      </p:sp>
      <p:sp>
        <p:nvSpPr>
          <p:cNvPr id="94" name="CustomShape 2"/>
          <p:cNvSpPr/>
          <p:nvPr/>
        </p:nvSpPr>
        <p:spPr>
          <a:xfrm>
            <a:off x="837720" y="1289160"/>
            <a:ext cx="10711440" cy="48373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marL="216000" indent="-216000">
              <a:lnSpc>
                <a:spcPct val="90000"/>
              </a:lnSpc>
              <a:spcBef>
                <a:spcPts val="604"/>
              </a:spcBef>
              <a:buClr>
                <a:srgbClr val="000000"/>
              </a:buClr>
              <a:buSzPct val="45000"/>
              <a:buFont typeface="Wingdings" charset="2"/>
              <a:buChar char=""/>
            </a:pPr>
            <a:r>
              <a:rPr lang="en-US" sz="2910" b="0" strike="noStrike" spc="-1" dirty="0">
                <a:solidFill>
                  <a:srgbClr val="000000"/>
                </a:solidFill>
                <a:latin typeface="Arial"/>
              </a:rPr>
              <a:t>Decentralization</a:t>
            </a:r>
            <a:endParaRPr lang="en-US" sz="2910" b="0" strike="noStrike" spc="-1" dirty="0">
              <a:solidFill>
                <a:srgbClr val="000000"/>
              </a:solidFill>
              <a:latin typeface="Arial"/>
              <a:ea typeface="Roboto"/>
            </a:endParaRPr>
          </a:p>
          <a:p>
            <a:pPr marL="829440" lvl="1" indent="-275400">
              <a:lnSpc>
                <a:spcPct val="90000"/>
              </a:lnSpc>
              <a:spcBef>
                <a:spcPts val="604"/>
              </a:spcBef>
              <a:buClr>
                <a:srgbClr val="000000"/>
              </a:buClr>
              <a:buFont typeface="Arial"/>
              <a:buChar char="•"/>
            </a:pPr>
            <a:r>
              <a:rPr lang="en-US" sz="2910" b="0" i="1" strike="noStrike" spc="-1" dirty="0">
                <a:solidFill>
                  <a:srgbClr val="000000"/>
                </a:solidFill>
                <a:latin typeface="Arial"/>
              </a:rPr>
              <a:t>promote</a:t>
            </a:r>
            <a:r>
              <a:rPr lang="en-US" sz="2910" b="0" strike="noStrike" spc="-1" dirty="0">
                <a:solidFill>
                  <a:srgbClr val="000000"/>
                </a:solidFill>
                <a:latin typeface="Arial"/>
              </a:rPr>
              <a:t> P2P with Client-side application management</a:t>
            </a:r>
            <a:endParaRPr lang="en-US" sz="2910" b="0" strike="noStrike" spc="-1" dirty="0">
              <a:solidFill>
                <a:srgbClr val="000000"/>
              </a:solidFill>
              <a:latin typeface="Arial"/>
              <a:ea typeface="Roboto"/>
            </a:endParaRPr>
          </a:p>
          <a:p>
            <a:pPr marL="829440" lvl="1" indent="-275400">
              <a:lnSpc>
                <a:spcPct val="90000"/>
              </a:lnSpc>
              <a:spcBef>
                <a:spcPts val="604"/>
              </a:spcBef>
              <a:buClr>
                <a:srgbClr val="000000"/>
              </a:buClr>
              <a:buFont typeface="Arial"/>
              <a:buChar char="•"/>
            </a:pPr>
            <a:r>
              <a:rPr lang="en-US" sz="2910" b="0" i="1" strike="noStrike" spc="-1" dirty="0">
                <a:solidFill>
                  <a:srgbClr val="000000"/>
                </a:solidFill>
                <a:latin typeface="Arial"/>
              </a:rPr>
              <a:t>in </a:t>
            </a:r>
            <a:r>
              <a:rPr lang="en-US" sz="2910" b="0" i="1" strike="noStrike" spc="-1" dirty="0" err="1">
                <a:solidFill>
                  <a:srgbClr val="000000"/>
                </a:solidFill>
                <a:latin typeface="Arial"/>
              </a:rPr>
              <a:t>favour</a:t>
            </a:r>
            <a:r>
              <a:rPr lang="en-US" sz="2910" b="0" i="1" strike="noStrike" spc="-1" dirty="0">
                <a:solidFill>
                  <a:srgbClr val="000000"/>
                </a:solidFill>
                <a:latin typeface="Arial"/>
              </a:rPr>
              <a:t> of</a:t>
            </a:r>
            <a:r>
              <a:rPr lang="en-US" sz="2910" b="0" strike="noStrike" spc="-1" dirty="0">
                <a:solidFill>
                  <a:srgbClr val="000000"/>
                </a:solidFill>
                <a:latin typeface="Arial"/>
              </a:rPr>
              <a:t> Federated Cloud, Multi-Cloud, etc.</a:t>
            </a:r>
            <a:endParaRPr lang="en-US" sz="2910" b="0" strike="noStrike" spc="-1" dirty="0">
              <a:solidFill>
                <a:srgbClr val="000000"/>
              </a:solidFill>
              <a:latin typeface="Arial"/>
              <a:ea typeface="Roboto"/>
            </a:endParaRPr>
          </a:p>
          <a:p>
            <a:pPr marL="216000" indent="-216000">
              <a:lnSpc>
                <a:spcPct val="90000"/>
              </a:lnSpc>
              <a:spcBef>
                <a:spcPts val="604"/>
              </a:spcBef>
              <a:buClr>
                <a:srgbClr val="000000"/>
              </a:buClr>
              <a:buSzPct val="45000"/>
              <a:buFont typeface="Wingdings" charset="2"/>
              <a:buChar char=""/>
            </a:pPr>
            <a:r>
              <a:rPr lang="en-US" sz="2910" b="0" strike="noStrike" spc="-1" dirty="0">
                <a:solidFill>
                  <a:srgbClr val="000000"/>
                </a:solidFill>
                <a:latin typeface="Arial"/>
              </a:rPr>
              <a:t>Enable minimum number of </a:t>
            </a:r>
            <a:r>
              <a:rPr lang="en-US" sz="2910" b="0" i="1" strike="noStrike" spc="-1" dirty="0">
                <a:solidFill>
                  <a:srgbClr val="000000"/>
                </a:solidFill>
                <a:latin typeface="Arial"/>
              </a:rPr>
              <a:t>technical</a:t>
            </a:r>
            <a:r>
              <a:rPr lang="en-US" sz="2910" b="0" strike="noStrike" spc="-1" dirty="0">
                <a:solidFill>
                  <a:srgbClr val="000000"/>
                </a:solidFill>
                <a:latin typeface="Arial"/>
              </a:rPr>
              <a:t> use cases that can:</a:t>
            </a:r>
            <a:endParaRPr lang="en-US" sz="2910" b="0" strike="noStrike" spc="-1" dirty="0">
              <a:solidFill>
                <a:srgbClr val="000000"/>
              </a:solidFill>
              <a:latin typeface="Arial"/>
              <a:ea typeface="Roboto"/>
            </a:endParaRPr>
          </a:p>
          <a:p>
            <a:pPr marL="829440" lvl="1" indent="-275400">
              <a:lnSpc>
                <a:spcPct val="90000"/>
              </a:lnSpc>
              <a:spcBef>
                <a:spcPts val="604"/>
              </a:spcBef>
              <a:buClr>
                <a:srgbClr val="000000"/>
              </a:buClr>
              <a:buFont typeface="Arial"/>
              <a:buChar char="•"/>
            </a:pPr>
            <a:r>
              <a:rPr lang="en-US" sz="2910" b="0" strike="noStrike" spc="-1" dirty="0">
                <a:solidFill>
                  <a:srgbClr val="000000"/>
                </a:solidFill>
                <a:latin typeface="Arial"/>
              </a:rPr>
              <a:t>expand to all scenarios; and</a:t>
            </a:r>
            <a:endParaRPr lang="en-US" sz="2910" b="0" strike="noStrike" spc="-1" dirty="0">
              <a:solidFill>
                <a:srgbClr val="000000"/>
              </a:solidFill>
              <a:latin typeface="Arial"/>
              <a:ea typeface="Roboto"/>
            </a:endParaRPr>
          </a:p>
          <a:p>
            <a:pPr marL="829440" lvl="1" indent="-275400">
              <a:lnSpc>
                <a:spcPct val="90000"/>
              </a:lnSpc>
              <a:spcBef>
                <a:spcPts val="604"/>
              </a:spcBef>
              <a:buClr>
                <a:srgbClr val="000000"/>
              </a:buClr>
              <a:buFont typeface="Arial"/>
              <a:buChar char="•"/>
            </a:pPr>
            <a:r>
              <a:rPr lang="en-US" sz="2910" b="0" strike="noStrike" spc="-1" dirty="0">
                <a:solidFill>
                  <a:srgbClr val="000000"/>
                </a:solidFill>
                <a:latin typeface="Arial"/>
              </a:rPr>
              <a:t>exploit and demonstrate DECENTER’s platform benefits</a:t>
            </a:r>
            <a:endParaRPr lang="en-US" sz="2910" b="0" strike="noStrike" spc="-1" dirty="0">
              <a:solidFill>
                <a:srgbClr val="000000"/>
              </a:solidFill>
              <a:latin typeface="Arial"/>
              <a:ea typeface="Roboto"/>
            </a:endParaRPr>
          </a:p>
          <a:p>
            <a:pPr marL="216000" indent="-216000">
              <a:lnSpc>
                <a:spcPct val="90000"/>
              </a:lnSpc>
              <a:spcBef>
                <a:spcPts val="604"/>
              </a:spcBef>
              <a:buClr>
                <a:srgbClr val="000000"/>
              </a:buClr>
              <a:buSzPct val="45000"/>
              <a:buFont typeface="Wingdings" charset="2"/>
              <a:buChar char=""/>
            </a:pPr>
            <a:r>
              <a:rPr lang="en-US" sz="2910" b="0" strike="noStrike" spc="-1" dirty="0">
                <a:solidFill>
                  <a:srgbClr val="000000"/>
                </a:solidFill>
                <a:latin typeface="Arial"/>
              </a:rPr>
              <a:t>Enable minimum number of system components and application</a:t>
            </a:r>
          </a:p>
          <a:p>
            <a:pPr>
              <a:lnSpc>
                <a:spcPct val="90000"/>
              </a:lnSpc>
              <a:spcBef>
                <a:spcPts val="604"/>
              </a:spcBef>
              <a:buClr>
                <a:srgbClr val="000000"/>
              </a:buClr>
              <a:buSzPct val="45000"/>
            </a:pPr>
            <a:r>
              <a:rPr lang="en-US" sz="2910" spc="-1" dirty="0">
                <a:solidFill>
                  <a:srgbClr val="000000"/>
                </a:solidFill>
                <a:latin typeface="Arial"/>
              </a:rPr>
              <a:t> </a:t>
            </a:r>
            <a:r>
              <a:rPr lang="en-US" sz="2910" b="0" strike="noStrike" spc="-1" dirty="0">
                <a:solidFill>
                  <a:srgbClr val="000000"/>
                </a:solidFill>
                <a:latin typeface="Arial"/>
              </a:rPr>
              <a:t>descriptors: application descriptor, orchestrator, Fog Exchange, </a:t>
            </a:r>
            <a:endParaRPr lang="en-US" sz="2910" b="0" strike="noStrike" spc="-1" dirty="0">
              <a:solidFill>
                <a:srgbClr val="000000"/>
              </a:solidFill>
              <a:latin typeface="Arial"/>
              <a:ea typeface="Roboto"/>
            </a:endParaRPr>
          </a:p>
          <a:p>
            <a:pPr>
              <a:lnSpc>
                <a:spcPct val="90000"/>
              </a:lnSpc>
              <a:spcBef>
                <a:spcPts val="604"/>
              </a:spcBef>
            </a:pPr>
            <a:r>
              <a:rPr lang="en-US" sz="2910" b="0" strike="noStrike" spc="-1" dirty="0">
                <a:solidFill>
                  <a:srgbClr val="000000"/>
                </a:solidFill>
                <a:latin typeface="Arial"/>
              </a:rPr>
              <a:t>  Local Scheduler, life-cycle manager</a:t>
            </a:r>
            <a:endParaRPr lang="en-US" sz="2910" b="0" strike="noStrike" spc="-1" dirty="0">
              <a:solidFill>
                <a:srgbClr val="000000"/>
              </a:solidFill>
              <a:latin typeface="Arial"/>
              <a:ea typeface="Roboto"/>
            </a:endParaRPr>
          </a:p>
          <a:p>
            <a:pPr marL="216000" indent="-216000">
              <a:lnSpc>
                <a:spcPct val="90000"/>
              </a:lnSpc>
              <a:spcBef>
                <a:spcPts val="604"/>
              </a:spcBef>
              <a:buClr>
                <a:srgbClr val="000000"/>
              </a:buClr>
              <a:buSzPct val="45000"/>
              <a:buFont typeface="Wingdings" charset="2"/>
              <a:buChar char=""/>
            </a:pPr>
            <a:r>
              <a:rPr lang="en-US" sz="2910" b="0" strike="noStrike" spc="-1" dirty="0">
                <a:solidFill>
                  <a:srgbClr val="000000"/>
                </a:solidFill>
                <a:latin typeface="Arial"/>
              </a:rPr>
              <a:t>Build from the simplest software stack</a:t>
            </a:r>
            <a:endParaRPr lang="en-US" sz="2910" b="0" strike="noStrike" spc="-1" dirty="0">
              <a:solidFill>
                <a:srgbClr val="000000"/>
              </a:solidFill>
              <a:latin typeface="Arial"/>
              <a:ea typeface="Roboto"/>
            </a:endParaRPr>
          </a:p>
          <a:p>
            <a:pPr>
              <a:lnSpc>
                <a:spcPct val="90000"/>
              </a:lnSpc>
              <a:spcBef>
                <a:spcPts val="604"/>
              </a:spcBef>
            </a:pPr>
            <a:endParaRPr lang="en-US" sz="2910" b="0" strike="noStrike" spc="-1" dirty="0">
              <a:solidFill>
                <a:srgbClr val="000000"/>
              </a:solidFill>
              <a:latin typeface="Arial"/>
              <a:ea typeface="Roboto"/>
            </a:endParaRPr>
          </a:p>
        </p:txBody>
      </p:sp>
      <p:sp>
        <p:nvSpPr>
          <p:cNvPr id="95" name="TextShape 3"/>
          <p:cNvSpPr txBox="1"/>
          <p:nvPr/>
        </p:nvSpPr>
        <p:spPr>
          <a:xfrm>
            <a:off x="8610480" y="6356520"/>
            <a:ext cx="2742840" cy="364680"/>
          </a:xfrm>
          <a:prstGeom prst="rect">
            <a:avLst/>
          </a:prstGeom>
          <a:noFill/>
          <a:ln>
            <a:noFill/>
          </a:ln>
        </p:spPr>
        <p:txBody>
          <a:bodyPr anchor="ctr"/>
          <a:lstStyle/>
          <a:p>
            <a:pPr algn="r">
              <a:lnSpc>
                <a:spcPct val="100000"/>
              </a:lnSpc>
            </a:pPr>
            <a:fld id="{CD939CFD-513D-429B-82F2-C925FB9F775C}" type="slidenum">
              <a:rPr lang="en-US" sz="1200" b="0" strike="noStrike" spc="-1">
                <a:solidFill>
                  <a:srgbClr val="8B8B8B"/>
                </a:solidFill>
                <a:latin typeface="Arial"/>
              </a:rPr>
              <a:t>3</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제목 1">
            <a:extLst>
              <a:ext uri="{FF2B5EF4-FFF2-40B4-BE49-F238E27FC236}">
                <a16:creationId xmlns:a16="http://schemas.microsoft.com/office/drawing/2014/main" id="{ABCD28A0-CD19-4E39-A941-F4E3F7CF265F}"/>
              </a:ext>
            </a:extLst>
          </p:cNvPr>
          <p:cNvSpPr>
            <a:spLocks noGrp="1"/>
          </p:cNvSpPr>
          <p:nvPr>
            <p:ph type="title"/>
          </p:nvPr>
        </p:nvSpPr>
        <p:spPr bwMode="auto"/>
        <p:txBody>
          <a:bodyPr>
            <a:normAutofit/>
          </a:bodyPr>
          <a:lstStyle/>
          <a:p>
            <a:pPr>
              <a:defRPr/>
            </a:pPr>
            <a:r>
              <a:rPr lang="en-US" dirty="0"/>
              <a:t>Nomenclatures for AI application service architecture</a:t>
            </a:r>
            <a:endParaRPr lang="ko-KR" dirty="0"/>
          </a:p>
        </p:txBody>
      </p:sp>
      <p:graphicFrame>
        <p:nvGraphicFramePr>
          <p:cNvPr id="31" name="Tabla 30">
            <a:extLst>
              <a:ext uri="{FF2B5EF4-FFF2-40B4-BE49-F238E27FC236}">
                <a16:creationId xmlns:a16="http://schemas.microsoft.com/office/drawing/2014/main" id="{4563BEAB-6068-4B04-A03D-C6C9825E3DD1}"/>
              </a:ext>
            </a:extLst>
          </p:cNvPr>
          <p:cNvGraphicFramePr>
            <a:graphicFrameLocks noGrp="1"/>
          </p:cNvGraphicFramePr>
          <p:nvPr/>
        </p:nvGraphicFramePr>
        <p:xfrm>
          <a:off x="407368" y="1326786"/>
          <a:ext cx="11017224" cy="4697304"/>
        </p:xfrm>
        <a:graphic>
          <a:graphicData uri="http://schemas.openxmlformats.org/drawingml/2006/table">
            <a:tbl>
              <a:tblPr firstRow="1" bandRow="1">
                <a:tableStyleId>{5C22544A-7EE6-4342-B048-85BDC9FD1C3A}</a:tableStyleId>
              </a:tblPr>
              <a:tblGrid>
                <a:gridCol w="3574726">
                  <a:extLst>
                    <a:ext uri="{9D8B030D-6E8A-4147-A177-3AD203B41FA5}">
                      <a16:colId xmlns:a16="http://schemas.microsoft.com/office/drawing/2014/main" val="3819430328"/>
                    </a:ext>
                  </a:extLst>
                </a:gridCol>
                <a:gridCol w="7442498">
                  <a:extLst>
                    <a:ext uri="{9D8B030D-6E8A-4147-A177-3AD203B41FA5}">
                      <a16:colId xmlns:a16="http://schemas.microsoft.com/office/drawing/2014/main" val="38759352"/>
                    </a:ext>
                  </a:extLst>
                </a:gridCol>
              </a:tblGrid>
              <a:tr h="0">
                <a:tc>
                  <a:txBody>
                    <a:bodyPr/>
                    <a:lstStyle/>
                    <a:p>
                      <a:endParaRPr lang="en-US" sz="2800" noProof="0" dirty="0"/>
                    </a:p>
                  </a:txBody>
                  <a:tcPr>
                    <a:solidFill>
                      <a:schemeClr val="bg1"/>
                    </a:solidFill>
                  </a:tcPr>
                </a:tc>
                <a:tc>
                  <a:txBody>
                    <a:bodyPr/>
                    <a:lstStyle/>
                    <a:p>
                      <a:endParaRPr lang="en-US" sz="2800" noProof="0" dirty="0"/>
                    </a:p>
                  </a:txBody>
                  <a:tcPr>
                    <a:solidFill>
                      <a:schemeClr val="bg1"/>
                    </a:solidFill>
                  </a:tcPr>
                </a:tc>
                <a:extLst>
                  <a:ext uri="{0D108BD9-81ED-4DB2-BD59-A6C34878D82A}">
                    <a16:rowId xmlns:a16="http://schemas.microsoft.com/office/drawing/2014/main" val="3516387052"/>
                  </a:ext>
                </a:extLst>
              </a:tr>
              <a:tr h="839046">
                <a:tc>
                  <a:txBody>
                    <a:bodyPr/>
                    <a:lstStyle/>
                    <a:p>
                      <a:r>
                        <a:rPr lang="en-US" sz="2400" b="0" noProof="0" dirty="0"/>
                        <a:t>AI Model</a:t>
                      </a:r>
                    </a:p>
                  </a:txBody>
                  <a:tcPr/>
                </a:tc>
                <a:tc>
                  <a:txBody>
                    <a:bodyPr/>
                    <a:lstStyle/>
                    <a:p>
                      <a:r>
                        <a:rPr lang="en-US" sz="2400" noProof="0" dirty="0"/>
                        <a:t>A trained </a:t>
                      </a:r>
                      <a:r>
                        <a:rPr lang="en-US" sz="2400" i="1" noProof="0" dirty="0"/>
                        <a:t>model</a:t>
                      </a:r>
                      <a:r>
                        <a:rPr lang="en-US" sz="2400" noProof="0" dirty="0"/>
                        <a:t> (either a deep neural network or other ML).</a:t>
                      </a:r>
                    </a:p>
                  </a:txBody>
                  <a:tcPr/>
                </a:tc>
                <a:extLst>
                  <a:ext uri="{0D108BD9-81ED-4DB2-BD59-A6C34878D82A}">
                    <a16:rowId xmlns:a16="http://schemas.microsoft.com/office/drawing/2014/main" val="3141038899"/>
                  </a:ext>
                </a:extLst>
              </a:tr>
              <a:tr h="83904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noProof="0" dirty="0"/>
                        <a:t>AI Method</a:t>
                      </a:r>
                    </a:p>
                  </a:txBody>
                  <a:tcPr/>
                </a:tc>
                <a:tc>
                  <a:txBody>
                    <a:bodyPr/>
                    <a:lstStyle/>
                    <a:p>
                      <a:r>
                        <a:rPr lang="en-US" sz="2400" noProof="0" dirty="0"/>
                        <a:t>An entity serving the inference of a trained model (runs the model on the ML engine).</a:t>
                      </a:r>
                    </a:p>
                  </a:txBody>
                  <a:tcPr/>
                </a:tc>
                <a:extLst>
                  <a:ext uri="{0D108BD9-81ED-4DB2-BD59-A6C34878D82A}">
                    <a16:rowId xmlns:a16="http://schemas.microsoft.com/office/drawing/2014/main" val="1864070758"/>
                  </a:ext>
                </a:extLst>
              </a:tr>
              <a:tr h="839046">
                <a:tc>
                  <a:txBody>
                    <a:bodyPr/>
                    <a:lstStyle/>
                    <a:p>
                      <a:r>
                        <a:rPr lang="en-US" sz="2400" b="0" noProof="0" dirty="0"/>
                        <a:t>AI Service</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noProof="0" dirty="0"/>
                        <a:t>An entity serving a certain AI function </a:t>
                      </a:r>
                      <a:r>
                        <a:rPr lang="en-US" sz="2400" b="0" i="0" u="none" strike="noStrike" cap="none" spc="0" noProof="0" dirty="0">
                          <a:solidFill>
                            <a:schemeClr val="tx1"/>
                          </a:solidFill>
                          <a:latin typeface="Arial"/>
                          <a:ea typeface="+mn-ea"/>
                          <a:cs typeface="+mn-cs"/>
                        </a:rPr>
                        <a:t>(model serving layer) based in an AI Method.</a:t>
                      </a:r>
                      <a:endParaRPr lang="en-US" sz="2400" b="0" noProof="0" dirty="0"/>
                    </a:p>
                  </a:txBody>
                  <a:tcPr/>
                </a:tc>
                <a:extLst>
                  <a:ext uri="{0D108BD9-81ED-4DB2-BD59-A6C34878D82A}">
                    <a16:rowId xmlns:a16="http://schemas.microsoft.com/office/drawing/2014/main" val="3472869797"/>
                  </a:ext>
                </a:extLst>
              </a:tr>
              <a:tr h="839046">
                <a:tc>
                  <a:txBody>
                    <a:bodyPr/>
                    <a:lstStyle/>
                    <a:p>
                      <a:r>
                        <a:rPr lang="en-US" sz="2400" b="0" noProof="0" dirty="0"/>
                        <a:t>AI App</a:t>
                      </a:r>
                    </a:p>
                  </a:txBody>
                  <a:tcPr/>
                </a:tc>
                <a:tc>
                  <a:txBody>
                    <a:bodyPr/>
                    <a:lstStyle/>
                    <a:p>
                      <a:r>
                        <a:rPr lang="en-US" sz="2400" noProof="0" dirty="0"/>
                        <a:t>An entity </a:t>
                      </a:r>
                      <a:r>
                        <a:rPr lang="en-US" sz="2400" i="0" noProof="0" dirty="0"/>
                        <a:t>invoking AI Methods to provide AI </a:t>
                      </a:r>
                      <a:r>
                        <a:rPr lang="en-US" sz="2400" b="0" i="0" u="none" strike="noStrike" cap="none" spc="0" noProof="0" dirty="0">
                          <a:solidFill>
                            <a:schemeClr val="tx1"/>
                          </a:solidFill>
                          <a:latin typeface="Arial"/>
                          <a:ea typeface="+mn-ea"/>
                          <a:cs typeface="+mn-cs"/>
                        </a:rPr>
                        <a:t>functionalities </a:t>
                      </a:r>
                      <a:r>
                        <a:rPr lang="en-US" sz="2400" i="0" noProof="0" dirty="0"/>
                        <a:t>to the end user. </a:t>
                      </a:r>
                      <a:endParaRPr lang="en-US" sz="2400" noProof="0" dirty="0"/>
                    </a:p>
                  </a:txBody>
                  <a:tcPr/>
                </a:tc>
                <a:extLst>
                  <a:ext uri="{0D108BD9-81ED-4DB2-BD59-A6C34878D82A}">
                    <a16:rowId xmlns:a16="http://schemas.microsoft.com/office/drawing/2014/main" val="1978353311"/>
                  </a:ext>
                </a:extLst>
              </a:tr>
              <a:tr h="795615">
                <a:tc>
                  <a:txBody>
                    <a:bodyPr/>
                    <a:lstStyle/>
                    <a:p>
                      <a:r>
                        <a:rPr lang="en-US" sz="2400" b="0" noProof="0" dirty="0"/>
                        <a:t>AI Application Service</a:t>
                      </a:r>
                    </a:p>
                  </a:txBody>
                  <a:tcPr/>
                </a:tc>
                <a:tc>
                  <a:txBody>
                    <a:bodyPr/>
                    <a:lstStyle/>
                    <a:p>
                      <a:r>
                        <a:rPr lang="en-US" sz="2400" i="0" noProof="0" dirty="0"/>
                        <a:t>An entity which consists of set of AI functionalities delivered to an end user. </a:t>
                      </a:r>
                      <a:endParaRPr lang="en-US" sz="2400" noProof="0" dirty="0"/>
                    </a:p>
                  </a:txBody>
                  <a:tcPr/>
                </a:tc>
                <a:extLst>
                  <a:ext uri="{0D108BD9-81ED-4DB2-BD59-A6C34878D82A}">
                    <a16:rowId xmlns:a16="http://schemas.microsoft.com/office/drawing/2014/main" val="3243995667"/>
                  </a:ext>
                </a:extLst>
              </a:tr>
            </a:tbl>
          </a:graphicData>
        </a:graphic>
      </p:graphicFrame>
      <p:sp>
        <p:nvSpPr>
          <p:cNvPr id="7" name="Slide Number Placeholder 2">
            <a:extLst>
              <a:ext uri="{FF2B5EF4-FFF2-40B4-BE49-F238E27FC236}">
                <a16:creationId xmlns:a16="http://schemas.microsoft.com/office/drawing/2014/main" id="{F5A37F9C-9EE0-894A-B9A9-989402A20885}"/>
              </a:ext>
            </a:extLst>
          </p:cNvPr>
          <p:cNvSpPr>
            <a:spLocks noGrp="1"/>
          </p:cNvSpPr>
          <p:nvPr>
            <p:ph type="sldNum" sz="quarter" idx="12"/>
          </p:nvPr>
        </p:nvSpPr>
        <p:spPr>
          <a:xfrm>
            <a:off x="8610600" y="6356350"/>
            <a:ext cx="2743200" cy="365125"/>
          </a:xfrm>
        </p:spPr>
        <p:txBody>
          <a:bodyPr/>
          <a:lstStyle/>
          <a:p>
            <a:pPr>
              <a:defRPr/>
            </a:pPr>
            <a:fld id="{CF86CFD3-F567-44AA-A27C-B07542D76C26}" type="slidenum">
              <a:rPr lang="en-US" smtClean="0"/>
              <a:t>30</a:t>
            </a:fld>
            <a:endParaRPr lang="en-US" dirty="0"/>
          </a:p>
        </p:txBody>
      </p:sp>
      <p:sp>
        <p:nvSpPr>
          <p:cNvPr id="2" name="Footer Placeholder 1">
            <a:extLst>
              <a:ext uri="{FF2B5EF4-FFF2-40B4-BE49-F238E27FC236}">
                <a16:creationId xmlns:a16="http://schemas.microsoft.com/office/drawing/2014/main" id="{50024B00-C0D9-804C-B636-3DA1CD3637CD}"/>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C5DFD40-1308-4E74-9AC7-A454628F00E8}"/>
                  </a:ext>
                </a:extLst>
              </p14:cNvPr>
              <p14:cNvContentPartPr/>
              <p14:nvPr/>
            </p14:nvContentPartPr>
            <p14:xfrm>
              <a:off x="2196360" y="2338200"/>
              <a:ext cx="8964720" cy="1795320"/>
            </p14:xfrm>
          </p:contentPart>
        </mc:Choice>
        <mc:Fallback>
          <p:pic>
            <p:nvPicPr>
              <p:cNvPr id="3" name="Ink 2">
                <a:extLst>
                  <a:ext uri="{FF2B5EF4-FFF2-40B4-BE49-F238E27FC236}">
                    <a16:creationId xmlns:a16="http://schemas.microsoft.com/office/drawing/2014/main" id="{2C5DFD40-1308-4E74-9AC7-A454628F00E8}"/>
                  </a:ext>
                </a:extLst>
              </p:cNvPr>
              <p:cNvPicPr/>
              <p:nvPr/>
            </p:nvPicPr>
            <p:blipFill>
              <a:blip r:embed="rId3"/>
              <a:stretch>
                <a:fillRect/>
              </a:stretch>
            </p:blipFill>
            <p:spPr>
              <a:xfrm>
                <a:off x="2187000" y="2328840"/>
                <a:ext cx="8983440" cy="1814040"/>
              </a:xfrm>
              <a:prstGeom prst="rect">
                <a:avLst/>
              </a:prstGeom>
            </p:spPr>
          </p:pic>
        </mc:Fallback>
      </mc:AlternateContent>
    </p:spTree>
    <p:extLst>
      <p:ext uri="{BB962C8B-B14F-4D97-AF65-F5344CB8AC3E}">
        <p14:creationId xmlns:p14="http://schemas.microsoft.com/office/powerpoint/2010/main" val="187346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제목 1"/>
          <p:cNvSpPr>
            <a:spLocks noGrp="1"/>
          </p:cNvSpPr>
          <p:nvPr>
            <p:ph type="title"/>
          </p:nvPr>
        </p:nvSpPr>
        <p:spPr bwMode="auto">
          <a:xfrm>
            <a:off x="407368" y="332656"/>
            <a:ext cx="11089232" cy="717441"/>
          </a:xfrm>
        </p:spPr>
        <p:txBody>
          <a:bodyPr>
            <a:normAutofit/>
          </a:bodyPr>
          <a:lstStyle/>
          <a:p>
            <a:pPr>
              <a:defRPr/>
            </a:pPr>
            <a:r>
              <a:rPr lang="en-US" dirty="0"/>
              <a:t>DECENTER Reference Architecture – Functional View</a:t>
            </a:r>
            <a:endParaRPr lang="ko-KR" dirty="0"/>
          </a:p>
        </p:txBody>
      </p:sp>
      <p:pic>
        <p:nvPicPr>
          <p:cNvPr id="45" name="그림 8">
            <a:extLst>
              <a:ext uri="{FF2B5EF4-FFF2-40B4-BE49-F238E27FC236}">
                <a16:creationId xmlns:a16="http://schemas.microsoft.com/office/drawing/2014/main" id="{74949C50-490D-EB44-A841-F07D6895C4AD}"/>
              </a:ext>
            </a:extLst>
          </p:cNvPr>
          <p:cNvPicPr>
            <a:picLocks noChangeAspect="1"/>
          </p:cNvPicPr>
          <p:nvPr/>
        </p:nvPicPr>
        <p:blipFill>
          <a:blip r:embed="rId3"/>
          <a:stretch/>
        </p:blipFill>
        <p:spPr bwMode="auto">
          <a:xfrm>
            <a:off x="534344" y="3956696"/>
            <a:ext cx="1258497" cy="1194074"/>
          </a:xfrm>
          <a:prstGeom prst="rect">
            <a:avLst/>
          </a:prstGeom>
        </p:spPr>
      </p:pic>
      <p:sp>
        <p:nvSpPr>
          <p:cNvPr id="50" name="모서리가 둥근 직사각형 4">
            <a:extLst>
              <a:ext uri="{FF2B5EF4-FFF2-40B4-BE49-F238E27FC236}">
                <a16:creationId xmlns:a16="http://schemas.microsoft.com/office/drawing/2014/main" id="{D9C1D9DF-2103-7747-8F16-E56534245106}"/>
              </a:ext>
            </a:extLst>
          </p:cNvPr>
          <p:cNvSpPr/>
          <p:nvPr/>
        </p:nvSpPr>
        <p:spPr bwMode="auto">
          <a:xfrm>
            <a:off x="1978942" y="1860972"/>
            <a:ext cx="8437538" cy="4073777"/>
          </a:xfrm>
          <a:prstGeom prst="roundRect">
            <a:avLst>
              <a:gd name="adj" fmla="val 10118"/>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US" sz="2400"/>
          </a:p>
          <a:p>
            <a:pPr algn="ctr">
              <a:defRPr/>
            </a:pPr>
            <a:endParaRPr lang="en-US" sz="2400"/>
          </a:p>
          <a:p>
            <a:pPr algn="ctr">
              <a:defRPr/>
            </a:pPr>
            <a:endParaRPr lang="en-US" sz="2400"/>
          </a:p>
          <a:p>
            <a:pPr algn="ctr">
              <a:defRPr/>
            </a:pPr>
            <a:endParaRPr lang="en-US" sz="2400"/>
          </a:p>
          <a:p>
            <a:pPr algn="ctr">
              <a:defRPr/>
            </a:pPr>
            <a:endParaRPr lang="ko-KR" sz="2400"/>
          </a:p>
        </p:txBody>
      </p:sp>
      <p:sp>
        <p:nvSpPr>
          <p:cNvPr id="51" name="모서리가 둥근 직사각형 5">
            <a:extLst>
              <a:ext uri="{FF2B5EF4-FFF2-40B4-BE49-F238E27FC236}">
                <a16:creationId xmlns:a16="http://schemas.microsoft.com/office/drawing/2014/main" id="{55495E60-0844-4D4D-BCB7-54F1C89C4068}"/>
              </a:ext>
            </a:extLst>
          </p:cNvPr>
          <p:cNvSpPr/>
          <p:nvPr/>
        </p:nvSpPr>
        <p:spPr bwMode="auto">
          <a:xfrm>
            <a:off x="2483439" y="3609649"/>
            <a:ext cx="7455082" cy="2051599"/>
          </a:xfrm>
          <a:prstGeom prst="roundRect">
            <a:avLst>
              <a:gd name="adj" fmla="val 16667"/>
            </a:avLst>
          </a:prstGeom>
          <a:ln w="38100">
            <a:solidFill>
              <a:schemeClr val="accent2"/>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a:p>
          <a:p>
            <a:pPr algn="ctr"/>
            <a:endParaRPr lang="en-US" sz="2400" b="1"/>
          </a:p>
          <a:p>
            <a:pPr algn="ctr"/>
            <a:endParaRPr lang="en-US" sz="2400" b="1"/>
          </a:p>
          <a:p>
            <a:pPr algn="ctr"/>
            <a:endParaRPr lang="en-US" sz="2400" b="1"/>
          </a:p>
          <a:p>
            <a:pPr algn="ctr"/>
            <a:endParaRPr lang="ko-KR" altLang="en-US" sz="2400" b="1"/>
          </a:p>
        </p:txBody>
      </p:sp>
      <p:sp>
        <p:nvSpPr>
          <p:cNvPr id="52" name="모서리가 둥근 직사각형 6">
            <a:extLst>
              <a:ext uri="{FF2B5EF4-FFF2-40B4-BE49-F238E27FC236}">
                <a16:creationId xmlns:a16="http://schemas.microsoft.com/office/drawing/2014/main" id="{2EC26EE2-2CFD-714C-8F28-25E69690F2D2}"/>
              </a:ext>
            </a:extLst>
          </p:cNvPr>
          <p:cNvSpPr/>
          <p:nvPr/>
        </p:nvSpPr>
        <p:spPr bwMode="auto">
          <a:xfrm>
            <a:off x="5039930" y="4065980"/>
            <a:ext cx="2329993" cy="979210"/>
          </a:xfrm>
          <a:prstGeom prst="roundRect">
            <a:avLst>
              <a:gd name="adj" fmla="val 16667"/>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defRPr/>
            </a:pPr>
            <a:endParaRPr lang="ko-KR" sz="2400" b="1" dirty="0"/>
          </a:p>
        </p:txBody>
      </p:sp>
      <p:sp>
        <p:nvSpPr>
          <p:cNvPr id="53" name="모서리가 둥근 직사각형 7">
            <a:extLst>
              <a:ext uri="{FF2B5EF4-FFF2-40B4-BE49-F238E27FC236}">
                <a16:creationId xmlns:a16="http://schemas.microsoft.com/office/drawing/2014/main" id="{B0AC2222-F7B3-2B4C-B56F-7DA191E574A8}"/>
              </a:ext>
            </a:extLst>
          </p:cNvPr>
          <p:cNvSpPr/>
          <p:nvPr/>
        </p:nvSpPr>
        <p:spPr bwMode="auto">
          <a:xfrm>
            <a:off x="2820808" y="4057307"/>
            <a:ext cx="1786878" cy="979210"/>
          </a:xfrm>
          <a:prstGeom prst="roundRect">
            <a:avLst>
              <a:gd name="adj"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2000" dirty="0"/>
              <a:t>Data Preprocessor</a:t>
            </a:r>
            <a:endParaRPr lang="ko-KR" altLang="es-ES" sz="2000" dirty="0"/>
          </a:p>
        </p:txBody>
      </p:sp>
      <p:sp>
        <p:nvSpPr>
          <p:cNvPr id="54" name="모서리가 둥근 직사각형 8">
            <a:extLst>
              <a:ext uri="{FF2B5EF4-FFF2-40B4-BE49-F238E27FC236}">
                <a16:creationId xmlns:a16="http://schemas.microsoft.com/office/drawing/2014/main" id="{481CE71F-F8D4-FA45-952D-C7E53E4C0491}"/>
              </a:ext>
            </a:extLst>
          </p:cNvPr>
          <p:cNvSpPr/>
          <p:nvPr/>
        </p:nvSpPr>
        <p:spPr bwMode="auto">
          <a:xfrm>
            <a:off x="7767335" y="4058294"/>
            <a:ext cx="1786878" cy="979210"/>
          </a:xfrm>
          <a:prstGeom prst="roundRect">
            <a:avLst>
              <a:gd name="adj"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2000" dirty="0"/>
              <a:t>Data Postprocessor</a:t>
            </a:r>
            <a:endParaRPr lang="ko-KR" sz="2000" dirty="0"/>
          </a:p>
        </p:txBody>
      </p:sp>
      <p:sp>
        <p:nvSpPr>
          <p:cNvPr id="55" name="모서리가 둥근 직사각형 9">
            <a:extLst>
              <a:ext uri="{FF2B5EF4-FFF2-40B4-BE49-F238E27FC236}">
                <a16:creationId xmlns:a16="http://schemas.microsoft.com/office/drawing/2014/main" id="{6CCFC788-F881-294B-AECA-231243C896B9}"/>
              </a:ext>
            </a:extLst>
          </p:cNvPr>
          <p:cNvSpPr/>
          <p:nvPr/>
        </p:nvSpPr>
        <p:spPr bwMode="auto">
          <a:xfrm>
            <a:off x="2467519" y="1210570"/>
            <a:ext cx="2543361" cy="489929"/>
          </a:xfrm>
          <a:prstGeom prst="roundRect">
            <a:avLst>
              <a:gd name="adj" fmla="val 16667"/>
            </a:avLst>
          </a:prstGeom>
          <a:ln w="38100">
            <a:solidFill>
              <a:schemeClr val="accent2"/>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IoT Platform</a:t>
            </a:r>
            <a:endParaRPr lang="ko-KR" altLang="en-US" sz="2400" b="1" dirty="0"/>
          </a:p>
        </p:txBody>
      </p:sp>
      <p:sp>
        <p:nvSpPr>
          <p:cNvPr id="56" name="모서리가 둥근 직사각형 10">
            <a:extLst>
              <a:ext uri="{FF2B5EF4-FFF2-40B4-BE49-F238E27FC236}">
                <a16:creationId xmlns:a16="http://schemas.microsoft.com/office/drawing/2014/main" id="{2C46CC8D-7BFA-364B-9F9D-95F2AD42DD7D}"/>
              </a:ext>
            </a:extLst>
          </p:cNvPr>
          <p:cNvSpPr/>
          <p:nvPr/>
        </p:nvSpPr>
        <p:spPr bwMode="auto">
          <a:xfrm>
            <a:off x="3503712" y="2392697"/>
            <a:ext cx="5892905" cy="497645"/>
          </a:xfrm>
          <a:prstGeom prst="roundRect">
            <a:avLst>
              <a:gd name="adj" fmla="val 16667"/>
            </a:avLst>
          </a:prstGeom>
          <a:ln w="38100">
            <a:solidFill>
              <a:schemeClr val="accent2"/>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s-ES" altLang="ko-KR" sz="2400" b="1" dirty="0"/>
              <a:t>AI App</a:t>
            </a:r>
          </a:p>
        </p:txBody>
      </p:sp>
      <p:cxnSp>
        <p:nvCxnSpPr>
          <p:cNvPr id="57" name="직선 화살표 연결선 15">
            <a:extLst>
              <a:ext uri="{FF2B5EF4-FFF2-40B4-BE49-F238E27FC236}">
                <a16:creationId xmlns:a16="http://schemas.microsoft.com/office/drawing/2014/main" id="{9E47150F-3731-BC40-8A4C-C5B925FFDC10}"/>
              </a:ext>
            </a:extLst>
          </p:cNvPr>
          <p:cNvCxnSpPr>
            <a:cxnSpLocks/>
            <a:stCxn id="56" idx="3"/>
            <a:endCxn id="63" idx="1"/>
          </p:cNvCxnSpPr>
          <p:nvPr/>
        </p:nvCxnSpPr>
        <p:spPr bwMode="auto">
          <a:xfrm flipV="1">
            <a:off x="9396617" y="2633708"/>
            <a:ext cx="1332265" cy="7812"/>
          </a:xfrm>
          <a:prstGeom prst="straightConnector1">
            <a:avLst/>
          </a:prstGeom>
          <a:ln w="381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8" name="직사각형 18">
            <a:extLst>
              <a:ext uri="{FF2B5EF4-FFF2-40B4-BE49-F238E27FC236}">
                <a16:creationId xmlns:a16="http://schemas.microsoft.com/office/drawing/2014/main" id="{41132F7C-B9E8-394B-89CF-51B3CB5D380C}"/>
              </a:ext>
            </a:extLst>
          </p:cNvPr>
          <p:cNvSpPr/>
          <p:nvPr/>
        </p:nvSpPr>
        <p:spPr bwMode="auto">
          <a:xfrm>
            <a:off x="5585336" y="5122811"/>
            <a:ext cx="1784587" cy="461665"/>
          </a:xfrm>
          <a:prstGeom prst="rect">
            <a:avLst/>
          </a:prstGeom>
        </p:spPr>
        <p:txBody>
          <a:bodyPr wrap="square">
            <a:spAutoFit/>
          </a:bodyPr>
          <a:lstStyle/>
          <a:p>
            <a:pPr lvl="0">
              <a:defRPr/>
            </a:pPr>
            <a:r>
              <a:rPr lang="en-US" sz="2400" b="1" dirty="0">
                <a:solidFill>
                  <a:prstClr val="black"/>
                </a:solidFill>
              </a:rPr>
              <a:t>AI Service</a:t>
            </a:r>
            <a:endParaRPr sz="3600" dirty="0"/>
          </a:p>
        </p:txBody>
      </p:sp>
      <p:sp>
        <p:nvSpPr>
          <p:cNvPr id="59" name="직사각형 19">
            <a:extLst>
              <a:ext uri="{FF2B5EF4-FFF2-40B4-BE49-F238E27FC236}">
                <a16:creationId xmlns:a16="http://schemas.microsoft.com/office/drawing/2014/main" id="{F010E720-1BA0-3F4D-81A2-03E3ACDC5F17}"/>
              </a:ext>
            </a:extLst>
          </p:cNvPr>
          <p:cNvSpPr/>
          <p:nvPr/>
        </p:nvSpPr>
        <p:spPr bwMode="auto">
          <a:xfrm>
            <a:off x="7169029" y="1917546"/>
            <a:ext cx="4283643" cy="461665"/>
          </a:xfrm>
          <a:prstGeom prst="rect">
            <a:avLst/>
          </a:prstGeom>
        </p:spPr>
        <p:txBody>
          <a:bodyPr wrap="square">
            <a:spAutoFit/>
          </a:bodyPr>
          <a:lstStyle/>
          <a:p>
            <a:pPr lvl="0">
              <a:defRPr/>
            </a:pPr>
            <a:r>
              <a:rPr lang="en-US" sz="2400" b="1" dirty="0">
                <a:solidFill>
                  <a:prstClr val="black"/>
                </a:solidFill>
              </a:rPr>
              <a:t>AI Application Service       </a:t>
            </a:r>
            <a:endParaRPr sz="3600" dirty="0"/>
          </a:p>
        </p:txBody>
      </p:sp>
      <p:sp>
        <p:nvSpPr>
          <p:cNvPr id="60" name="모서리가 둥근 직사각형 24">
            <a:extLst>
              <a:ext uri="{FF2B5EF4-FFF2-40B4-BE49-F238E27FC236}">
                <a16:creationId xmlns:a16="http://schemas.microsoft.com/office/drawing/2014/main" id="{7FB86F0D-3E9A-9A45-8322-FB1B954AFDA2}"/>
              </a:ext>
            </a:extLst>
          </p:cNvPr>
          <p:cNvSpPr/>
          <p:nvPr/>
        </p:nvSpPr>
        <p:spPr bwMode="auto">
          <a:xfrm>
            <a:off x="5176972" y="4567517"/>
            <a:ext cx="2039066" cy="371503"/>
          </a:xfrm>
          <a:prstGeom prst="roundRect">
            <a:avLst>
              <a:gd name="adj" fmla="val 16667"/>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2400" b="1" dirty="0"/>
              <a:t>AI Model</a:t>
            </a:r>
            <a:endParaRPr lang="ko-KR" sz="2400" b="1" dirty="0"/>
          </a:p>
        </p:txBody>
      </p:sp>
      <p:sp>
        <p:nvSpPr>
          <p:cNvPr id="61" name="TextBox 25">
            <a:extLst>
              <a:ext uri="{FF2B5EF4-FFF2-40B4-BE49-F238E27FC236}">
                <a16:creationId xmlns:a16="http://schemas.microsoft.com/office/drawing/2014/main" id="{F7F96F51-0AC8-504D-A483-9D3CF2E3269B}"/>
              </a:ext>
            </a:extLst>
          </p:cNvPr>
          <p:cNvSpPr>
            <a:spLocks/>
          </p:cNvSpPr>
          <p:nvPr/>
        </p:nvSpPr>
        <p:spPr bwMode="auto">
          <a:xfrm>
            <a:off x="3814396" y="3140740"/>
            <a:ext cx="2671806" cy="338554"/>
          </a:xfrm>
          <a:prstGeom prst="rect">
            <a:avLst/>
          </a:prstGeom>
          <a:noFill/>
        </p:spPr>
        <p:txBody>
          <a:bodyPr wrap="square" rtlCol="0">
            <a:spAutoFit/>
          </a:bodyPr>
          <a:lstStyle/>
          <a:p>
            <a:pPr>
              <a:defRPr/>
            </a:pPr>
            <a:r>
              <a:rPr lang="en-US" sz="1600" dirty="0"/>
              <a:t>app request, device URL</a:t>
            </a:r>
            <a:endParaRPr lang="ko-KR" sz="1600" dirty="0"/>
          </a:p>
        </p:txBody>
      </p:sp>
      <p:sp>
        <p:nvSpPr>
          <p:cNvPr id="62" name="TextBox 26">
            <a:extLst>
              <a:ext uri="{FF2B5EF4-FFF2-40B4-BE49-F238E27FC236}">
                <a16:creationId xmlns:a16="http://schemas.microsoft.com/office/drawing/2014/main" id="{9974E018-F3D0-BB4D-95BD-F1EAFFE2B329}"/>
              </a:ext>
            </a:extLst>
          </p:cNvPr>
          <p:cNvSpPr>
            <a:spLocks/>
          </p:cNvSpPr>
          <p:nvPr/>
        </p:nvSpPr>
        <p:spPr bwMode="auto">
          <a:xfrm>
            <a:off x="8734042" y="3689194"/>
            <a:ext cx="2671807" cy="338554"/>
          </a:xfrm>
          <a:prstGeom prst="rect">
            <a:avLst/>
          </a:prstGeom>
          <a:noFill/>
        </p:spPr>
        <p:txBody>
          <a:bodyPr wrap="square" rtlCol="0">
            <a:spAutoFit/>
          </a:bodyPr>
          <a:lstStyle/>
          <a:p>
            <a:pPr>
              <a:defRPr/>
            </a:pPr>
            <a:r>
              <a:rPr lang="en-US" sz="1600" dirty="0"/>
              <a:t>detection/prediction/insight</a:t>
            </a:r>
            <a:endParaRPr lang="ko-KR" sz="1600" dirty="0"/>
          </a:p>
        </p:txBody>
      </p:sp>
      <p:pic>
        <p:nvPicPr>
          <p:cNvPr id="63" name="그림 15">
            <a:extLst>
              <a:ext uri="{FF2B5EF4-FFF2-40B4-BE49-F238E27FC236}">
                <a16:creationId xmlns:a16="http://schemas.microsoft.com/office/drawing/2014/main" id="{5CB82C00-C313-0B47-9F81-F8473F46A250}"/>
              </a:ext>
            </a:extLst>
          </p:cNvPr>
          <p:cNvPicPr>
            <a:picLocks noChangeAspect="1"/>
          </p:cNvPicPr>
          <p:nvPr/>
        </p:nvPicPr>
        <p:blipFill>
          <a:blip r:embed="rId4"/>
          <a:stretch/>
        </p:blipFill>
        <p:spPr bwMode="auto">
          <a:xfrm>
            <a:off x="10728882" y="2132856"/>
            <a:ext cx="1055750" cy="1001704"/>
          </a:xfrm>
          <a:prstGeom prst="rect">
            <a:avLst/>
          </a:prstGeom>
        </p:spPr>
      </p:pic>
      <p:sp>
        <p:nvSpPr>
          <p:cNvPr id="64" name="TextBox 23">
            <a:extLst>
              <a:ext uri="{FF2B5EF4-FFF2-40B4-BE49-F238E27FC236}">
                <a16:creationId xmlns:a16="http://schemas.microsoft.com/office/drawing/2014/main" id="{9669E91C-79B5-C84E-832B-830B8BBC061C}"/>
              </a:ext>
            </a:extLst>
          </p:cNvPr>
          <p:cNvSpPr>
            <a:spLocks/>
          </p:cNvSpPr>
          <p:nvPr/>
        </p:nvSpPr>
        <p:spPr bwMode="auto">
          <a:xfrm>
            <a:off x="10897446" y="3070018"/>
            <a:ext cx="718621" cy="369332"/>
          </a:xfrm>
          <a:prstGeom prst="rect">
            <a:avLst/>
          </a:prstGeom>
          <a:noFill/>
        </p:spPr>
        <p:txBody>
          <a:bodyPr wrap="square" rtlCol="0">
            <a:spAutoFit/>
          </a:bodyPr>
          <a:lstStyle/>
          <a:p>
            <a:pPr>
              <a:defRPr/>
            </a:pPr>
            <a:r>
              <a:rPr lang="en-US" dirty="0"/>
              <a:t>User</a:t>
            </a:r>
            <a:endParaRPr lang="ko-KR" sz="1000" dirty="0"/>
          </a:p>
        </p:txBody>
      </p:sp>
      <p:sp>
        <p:nvSpPr>
          <p:cNvPr id="65" name="TextBox 23">
            <a:extLst>
              <a:ext uri="{FF2B5EF4-FFF2-40B4-BE49-F238E27FC236}">
                <a16:creationId xmlns:a16="http://schemas.microsoft.com/office/drawing/2014/main" id="{FFE6F891-C7AA-0A46-AAFA-9D73158EA050}"/>
              </a:ext>
            </a:extLst>
          </p:cNvPr>
          <p:cNvSpPr>
            <a:spLocks/>
          </p:cNvSpPr>
          <p:nvPr/>
        </p:nvSpPr>
        <p:spPr bwMode="auto">
          <a:xfrm>
            <a:off x="658641" y="4845346"/>
            <a:ext cx="908247" cy="369332"/>
          </a:xfrm>
          <a:prstGeom prst="rect">
            <a:avLst/>
          </a:prstGeom>
          <a:noFill/>
        </p:spPr>
        <p:txBody>
          <a:bodyPr wrap="square" rtlCol="0">
            <a:spAutoFit/>
          </a:bodyPr>
          <a:lstStyle/>
          <a:p>
            <a:pPr>
              <a:defRPr/>
            </a:pPr>
            <a:r>
              <a:rPr lang="en-US" altLang="ko-KR" dirty="0"/>
              <a:t>Devices</a:t>
            </a:r>
            <a:endParaRPr lang="ko-KR" dirty="0"/>
          </a:p>
        </p:txBody>
      </p:sp>
      <p:cxnSp>
        <p:nvCxnSpPr>
          <p:cNvPr id="66" name="Elbow Connector 65">
            <a:extLst>
              <a:ext uri="{FF2B5EF4-FFF2-40B4-BE49-F238E27FC236}">
                <a16:creationId xmlns:a16="http://schemas.microsoft.com/office/drawing/2014/main" id="{E4B49B3A-3C56-304B-B2D3-83F400A67217}"/>
              </a:ext>
            </a:extLst>
          </p:cNvPr>
          <p:cNvCxnSpPr>
            <a:cxnSpLocks/>
            <a:stCxn id="55" idx="1"/>
            <a:endCxn id="45" idx="0"/>
          </p:cNvCxnSpPr>
          <p:nvPr/>
        </p:nvCxnSpPr>
        <p:spPr bwMode="auto">
          <a:xfrm rot="10800000" flipV="1">
            <a:off x="1163593" y="1455534"/>
            <a:ext cx="1303926" cy="2501161"/>
          </a:xfrm>
          <a:prstGeom prst="bentConnector2">
            <a:avLst/>
          </a:prstGeom>
          <a:ln w="38100">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C2FE6E61-EAA3-5742-B08F-6C99DD700A28}"/>
              </a:ext>
            </a:extLst>
          </p:cNvPr>
          <p:cNvCxnSpPr>
            <a:cxnSpLocks/>
            <a:stCxn id="56" idx="1"/>
            <a:endCxn id="55" idx="2"/>
          </p:cNvCxnSpPr>
          <p:nvPr/>
        </p:nvCxnSpPr>
        <p:spPr bwMode="auto">
          <a:xfrm rot="10800000" flipH="1">
            <a:off x="3503712" y="1700500"/>
            <a:ext cx="235488" cy="941021"/>
          </a:xfrm>
          <a:prstGeom prst="bentConnector4">
            <a:avLst>
              <a:gd name="adj1" fmla="val -97075"/>
              <a:gd name="adj2" fmla="val 6322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Right Arrow 67">
            <a:extLst>
              <a:ext uri="{FF2B5EF4-FFF2-40B4-BE49-F238E27FC236}">
                <a16:creationId xmlns:a16="http://schemas.microsoft.com/office/drawing/2014/main" id="{0ED8F94A-A6B9-524E-9BFB-3AF5E3A66109}"/>
              </a:ext>
            </a:extLst>
          </p:cNvPr>
          <p:cNvSpPr/>
          <p:nvPr/>
        </p:nvSpPr>
        <p:spPr bwMode="auto">
          <a:xfrm>
            <a:off x="1654057" y="4355383"/>
            <a:ext cx="1154268" cy="4012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0" name="Right Arrow 69">
            <a:extLst>
              <a:ext uri="{FF2B5EF4-FFF2-40B4-BE49-F238E27FC236}">
                <a16:creationId xmlns:a16="http://schemas.microsoft.com/office/drawing/2014/main" id="{CCB1B788-927C-8F4A-BA77-2B937B336EDE}"/>
              </a:ext>
            </a:extLst>
          </p:cNvPr>
          <p:cNvSpPr/>
          <p:nvPr/>
        </p:nvSpPr>
        <p:spPr bwMode="auto">
          <a:xfrm>
            <a:off x="4659864" y="4517733"/>
            <a:ext cx="452319" cy="4012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1" name="Right Arrow 70">
            <a:extLst>
              <a:ext uri="{FF2B5EF4-FFF2-40B4-BE49-F238E27FC236}">
                <a16:creationId xmlns:a16="http://schemas.microsoft.com/office/drawing/2014/main" id="{ED3966B1-2CF3-274A-A927-0A53C7A53834}"/>
              </a:ext>
            </a:extLst>
          </p:cNvPr>
          <p:cNvSpPr/>
          <p:nvPr/>
        </p:nvSpPr>
        <p:spPr bwMode="auto">
          <a:xfrm>
            <a:off x="7265527" y="4517733"/>
            <a:ext cx="452319" cy="4012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2" name="TextBox 25">
            <a:extLst>
              <a:ext uri="{FF2B5EF4-FFF2-40B4-BE49-F238E27FC236}">
                <a16:creationId xmlns:a16="http://schemas.microsoft.com/office/drawing/2014/main" id="{3EAC5DBF-B523-E047-82EE-E0F85B07AEF4}"/>
              </a:ext>
            </a:extLst>
          </p:cNvPr>
          <p:cNvSpPr>
            <a:spLocks/>
          </p:cNvSpPr>
          <p:nvPr/>
        </p:nvSpPr>
        <p:spPr bwMode="auto">
          <a:xfrm>
            <a:off x="3957733" y="2030736"/>
            <a:ext cx="3043350" cy="338554"/>
          </a:xfrm>
          <a:prstGeom prst="rect">
            <a:avLst/>
          </a:prstGeom>
          <a:noFill/>
        </p:spPr>
        <p:txBody>
          <a:bodyPr wrap="square" rtlCol="0">
            <a:spAutoFit/>
          </a:bodyPr>
          <a:lstStyle/>
          <a:p>
            <a:pPr>
              <a:defRPr/>
            </a:pPr>
            <a:r>
              <a:rPr lang="en-US" altLang="ko-KR" sz="1600" dirty="0"/>
              <a:t>IoT</a:t>
            </a:r>
            <a:r>
              <a:rPr lang="ko-KR" altLang="en-US" sz="1600" dirty="0"/>
              <a:t> </a:t>
            </a:r>
            <a:r>
              <a:rPr lang="en-US" altLang="ko-KR" sz="1600" dirty="0"/>
              <a:t>device</a:t>
            </a:r>
            <a:r>
              <a:rPr lang="ko-KR" altLang="en-US" sz="1600" dirty="0"/>
              <a:t> </a:t>
            </a:r>
            <a:r>
              <a:rPr lang="en-US" altLang="ko-KR" sz="1600" dirty="0"/>
              <a:t>information</a:t>
            </a:r>
            <a:r>
              <a:rPr lang="ko-KR" altLang="en-US" sz="1600" dirty="0"/>
              <a:t> </a:t>
            </a:r>
            <a:r>
              <a:rPr lang="en-US" altLang="ko-KR" sz="1600" dirty="0"/>
              <a:t>and</a:t>
            </a:r>
            <a:r>
              <a:rPr lang="ko-KR" altLang="en-US" sz="1600" dirty="0"/>
              <a:t> </a:t>
            </a:r>
            <a:r>
              <a:rPr lang="en-US" altLang="ko-KR" sz="1600" dirty="0"/>
              <a:t>control</a:t>
            </a:r>
            <a:endParaRPr lang="ko-KR" sz="1600" dirty="0"/>
          </a:p>
        </p:txBody>
      </p:sp>
      <p:sp>
        <p:nvSpPr>
          <p:cNvPr id="73" name="TextBox 25">
            <a:extLst>
              <a:ext uri="{FF2B5EF4-FFF2-40B4-BE49-F238E27FC236}">
                <a16:creationId xmlns:a16="http://schemas.microsoft.com/office/drawing/2014/main" id="{A50B214A-B133-8C45-A69F-15D8EBDEF55E}"/>
              </a:ext>
            </a:extLst>
          </p:cNvPr>
          <p:cNvSpPr>
            <a:spLocks/>
          </p:cNvSpPr>
          <p:nvPr/>
        </p:nvSpPr>
        <p:spPr bwMode="auto">
          <a:xfrm>
            <a:off x="540639" y="2137791"/>
            <a:ext cx="1286368" cy="338554"/>
          </a:xfrm>
          <a:prstGeom prst="rect">
            <a:avLst/>
          </a:prstGeom>
          <a:noFill/>
        </p:spPr>
        <p:txBody>
          <a:bodyPr wrap="square" rtlCol="0">
            <a:spAutoFit/>
          </a:bodyPr>
          <a:lstStyle/>
          <a:p>
            <a:pPr>
              <a:defRPr/>
            </a:pPr>
            <a:r>
              <a:rPr lang="en-US" altLang="ko-KR" sz="1600" dirty="0"/>
              <a:t>IoT</a:t>
            </a:r>
            <a:r>
              <a:rPr lang="ko-KR" altLang="en-US" sz="1600" dirty="0"/>
              <a:t> </a:t>
            </a:r>
            <a:r>
              <a:rPr lang="en-US" altLang="ko-KR" sz="1600" dirty="0"/>
              <a:t>Protocols</a:t>
            </a:r>
            <a:endParaRPr lang="ko-KR" sz="1600" dirty="0"/>
          </a:p>
        </p:txBody>
      </p:sp>
      <p:cxnSp>
        <p:nvCxnSpPr>
          <p:cNvPr id="74" name="Elbow Connector 73">
            <a:extLst>
              <a:ext uri="{FF2B5EF4-FFF2-40B4-BE49-F238E27FC236}">
                <a16:creationId xmlns:a16="http://schemas.microsoft.com/office/drawing/2014/main" id="{6E00B5E5-6B2D-2B4F-AA71-5CD8E279725C}"/>
              </a:ext>
            </a:extLst>
          </p:cNvPr>
          <p:cNvCxnSpPr>
            <a:cxnSpLocks/>
            <a:stCxn id="54" idx="0"/>
            <a:endCxn id="56" idx="2"/>
          </p:cNvCxnSpPr>
          <p:nvPr/>
        </p:nvCxnSpPr>
        <p:spPr bwMode="auto">
          <a:xfrm rot="16200000" flipV="1">
            <a:off x="6971494" y="2369013"/>
            <a:ext cx="1167952" cy="2210609"/>
          </a:xfrm>
          <a:prstGeom prst="bentConnector3">
            <a:avLst>
              <a:gd name="adj1" fmla="val 50000"/>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8DBD2FB6-2FD7-594A-951C-5B1AEDEB782F}"/>
              </a:ext>
            </a:extLst>
          </p:cNvPr>
          <p:cNvCxnSpPr>
            <a:cxnSpLocks/>
            <a:stCxn id="52" idx="0"/>
            <a:endCxn id="56" idx="2"/>
          </p:cNvCxnSpPr>
          <p:nvPr/>
        </p:nvCxnSpPr>
        <p:spPr bwMode="auto">
          <a:xfrm rot="5400000" flipH="1" flipV="1">
            <a:off x="5739727" y="3355542"/>
            <a:ext cx="1175638" cy="245238"/>
          </a:xfrm>
          <a:prstGeom prst="bentConnector3">
            <a:avLst>
              <a:gd name="adj1" fmla="val 50000"/>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9602E0A9-90A6-B245-BBEB-6CAB64005E97}"/>
              </a:ext>
            </a:extLst>
          </p:cNvPr>
          <p:cNvCxnSpPr>
            <a:cxnSpLocks/>
            <a:stCxn id="53" idx="0"/>
            <a:endCxn id="56" idx="2"/>
          </p:cNvCxnSpPr>
          <p:nvPr/>
        </p:nvCxnSpPr>
        <p:spPr bwMode="auto">
          <a:xfrm rot="5400000" flipH="1" flipV="1">
            <a:off x="4498724" y="2105866"/>
            <a:ext cx="1166965" cy="2735918"/>
          </a:xfrm>
          <a:prstGeom prst="bentConnector3">
            <a:avLst>
              <a:gd name="adj1" fmla="val 50000"/>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38460644-C3CD-B241-887D-7BFA0FEED116}"/>
              </a:ext>
            </a:extLst>
          </p:cNvPr>
          <p:cNvSpPr/>
          <p:nvPr/>
        </p:nvSpPr>
        <p:spPr>
          <a:xfrm>
            <a:off x="5448144" y="4059038"/>
            <a:ext cx="1548822" cy="461665"/>
          </a:xfrm>
          <a:prstGeom prst="rect">
            <a:avLst/>
          </a:prstGeom>
        </p:spPr>
        <p:txBody>
          <a:bodyPr wrap="none">
            <a:spAutoFit/>
          </a:bodyPr>
          <a:lstStyle/>
          <a:p>
            <a:pPr lvl="0" algn="ctr">
              <a:defRPr/>
            </a:pPr>
            <a:r>
              <a:rPr lang="en-US" sz="2400" b="1" dirty="0">
                <a:solidFill>
                  <a:prstClr val="black"/>
                </a:solidFill>
              </a:rPr>
              <a:t>AI Method</a:t>
            </a:r>
          </a:p>
        </p:txBody>
      </p:sp>
      <p:sp>
        <p:nvSpPr>
          <p:cNvPr id="2" name="TextBox 1">
            <a:extLst>
              <a:ext uri="{FF2B5EF4-FFF2-40B4-BE49-F238E27FC236}">
                <a16:creationId xmlns:a16="http://schemas.microsoft.com/office/drawing/2014/main" id="{BB40F658-70ED-2B4F-A5D5-971524B78F71}"/>
              </a:ext>
            </a:extLst>
          </p:cNvPr>
          <p:cNvSpPr txBox="1"/>
          <p:nvPr/>
        </p:nvSpPr>
        <p:spPr>
          <a:xfrm>
            <a:off x="11742234" y="5754029"/>
            <a:ext cx="184731" cy="369332"/>
          </a:xfrm>
          <a:prstGeom prst="rect">
            <a:avLst/>
          </a:prstGeom>
          <a:noFill/>
        </p:spPr>
        <p:txBody>
          <a:bodyPr wrap="none" rtlCol="0">
            <a:spAutoFit/>
          </a:bodyPr>
          <a:lstStyle/>
          <a:p>
            <a:endParaRPr lang="en-GB"/>
          </a:p>
        </p:txBody>
      </p:sp>
      <p:sp>
        <p:nvSpPr>
          <p:cNvPr id="33" name="Slide Number Placeholder 2">
            <a:extLst>
              <a:ext uri="{FF2B5EF4-FFF2-40B4-BE49-F238E27FC236}">
                <a16:creationId xmlns:a16="http://schemas.microsoft.com/office/drawing/2014/main" id="{A7D05BC6-49F6-D446-82F0-23D77F3D8970}"/>
              </a:ext>
            </a:extLst>
          </p:cNvPr>
          <p:cNvSpPr>
            <a:spLocks noGrp="1"/>
          </p:cNvSpPr>
          <p:nvPr>
            <p:ph type="sldNum" sz="quarter" idx="12"/>
          </p:nvPr>
        </p:nvSpPr>
        <p:spPr>
          <a:xfrm>
            <a:off x="8610600" y="6356350"/>
            <a:ext cx="2743200" cy="365125"/>
          </a:xfrm>
        </p:spPr>
        <p:txBody>
          <a:bodyPr/>
          <a:lstStyle/>
          <a:p>
            <a:pPr>
              <a:defRPr/>
            </a:pPr>
            <a:fld id="{CF86CFD3-F567-44AA-A27C-B07542D76C26}" type="slidenum">
              <a:rPr lang="en-US" smtClean="0"/>
              <a:t>31</a:t>
            </a:fld>
            <a:endParaRPr lang="en-US" dirty="0"/>
          </a:p>
        </p:txBody>
      </p:sp>
      <p:sp>
        <p:nvSpPr>
          <p:cNvPr id="3" name="Footer Placeholder 2">
            <a:extLst>
              <a:ext uri="{FF2B5EF4-FFF2-40B4-BE49-F238E27FC236}">
                <a16:creationId xmlns:a16="http://schemas.microsoft.com/office/drawing/2014/main" id="{065F9E6A-2BA1-A74F-B80A-F22AAFABE99A}"/>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2C69A94-4654-42CF-AC7B-B1DC3AE3A08E}"/>
                  </a:ext>
                </a:extLst>
              </p14:cNvPr>
              <p14:cNvContentPartPr/>
              <p14:nvPr/>
            </p14:nvContentPartPr>
            <p14:xfrm>
              <a:off x="627120" y="1049400"/>
              <a:ext cx="4455720" cy="5580000"/>
            </p14:xfrm>
          </p:contentPart>
        </mc:Choice>
        <mc:Fallback>
          <p:pic>
            <p:nvPicPr>
              <p:cNvPr id="5" name="Ink 4">
                <a:extLst>
                  <a:ext uri="{FF2B5EF4-FFF2-40B4-BE49-F238E27FC236}">
                    <a16:creationId xmlns:a16="http://schemas.microsoft.com/office/drawing/2014/main" id="{12C69A94-4654-42CF-AC7B-B1DC3AE3A08E}"/>
                  </a:ext>
                </a:extLst>
              </p:cNvPr>
              <p:cNvPicPr/>
              <p:nvPr/>
            </p:nvPicPr>
            <p:blipFill>
              <a:blip r:embed="rId6"/>
              <a:stretch>
                <a:fillRect/>
              </a:stretch>
            </p:blipFill>
            <p:spPr>
              <a:xfrm>
                <a:off x="617760" y="1040040"/>
                <a:ext cx="4474440" cy="5598720"/>
              </a:xfrm>
              <a:prstGeom prst="rect">
                <a:avLst/>
              </a:prstGeom>
            </p:spPr>
          </p:pic>
        </mc:Fallback>
      </mc:AlternateContent>
    </p:spTree>
    <p:extLst>
      <p:ext uri="{BB962C8B-B14F-4D97-AF65-F5344CB8AC3E}">
        <p14:creationId xmlns:p14="http://schemas.microsoft.com/office/powerpoint/2010/main" val="981198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4CBA-DA15-40CD-9279-360FF5AA3DAE}"/>
              </a:ext>
            </a:extLst>
          </p:cNvPr>
          <p:cNvSpPr>
            <a:spLocks noGrp="1"/>
          </p:cNvSpPr>
          <p:nvPr>
            <p:ph type="title"/>
          </p:nvPr>
        </p:nvSpPr>
        <p:spPr/>
        <p:txBody>
          <a:bodyPr>
            <a:normAutofit/>
          </a:bodyPr>
          <a:lstStyle/>
          <a:p>
            <a:pPr>
              <a:lnSpc>
                <a:spcPct val="100000"/>
              </a:lnSpc>
            </a:pPr>
            <a:r>
              <a:rPr lang="sl-SI" dirty="0"/>
              <a:t>Trust </a:t>
            </a:r>
            <a:r>
              <a:rPr lang="en-GB" dirty="0"/>
              <a:t>as a High-Level Requirement in Fog Computing</a:t>
            </a:r>
            <a:endParaRPr lang="en-SI" dirty="0"/>
          </a:p>
        </p:txBody>
      </p:sp>
      <p:sp>
        <p:nvSpPr>
          <p:cNvPr id="3" name="Content Placeholder 2">
            <a:extLst>
              <a:ext uri="{FF2B5EF4-FFF2-40B4-BE49-F238E27FC236}">
                <a16:creationId xmlns:a16="http://schemas.microsoft.com/office/drawing/2014/main" id="{4BBFC66E-C440-4200-81C2-C754CD540E57}"/>
              </a:ext>
            </a:extLst>
          </p:cNvPr>
          <p:cNvSpPr>
            <a:spLocks noGrp="1"/>
          </p:cNvSpPr>
          <p:nvPr>
            <p:ph idx="1"/>
          </p:nvPr>
        </p:nvSpPr>
        <p:spPr>
          <a:xfrm>
            <a:off x="838200" y="1412776"/>
            <a:ext cx="6878409" cy="4764187"/>
          </a:xfrm>
        </p:spPr>
        <p:txBody>
          <a:bodyPr>
            <a:normAutofit lnSpcReduction="10000"/>
          </a:bodyPr>
          <a:lstStyle/>
          <a:p>
            <a:pPr marL="0" indent="0">
              <a:lnSpc>
                <a:spcPct val="150000"/>
              </a:lnSpc>
              <a:buNone/>
            </a:pPr>
            <a:r>
              <a:rPr lang="en-GB" sz="2000" dirty="0"/>
              <a:t>Developed proof-of-concept scenarios</a:t>
            </a:r>
            <a:r>
              <a:rPr lang="en-GB" sz="2000" baseline="30000" dirty="0"/>
              <a:t>1</a:t>
            </a:r>
            <a:r>
              <a:rPr lang="en-GB" sz="2000" dirty="0"/>
              <a:t>:</a:t>
            </a:r>
          </a:p>
          <a:p>
            <a:r>
              <a:rPr lang="en-GB" sz="1600" b="1" dirty="0"/>
              <a:t>SOTA analysis </a:t>
            </a:r>
            <a:r>
              <a:rPr lang="en-GB" sz="1600" dirty="0"/>
              <a:t>for trust management in fog computing including data management </a:t>
            </a:r>
          </a:p>
          <a:p>
            <a:r>
              <a:rPr lang="en-GB" sz="1600" b="1" dirty="0"/>
              <a:t>Explore Off-chain and On-chain</a:t>
            </a:r>
            <a:r>
              <a:rPr lang="en-GB" sz="1600" dirty="0"/>
              <a:t> data related trust </a:t>
            </a:r>
            <a:r>
              <a:rPr lang="en-GB" sz="1600" dirty="0" err="1"/>
              <a:t>attrtibutes</a:t>
            </a:r>
            <a:endParaRPr lang="en-GB" sz="1600" dirty="0"/>
          </a:p>
          <a:p>
            <a:pPr>
              <a:lnSpc>
                <a:spcPct val="120000"/>
              </a:lnSpc>
            </a:pPr>
            <a:r>
              <a:rPr lang="en-GB" sz="1600" b="1" dirty="0"/>
              <a:t>Registration of participants </a:t>
            </a:r>
            <a:r>
              <a:rPr lang="en-GB" sz="1600" dirty="0"/>
              <a:t>(users and providers) for transparency and traceability</a:t>
            </a:r>
          </a:p>
          <a:p>
            <a:pPr>
              <a:lnSpc>
                <a:spcPct val="120000"/>
              </a:lnSpc>
            </a:pPr>
            <a:r>
              <a:rPr lang="en-GB" sz="1600" b="1" dirty="0"/>
              <a:t>Trusted access</a:t>
            </a:r>
            <a:r>
              <a:rPr lang="en-GB" sz="1600" dirty="0"/>
              <a:t> to decentralised data resources including cameras (video streams)</a:t>
            </a:r>
          </a:p>
          <a:p>
            <a:pPr>
              <a:lnSpc>
                <a:spcPct val="120000"/>
              </a:lnSpc>
            </a:pPr>
            <a:r>
              <a:rPr lang="en-GB" sz="1600" b="1" dirty="0"/>
              <a:t>Traceability of the data flow </a:t>
            </a:r>
            <a:r>
              <a:rPr lang="en-GB" sz="1600" dirty="0"/>
              <a:t>among the resources (camera, Fog, Cloud) with regard to security and privacy preservation requirements </a:t>
            </a:r>
          </a:p>
          <a:p>
            <a:pPr>
              <a:lnSpc>
                <a:spcPct val="120000"/>
              </a:lnSpc>
            </a:pPr>
            <a:r>
              <a:rPr lang="en-GB" sz="1600" b="1" dirty="0"/>
              <a:t>Different smart contract template designs</a:t>
            </a:r>
            <a:r>
              <a:rPr lang="en-GB" sz="1600" dirty="0"/>
              <a:t> among the entities that involve the use of Smart Oracles</a:t>
            </a:r>
          </a:p>
          <a:p>
            <a:pPr marL="0" indent="0">
              <a:lnSpc>
                <a:spcPct val="120000"/>
              </a:lnSpc>
              <a:buNone/>
            </a:pPr>
            <a:r>
              <a:rPr lang="en-GB" sz="1600" dirty="0"/>
              <a:t>Currently used for the design of the cross-border data management approach of task T4.3</a:t>
            </a:r>
          </a:p>
        </p:txBody>
      </p:sp>
      <p:sp>
        <p:nvSpPr>
          <p:cNvPr id="5" name="Slide Number Placeholder 4">
            <a:extLst>
              <a:ext uri="{FF2B5EF4-FFF2-40B4-BE49-F238E27FC236}">
                <a16:creationId xmlns:a16="http://schemas.microsoft.com/office/drawing/2014/main" id="{156952FE-8448-4B2F-9421-83D82B803345}"/>
              </a:ext>
            </a:extLst>
          </p:cNvPr>
          <p:cNvSpPr>
            <a:spLocks noGrp="1"/>
          </p:cNvSpPr>
          <p:nvPr>
            <p:ph type="sldNum" sz="quarter" idx="12"/>
          </p:nvPr>
        </p:nvSpPr>
        <p:spPr/>
        <p:txBody>
          <a:bodyPr/>
          <a:lstStyle/>
          <a:p>
            <a:pPr>
              <a:defRPr/>
            </a:pPr>
            <a:fld id="{CF86CFD3-F567-44AA-A27C-B07542D76C26}" type="slidenum">
              <a:rPr lang="en-SI" smtClean="0"/>
              <a:t>32</a:t>
            </a:fld>
            <a:endParaRPr lang="en-SI"/>
          </a:p>
        </p:txBody>
      </p:sp>
      <p:sp>
        <p:nvSpPr>
          <p:cNvPr id="8" name="TextBox 7">
            <a:extLst>
              <a:ext uri="{FF2B5EF4-FFF2-40B4-BE49-F238E27FC236}">
                <a16:creationId xmlns:a16="http://schemas.microsoft.com/office/drawing/2014/main" id="{F672C79E-3CC2-46C3-B4AD-41FCA05700AB}"/>
              </a:ext>
            </a:extLst>
          </p:cNvPr>
          <p:cNvSpPr txBox="1"/>
          <p:nvPr/>
        </p:nvSpPr>
        <p:spPr>
          <a:xfrm>
            <a:off x="838200" y="6308079"/>
            <a:ext cx="7130008" cy="353943"/>
          </a:xfrm>
          <a:prstGeom prst="rect">
            <a:avLst/>
          </a:prstGeom>
          <a:noFill/>
        </p:spPr>
        <p:txBody>
          <a:bodyPr wrap="square" rtlCol="0">
            <a:spAutoFit/>
          </a:bodyPr>
          <a:lstStyle/>
          <a:p>
            <a:pPr defTabSz="179388"/>
            <a:r>
              <a:rPr lang="sl-SI" sz="800" dirty="0">
                <a:latin typeface="Arial" panose="020B0604020202020204" pitchFamily="34" charset="0"/>
                <a:cs typeface="Arial" panose="020B0604020202020204" pitchFamily="34" charset="0"/>
              </a:rPr>
              <a:t>1</a:t>
            </a:r>
            <a:r>
              <a:rPr lang="sl-SI" sz="900" b="1" i="1" dirty="0">
                <a:solidFill>
                  <a:srgbClr val="0D0D0D"/>
                </a:solidFill>
              </a:rPr>
              <a:t>	</a:t>
            </a:r>
            <a:r>
              <a:rPr lang="en-US" sz="900" b="1" i="1" dirty="0">
                <a:solidFill>
                  <a:srgbClr val="0D0D0D"/>
                </a:solidFill>
              </a:rPr>
              <a:t>Trust Management in a Blockchain Based Fog Computing Platform with Trustless Smart</a:t>
            </a:r>
            <a:r>
              <a:rPr lang="sl-SI" sz="900" b="1" i="1" dirty="0">
                <a:solidFill>
                  <a:srgbClr val="0D0D0D"/>
                </a:solidFill>
              </a:rPr>
              <a:t> </a:t>
            </a:r>
            <a:r>
              <a:rPr lang="en-US" sz="900" b="1" i="1" dirty="0">
                <a:solidFill>
                  <a:srgbClr val="0D0D0D"/>
                </a:solidFill>
              </a:rPr>
              <a:t>Oracles</a:t>
            </a:r>
            <a:r>
              <a:rPr lang="sl-SI" sz="900" b="1" i="1" dirty="0">
                <a:solidFill>
                  <a:srgbClr val="0D0D0D"/>
                </a:solidFill>
              </a:rPr>
              <a:t> </a:t>
            </a:r>
          </a:p>
          <a:p>
            <a:pPr>
              <a:tabLst>
                <a:tab pos="180975" algn="l"/>
              </a:tabLst>
            </a:pPr>
            <a:r>
              <a:rPr lang="sl-SI"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Kochovski</a:t>
            </a:r>
            <a:r>
              <a:rPr lang="en-US" sz="800" dirty="0">
                <a:latin typeface="Arial" panose="020B0604020202020204" pitchFamily="34" charset="0"/>
                <a:cs typeface="Arial" panose="020B0604020202020204" pitchFamily="34" charset="0"/>
              </a:rPr>
              <a:t> et al.,</a:t>
            </a:r>
            <a:r>
              <a:rPr lang="sl-SI"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Trust management in a blockchain based fog computing platform with trustless smart oracles,</a:t>
            </a:r>
            <a:r>
              <a:rPr lang="sl-SI"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FGCS,</a:t>
            </a:r>
            <a:r>
              <a:rPr lang="sl-SI"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Vol. 101,</a:t>
            </a:r>
            <a:r>
              <a:rPr lang="sl-SI"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2019,</a:t>
            </a:r>
            <a:r>
              <a:rPr lang="sl-SI"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pp. 747-759.</a:t>
            </a:r>
            <a:endParaRPr lang="en-SI" sz="800"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4F8AA7E5-1C8E-45B3-AD60-39F11DF9963C}"/>
              </a:ext>
            </a:extLst>
          </p:cNvPr>
          <p:cNvGrpSpPr/>
          <p:nvPr/>
        </p:nvGrpSpPr>
        <p:grpSpPr>
          <a:xfrm>
            <a:off x="8368847" y="1055187"/>
            <a:ext cx="3000793" cy="980751"/>
            <a:chOff x="7104112" y="150130"/>
            <a:chExt cx="4068889" cy="1704331"/>
          </a:xfrm>
        </p:grpSpPr>
        <p:pic>
          <p:nvPicPr>
            <p:cNvPr id="7" name="Picture 6">
              <a:extLst>
                <a:ext uri="{FF2B5EF4-FFF2-40B4-BE49-F238E27FC236}">
                  <a16:creationId xmlns:a16="http://schemas.microsoft.com/office/drawing/2014/main" id="{5A316C9D-A8F8-4021-93F1-84D0F3C887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738" y="150130"/>
              <a:ext cx="2744263" cy="1613049"/>
            </a:xfrm>
            <a:prstGeom prst="rect">
              <a:avLst/>
            </a:prstGeom>
            <a:ln>
              <a:solidFill>
                <a:schemeClr val="tx1"/>
              </a:solidFill>
            </a:ln>
            <a:effectLst>
              <a:outerShdw blurRad="76200" dist="76200" dir="2700000" algn="tl" rotWithShape="0">
                <a:prstClr val="black">
                  <a:alpha val="40000"/>
                </a:prstClr>
              </a:outerShdw>
            </a:effectLst>
          </p:spPr>
        </p:pic>
        <p:cxnSp>
          <p:nvCxnSpPr>
            <p:cNvPr id="21" name="Straight Arrow Connector 20">
              <a:extLst>
                <a:ext uri="{FF2B5EF4-FFF2-40B4-BE49-F238E27FC236}">
                  <a16:creationId xmlns:a16="http://schemas.microsoft.com/office/drawing/2014/main" id="{B6394373-6194-4B9C-9D3D-A138F2906087}"/>
                </a:ext>
              </a:extLst>
            </p:cNvPr>
            <p:cNvCxnSpPr>
              <a:cxnSpLocks/>
            </p:cNvCxnSpPr>
            <p:nvPr/>
          </p:nvCxnSpPr>
          <p:spPr>
            <a:xfrm flipV="1">
              <a:off x="7104112" y="1103386"/>
              <a:ext cx="1246375" cy="75107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9F8C8C3-E6D6-44C1-80A3-D5ABF7FEB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692" y="2256236"/>
            <a:ext cx="3128010" cy="1373442"/>
          </a:xfrm>
          <a:prstGeom prst="rect">
            <a:avLst/>
          </a:prstGeom>
          <a:ln>
            <a:solidFill>
              <a:schemeClr val="tx1"/>
            </a:solidFill>
          </a:ln>
          <a:effectLst>
            <a:outerShdw blurRad="76200" dist="76200" dir="2700000" algn="tl" rotWithShape="0">
              <a:prstClr val="black">
                <a:alpha val="40000"/>
              </a:prstClr>
            </a:outerShdw>
          </a:effectLst>
        </p:spPr>
      </p:pic>
      <p:pic>
        <p:nvPicPr>
          <p:cNvPr id="17" name="Picture 16">
            <a:extLst>
              <a:ext uri="{FF2B5EF4-FFF2-40B4-BE49-F238E27FC236}">
                <a16:creationId xmlns:a16="http://schemas.microsoft.com/office/drawing/2014/main" id="{09EB8F8D-3A74-4BF1-A6A8-EF32516CC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4319" y="3429000"/>
            <a:ext cx="2389755" cy="1717674"/>
          </a:xfrm>
          <a:prstGeom prst="rect">
            <a:avLst/>
          </a:prstGeom>
          <a:ln>
            <a:solidFill>
              <a:schemeClr val="tx1"/>
            </a:solidFill>
          </a:ln>
          <a:effectLst>
            <a:outerShdw blurRad="76200" dist="76200" dir="2700000" algn="tl" rotWithShape="0">
              <a:prstClr val="black">
                <a:alpha val="40000"/>
              </a:prstClr>
            </a:outerShdw>
          </a:effectLst>
        </p:spPr>
      </p:pic>
      <p:pic>
        <p:nvPicPr>
          <p:cNvPr id="19" name="Picture 18">
            <a:extLst>
              <a:ext uri="{FF2B5EF4-FFF2-40B4-BE49-F238E27FC236}">
                <a16:creationId xmlns:a16="http://schemas.microsoft.com/office/drawing/2014/main" id="{4FF90A13-18E3-4045-AADB-CC97E789C4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197" y="4469290"/>
            <a:ext cx="2777000" cy="1542682"/>
          </a:xfrm>
          <a:prstGeom prst="rect">
            <a:avLst/>
          </a:prstGeom>
          <a:ln>
            <a:solidFill>
              <a:schemeClr val="tx1"/>
            </a:solidFill>
          </a:ln>
          <a:effectLst>
            <a:outerShdw blurRad="76200" dist="76200" dir="2700000" algn="tl" rotWithShape="0">
              <a:prstClr val="black">
                <a:alpha val="40000"/>
              </a:prstClr>
            </a:outerShdw>
          </a:effectLst>
        </p:spPr>
      </p:pic>
      <p:sp>
        <p:nvSpPr>
          <p:cNvPr id="4" name="Footer Placeholder 3">
            <a:extLst>
              <a:ext uri="{FF2B5EF4-FFF2-40B4-BE49-F238E27FC236}">
                <a16:creationId xmlns:a16="http://schemas.microsoft.com/office/drawing/2014/main" id="{BF6063D1-C81F-4F42-9630-E3342BFD4ED9}"/>
              </a:ext>
            </a:extLst>
          </p:cNvPr>
          <p:cNvSpPr>
            <a:spLocks noGrp="1"/>
          </p:cNvSpPr>
          <p:nvPr>
            <p:ph type="ftr" sz="quarter" idx="11"/>
          </p:nvPr>
        </p:nvSpPr>
        <p:spPr/>
        <p:txBody>
          <a:bodyPr/>
          <a:lstStyle/>
          <a:p>
            <a:pPr>
              <a:defRPr/>
            </a:pPr>
            <a:endParaRPr lang="sl-SI"/>
          </a:p>
        </p:txBody>
      </p:sp>
    </p:spTree>
    <p:extLst>
      <p:ext uri="{BB962C8B-B14F-4D97-AF65-F5344CB8AC3E}">
        <p14:creationId xmlns:p14="http://schemas.microsoft.com/office/powerpoint/2010/main" val="359751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39A669C-E7C5-2547-A08C-CA7FF1613689}"/>
              </a:ext>
            </a:extLst>
          </p:cNvPr>
          <p:cNvSpPr/>
          <p:nvPr/>
        </p:nvSpPr>
        <p:spPr>
          <a:xfrm>
            <a:off x="3414159" y="1412776"/>
            <a:ext cx="5112568" cy="5184576"/>
          </a:xfrm>
          <a:prstGeom prst="roundRect">
            <a:avLst>
              <a:gd name="adj" fmla="val 3591"/>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8" name="Title 47">
            <a:extLst>
              <a:ext uri="{FF2B5EF4-FFF2-40B4-BE49-F238E27FC236}">
                <a16:creationId xmlns:a16="http://schemas.microsoft.com/office/drawing/2014/main" id="{7A57F13F-98E4-F34A-805C-1EF7FC7B622E}"/>
              </a:ext>
            </a:extLst>
          </p:cNvPr>
          <p:cNvSpPr>
            <a:spLocks noGrp="1"/>
          </p:cNvSpPr>
          <p:nvPr>
            <p:ph type="title"/>
          </p:nvPr>
        </p:nvSpPr>
        <p:spPr/>
        <p:txBody>
          <a:bodyPr/>
          <a:lstStyle/>
          <a:p>
            <a:r>
              <a:rPr lang="en-GB" dirty="0"/>
              <a:t>Data Model Management Structure</a:t>
            </a:r>
          </a:p>
        </p:txBody>
      </p:sp>
      <p:sp>
        <p:nvSpPr>
          <p:cNvPr id="2" name="Slide Number Placeholder 1">
            <a:extLst>
              <a:ext uri="{FF2B5EF4-FFF2-40B4-BE49-F238E27FC236}">
                <a16:creationId xmlns:a16="http://schemas.microsoft.com/office/drawing/2014/main" id="{C9DDB0D2-B680-4848-94BA-88749F2D0315}"/>
              </a:ext>
            </a:extLst>
          </p:cNvPr>
          <p:cNvSpPr>
            <a:spLocks noGrp="1"/>
          </p:cNvSpPr>
          <p:nvPr>
            <p:ph type="sldNum" sz="quarter" idx="12"/>
          </p:nvPr>
        </p:nvSpPr>
        <p:spPr/>
        <p:txBody>
          <a:bodyPr/>
          <a:lstStyle/>
          <a:p>
            <a:pPr>
              <a:defRPr/>
            </a:pPr>
            <a:fld id="{CF86CFD3-F567-44AA-A27C-B07542D76C26}" type="slidenum">
              <a:rPr lang="en-US" smtClean="0"/>
              <a:t>33</a:t>
            </a:fld>
            <a:endParaRPr lang="en-US"/>
          </a:p>
        </p:txBody>
      </p:sp>
      <p:sp>
        <p:nvSpPr>
          <p:cNvPr id="3" name="Rectangle 230">
            <a:extLst>
              <a:ext uri="{FF2B5EF4-FFF2-40B4-BE49-F238E27FC236}">
                <a16:creationId xmlns:a16="http://schemas.microsoft.com/office/drawing/2014/main" id="{3723FC54-2E40-944F-BE2D-8C663DEF9864}"/>
              </a:ext>
            </a:extLst>
          </p:cNvPr>
          <p:cNvSpPr/>
          <p:nvPr/>
        </p:nvSpPr>
        <p:spPr>
          <a:xfrm>
            <a:off x="3946886" y="3442676"/>
            <a:ext cx="4051067" cy="450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Trusted Model Manager</a:t>
            </a:r>
          </a:p>
        </p:txBody>
      </p:sp>
      <p:grpSp>
        <p:nvGrpSpPr>
          <p:cNvPr id="4" name="Group 3">
            <a:extLst>
              <a:ext uri="{FF2B5EF4-FFF2-40B4-BE49-F238E27FC236}">
                <a16:creationId xmlns:a16="http://schemas.microsoft.com/office/drawing/2014/main" id="{2C88BE44-C63F-A34D-A50D-8C9B354D8C3A}"/>
              </a:ext>
            </a:extLst>
          </p:cNvPr>
          <p:cNvGrpSpPr/>
          <p:nvPr/>
        </p:nvGrpSpPr>
        <p:grpSpPr>
          <a:xfrm>
            <a:off x="9228860" y="1676628"/>
            <a:ext cx="2743200" cy="3336547"/>
            <a:chOff x="8277704" y="1422121"/>
            <a:chExt cx="2674165" cy="3336547"/>
          </a:xfrm>
        </p:grpSpPr>
        <p:sp>
          <p:nvSpPr>
            <p:cNvPr id="5" name="Rectangle 234">
              <a:extLst>
                <a:ext uri="{FF2B5EF4-FFF2-40B4-BE49-F238E27FC236}">
                  <a16:creationId xmlns:a16="http://schemas.microsoft.com/office/drawing/2014/main" id="{DBE61104-7A95-F747-8BBA-DAF2FCC57E59}"/>
                </a:ext>
              </a:extLst>
            </p:cNvPr>
            <p:cNvSpPr/>
            <p:nvPr/>
          </p:nvSpPr>
          <p:spPr>
            <a:xfrm>
              <a:off x="8277704" y="1422121"/>
              <a:ext cx="2674165" cy="3336547"/>
            </a:xfrm>
            <a:prstGeom prst="round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SI" sz="1400" b="1" dirty="0">
                <a:solidFill>
                  <a:schemeClr val="tx1"/>
                </a:solidFill>
                <a:latin typeface="Arial" panose="020B0604020202020204" pitchFamily="34" charset="0"/>
                <a:cs typeface="Arial" panose="020B0604020202020204" pitchFamily="34" charset="0"/>
              </a:endParaRPr>
            </a:p>
          </p:txBody>
        </p:sp>
        <p:sp>
          <p:nvSpPr>
            <p:cNvPr id="6" name="Rectangle 235">
              <a:extLst>
                <a:ext uri="{FF2B5EF4-FFF2-40B4-BE49-F238E27FC236}">
                  <a16:creationId xmlns:a16="http://schemas.microsoft.com/office/drawing/2014/main" id="{6548759E-A730-CF40-A51A-602C2868D9B8}"/>
                </a:ext>
              </a:extLst>
            </p:cNvPr>
            <p:cNvSpPr/>
            <p:nvPr/>
          </p:nvSpPr>
          <p:spPr>
            <a:xfrm>
              <a:off x="8686581" y="3507786"/>
              <a:ext cx="1893126" cy="444907"/>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sl-SI" sz="1400" dirty="0">
                  <a:solidFill>
                    <a:schemeClr val="tx1"/>
                  </a:solidFill>
                  <a:latin typeface="Arial" panose="020B0604020202020204" pitchFamily="34" charset="0"/>
                  <a:cs typeface="Arial" panose="020B0604020202020204" pitchFamily="34" charset="0"/>
                </a:rPr>
                <a:t>Event/ Trigger</a:t>
              </a:r>
              <a:endParaRPr lang="en-GB" sz="1400" dirty="0">
                <a:solidFill>
                  <a:schemeClr val="tx1"/>
                </a:solidFill>
                <a:latin typeface="Arial" panose="020B0604020202020204" pitchFamily="34" charset="0"/>
                <a:cs typeface="Arial" panose="020B0604020202020204" pitchFamily="34" charset="0"/>
              </a:endParaRPr>
            </a:p>
          </p:txBody>
        </p:sp>
        <p:sp>
          <p:nvSpPr>
            <p:cNvPr id="7" name="Rectangle 236">
              <a:extLst>
                <a:ext uri="{FF2B5EF4-FFF2-40B4-BE49-F238E27FC236}">
                  <a16:creationId xmlns:a16="http://schemas.microsoft.com/office/drawing/2014/main" id="{CCE45583-0C5F-5641-B991-7D0959C97029}"/>
                </a:ext>
              </a:extLst>
            </p:cNvPr>
            <p:cNvSpPr/>
            <p:nvPr/>
          </p:nvSpPr>
          <p:spPr>
            <a:xfrm>
              <a:off x="8686582" y="2041952"/>
              <a:ext cx="1893126" cy="450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sl-SI" sz="1400" dirty="0">
                  <a:solidFill>
                    <a:schemeClr val="tx1"/>
                  </a:solidFill>
                  <a:latin typeface="Arial" panose="020B0604020202020204" pitchFamily="34" charset="0"/>
                  <a:cs typeface="Arial" panose="020B0604020202020204" pitchFamily="34" charset="0"/>
                </a:rPr>
                <a:t>Korea</a:t>
              </a:r>
              <a:r>
                <a:rPr lang="en-US" sz="1400" dirty="0">
                  <a:solidFill>
                    <a:schemeClr val="tx1"/>
                  </a:solidFill>
                  <a:latin typeface="Arial" panose="020B0604020202020204" pitchFamily="34" charset="0"/>
                  <a:cs typeface="Arial" panose="020B0604020202020204" pitchFamily="34" charset="0"/>
                </a:rPr>
                <a:t>n</a:t>
              </a:r>
              <a:r>
                <a:rPr lang="sl-SI" sz="140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regulation</a:t>
              </a:r>
              <a:r>
                <a:rPr lang="sl-SI" sz="1400" dirty="0">
                  <a:solidFill>
                    <a:schemeClr val="tx1"/>
                  </a:solidFill>
                  <a:latin typeface="Arial" panose="020B0604020202020204" pitchFamily="34" charset="0"/>
                  <a:cs typeface="Arial" panose="020B0604020202020204" pitchFamily="34" charset="0"/>
                </a:rPr>
                <a:t> </a:t>
              </a:r>
              <a:endParaRPr lang="en-SI" sz="1400" dirty="0">
                <a:solidFill>
                  <a:schemeClr val="tx1"/>
                </a:solidFill>
                <a:latin typeface="Arial" panose="020B0604020202020204" pitchFamily="34" charset="0"/>
                <a:cs typeface="Arial" panose="020B0604020202020204" pitchFamily="34" charset="0"/>
              </a:endParaRPr>
            </a:p>
          </p:txBody>
        </p:sp>
        <p:sp>
          <p:nvSpPr>
            <p:cNvPr id="8" name="Rectangle 237">
              <a:extLst>
                <a:ext uri="{FF2B5EF4-FFF2-40B4-BE49-F238E27FC236}">
                  <a16:creationId xmlns:a16="http://schemas.microsoft.com/office/drawing/2014/main" id="{16486F57-7E6B-F54A-B6DB-845BFE443509}"/>
                </a:ext>
              </a:extLst>
            </p:cNvPr>
            <p:cNvSpPr/>
            <p:nvPr/>
          </p:nvSpPr>
          <p:spPr>
            <a:xfrm>
              <a:off x="8686581" y="2801872"/>
              <a:ext cx="1893126" cy="450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sl-SI" sz="1400" dirty="0">
                  <a:solidFill>
                    <a:schemeClr val="tx1"/>
                  </a:solidFill>
                  <a:latin typeface="Arial" panose="020B0604020202020204" pitchFamily="34" charset="0"/>
                  <a:cs typeface="Arial" panose="020B0604020202020204" pitchFamily="34" charset="0"/>
                </a:rPr>
                <a:t>EU </a:t>
              </a:r>
              <a:r>
                <a:rPr lang="en-GB" sz="1400" dirty="0">
                  <a:solidFill>
                    <a:schemeClr val="tx1"/>
                  </a:solidFill>
                  <a:latin typeface="Arial" panose="020B0604020202020204" pitchFamily="34" charset="0"/>
                  <a:cs typeface="Arial" panose="020B0604020202020204" pitchFamily="34" charset="0"/>
                </a:rPr>
                <a:t>regulation</a:t>
              </a:r>
              <a:endParaRPr lang="en-SI" sz="1400" dirty="0">
                <a:solidFill>
                  <a:schemeClr val="tx1"/>
                </a:solidFill>
                <a:latin typeface="Arial" panose="020B0604020202020204" pitchFamily="34" charset="0"/>
                <a:cs typeface="Arial" panose="020B0604020202020204" pitchFamily="34" charset="0"/>
              </a:endParaRPr>
            </a:p>
          </p:txBody>
        </p:sp>
      </p:grpSp>
      <p:sp>
        <p:nvSpPr>
          <p:cNvPr id="10" name="Rectangle: Rounded Corners 240">
            <a:extLst>
              <a:ext uri="{FF2B5EF4-FFF2-40B4-BE49-F238E27FC236}">
                <a16:creationId xmlns:a16="http://schemas.microsoft.com/office/drawing/2014/main" id="{2D3BA85B-B8A5-774A-A17B-1C1C1C3AFEB6}"/>
              </a:ext>
            </a:extLst>
          </p:cNvPr>
          <p:cNvSpPr/>
          <p:nvPr/>
        </p:nvSpPr>
        <p:spPr>
          <a:xfrm>
            <a:off x="6123550" y="2442136"/>
            <a:ext cx="1874403" cy="450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400" b="1" dirty="0">
                <a:solidFill>
                  <a:schemeClr val="bg1"/>
                </a:solidFill>
                <a:latin typeface="Arial" panose="020B0604020202020204" pitchFamily="34" charset="0"/>
                <a:cs typeface="Arial" panose="020B0604020202020204" pitchFamily="34" charset="0"/>
              </a:rPr>
              <a:t>Smart Oracle</a:t>
            </a:r>
            <a:endParaRPr lang="en-SI" sz="1400" b="1" dirty="0">
              <a:solidFill>
                <a:schemeClr val="bg1"/>
              </a:solidFill>
              <a:latin typeface="Arial" panose="020B0604020202020204" pitchFamily="34" charset="0"/>
              <a:cs typeface="Arial" panose="020B0604020202020204" pitchFamily="34" charset="0"/>
            </a:endParaRPr>
          </a:p>
        </p:txBody>
      </p:sp>
      <p:sp>
        <p:nvSpPr>
          <p:cNvPr id="18" name="Rectangle: Rounded Corners 224">
            <a:extLst>
              <a:ext uri="{FF2B5EF4-FFF2-40B4-BE49-F238E27FC236}">
                <a16:creationId xmlns:a16="http://schemas.microsoft.com/office/drawing/2014/main" id="{DA12DF18-5389-E848-B885-191969413599}"/>
              </a:ext>
            </a:extLst>
          </p:cNvPr>
          <p:cNvSpPr/>
          <p:nvPr/>
        </p:nvSpPr>
        <p:spPr>
          <a:xfrm>
            <a:off x="3941205" y="2442277"/>
            <a:ext cx="1874403" cy="45025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err="1">
                <a:solidFill>
                  <a:schemeClr val="bg1"/>
                </a:solidFill>
                <a:latin typeface="Arial" panose="020B0604020202020204" pitchFamily="34" charset="0"/>
                <a:cs typeface="Arial" panose="020B0604020202020204" pitchFamily="34" charset="0"/>
              </a:rPr>
              <a:t>BlockChain</a:t>
            </a:r>
            <a:r>
              <a:rPr lang="en-GB" sz="1400" b="1" dirty="0">
                <a:solidFill>
                  <a:schemeClr val="bg1"/>
                </a:solidFill>
                <a:latin typeface="Arial" panose="020B0604020202020204" pitchFamily="34" charset="0"/>
                <a:cs typeface="Arial" panose="020B0604020202020204" pitchFamily="34" charset="0"/>
              </a:rPr>
              <a:t> Service</a:t>
            </a:r>
            <a:endParaRPr lang="en-SI" sz="1400" b="1" dirty="0">
              <a:solidFill>
                <a:schemeClr val="bg1"/>
              </a:solidFill>
              <a:latin typeface="Arial" panose="020B0604020202020204" pitchFamily="34" charset="0"/>
              <a:cs typeface="Arial" panose="020B0604020202020204" pitchFamily="34" charset="0"/>
            </a:endParaRPr>
          </a:p>
        </p:txBody>
      </p:sp>
      <p:sp>
        <p:nvSpPr>
          <p:cNvPr id="19" name="Flowchart: Magnetic Disk 22">
            <a:extLst>
              <a:ext uri="{FF2B5EF4-FFF2-40B4-BE49-F238E27FC236}">
                <a16:creationId xmlns:a16="http://schemas.microsoft.com/office/drawing/2014/main" id="{CEB03F7F-14A8-B343-A86F-E8C7085D8F51}"/>
              </a:ext>
            </a:extLst>
          </p:cNvPr>
          <p:cNvSpPr/>
          <p:nvPr/>
        </p:nvSpPr>
        <p:spPr>
          <a:xfrm>
            <a:off x="1236422" y="2411101"/>
            <a:ext cx="1317946" cy="644932"/>
          </a:xfrm>
          <a:prstGeom prst="flowChartMagneticDisk">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accent1">
                    <a:lumMod val="50000"/>
                  </a:schemeClr>
                </a:solidFill>
                <a:latin typeface="Arial" panose="020B0604020202020204" pitchFamily="34" charset="0"/>
                <a:cs typeface="Arial" panose="020B0604020202020204" pitchFamily="34" charset="0"/>
              </a:rPr>
              <a:t>ETH </a:t>
            </a:r>
            <a:r>
              <a:rPr lang="sl-SI" sz="1600" b="1" dirty="0" err="1">
                <a:solidFill>
                  <a:schemeClr val="accent1">
                    <a:lumMod val="50000"/>
                  </a:schemeClr>
                </a:solidFill>
                <a:latin typeface="Arial" panose="020B0604020202020204" pitchFamily="34" charset="0"/>
                <a:cs typeface="Arial" panose="020B0604020202020204" pitchFamily="34" charset="0"/>
              </a:rPr>
              <a:t>node</a:t>
            </a:r>
            <a:endParaRPr lang="en-SI" sz="1600" b="1" dirty="0">
              <a:solidFill>
                <a:schemeClr val="accent1">
                  <a:lumMod val="50000"/>
                </a:schemeClr>
              </a:solidFill>
              <a:latin typeface="Arial" panose="020B0604020202020204" pitchFamily="34" charset="0"/>
              <a:cs typeface="Arial" panose="020B0604020202020204" pitchFamily="34" charset="0"/>
            </a:endParaRPr>
          </a:p>
        </p:txBody>
      </p:sp>
      <p:sp>
        <p:nvSpPr>
          <p:cNvPr id="20" name="Rectangle: Rounded Corners 191">
            <a:extLst>
              <a:ext uri="{FF2B5EF4-FFF2-40B4-BE49-F238E27FC236}">
                <a16:creationId xmlns:a16="http://schemas.microsoft.com/office/drawing/2014/main" id="{FAC623BB-BA6F-284D-8D63-E42C23791789}"/>
              </a:ext>
            </a:extLst>
          </p:cNvPr>
          <p:cNvSpPr/>
          <p:nvPr/>
        </p:nvSpPr>
        <p:spPr>
          <a:xfrm>
            <a:off x="6074796" y="5589240"/>
            <a:ext cx="1937445" cy="45040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sl-SI" sz="1400" dirty="0" err="1">
                <a:solidFill>
                  <a:schemeClr val="bg1"/>
                </a:solidFill>
                <a:latin typeface="Arial" panose="020B0604020202020204" pitchFamily="34" charset="0"/>
                <a:cs typeface="Arial" panose="020B0604020202020204" pitchFamily="34" charset="0"/>
              </a:rPr>
              <a:t>Resource</a:t>
            </a:r>
            <a:r>
              <a:rPr lang="sl-SI" sz="1400" dirty="0">
                <a:solidFill>
                  <a:schemeClr val="bg1"/>
                </a:solidFill>
                <a:latin typeface="Arial" panose="020B0604020202020204" pitchFamily="34" charset="0"/>
                <a:cs typeface="Arial" panose="020B0604020202020204" pitchFamily="34" charset="0"/>
              </a:rPr>
              <a:t> </a:t>
            </a:r>
            <a:r>
              <a:rPr lang="sl-SI" sz="1400" dirty="0" err="1">
                <a:solidFill>
                  <a:schemeClr val="bg1"/>
                </a:solidFill>
                <a:latin typeface="Arial" panose="020B0604020202020204" pitchFamily="34" charset="0"/>
                <a:cs typeface="Arial" panose="020B0604020202020204" pitchFamily="34" charset="0"/>
              </a:rPr>
              <a:t>Selector</a:t>
            </a:r>
            <a:endParaRPr lang="en-SI" sz="1400" dirty="0">
              <a:solidFill>
                <a:schemeClr val="bg1"/>
              </a:solidFill>
              <a:latin typeface="Arial" panose="020B0604020202020204" pitchFamily="34" charset="0"/>
              <a:cs typeface="Arial" panose="020B0604020202020204" pitchFamily="34" charset="0"/>
            </a:endParaRPr>
          </a:p>
        </p:txBody>
      </p:sp>
      <p:sp>
        <p:nvSpPr>
          <p:cNvPr id="21" name="Rectangle: Rounded Corners 192">
            <a:extLst>
              <a:ext uri="{FF2B5EF4-FFF2-40B4-BE49-F238E27FC236}">
                <a16:creationId xmlns:a16="http://schemas.microsoft.com/office/drawing/2014/main" id="{2BAC045C-C904-2C49-8D9B-2ADB055A3418}"/>
              </a:ext>
            </a:extLst>
          </p:cNvPr>
          <p:cNvSpPr/>
          <p:nvPr/>
        </p:nvSpPr>
        <p:spPr>
          <a:xfrm>
            <a:off x="3965609" y="5580529"/>
            <a:ext cx="1899129" cy="450400"/>
          </a:xfrm>
          <a:prstGeom prst="roundRect">
            <a:avLst>
              <a:gd name="adj" fmla="val 16667"/>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sl-SI" sz="1400" dirty="0" err="1">
                <a:solidFill>
                  <a:schemeClr val="bg1"/>
                </a:solidFill>
                <a:latin typeface="Arial" panose="020B0604020202020204" pitchFamily="34" charset="0"/>
                <a:cs typeface="Arial" panose="020B0604020202020204" pitchFamily="34" charset="0"/>
              </a:rPr>
              <a:t>Orchestrator</a:t>
            </a:r>
            <a:endParaRPr lang="en-SI" sz="1400" dirty="0">
              <a:solidFill>
                <a:schemeClr val="bg1"/>
              </a:solidFill>
              <a:latin typeface="Arial" panose="020B0604020202020204" pitchFamily="34" charset="0"/>
              <a:cs typeface="Arial" panose="020B0604020202020204" pitchFamily="34" charset="0"/>
            </a:endParaRPr>
          </a:p>
        </p:txBody>
      </p:sp>
      <p:sp>
        <p:nvSpPr>
          <p:cNvPr id="22" name="Rectangle: Rounded Corners 189">
            <a:extLst>
              <a:ext uri="{FF2B5EF4-FFF2-40B4-BE49-F238E27FC236}">
                <a16:creationId xmlns:a16="http://schemas.microsoft.com/office/drawing/2014/main" id="{4E4C4C88-5929-8347-812E-2D9FF8326757}"/>
              </a:ext>
            </a:extLst>
          </p:cNvPr>
          <p:cNvSpPr/>
          <p:nvPr/>
        </p:nvSpPr>
        <p:spPr>
          <a:xfrm>
            <a:off x="6096001" y="4443216"/>
            <a:ext cx="1916240" cy="450258"/>
          </a:xfrm>
          <a:prstGeom prst="roundRect">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AI </a:t>
            </a:r>
            <a:r>
              <a:rPr lang="en-GB" sz="1400" b="1">
                <a:solidFill>
                  <a:schemeClr val="bg1"/>
                </a:solidFill>
                <a:latin typeface="Arial" panose="020B0604020202020204" pitchFamily="34" charset="0"/>
                <a:cs typeface="Arial" panose="020B0604020202020204" pitchFamily="34" charset="0"/>
              </a:rPr>
              <a:t>Model Repository</a:t>
            </a:r>
            <a:endParaRPr lang="en-GB" sz="1400" b="1" dirty="0">
              <a:solidFill>
                <a:schemeClr val="bg1"/>
              </a:solidFill>
              <a:latin typeface="Arial" panose="020B0604020202020204" pitchFamily="34" charset="0"/>
              <a:cs typeface="Arial" panose="020B0604020202020204" pitchFamily="34" charset="0"/>
            </a:endParaRPr>
          </a:p>
        </p:txBody>
      </p:sp>
      <p:sp>
        <p:nvSpPr>
          <p:cNvPr id="23" name="Rectangle: Rounded Corners 190">
            <a:extLst>
              <a:ext uri="{FF2B5EF4-FFF2-40B4-BE49-F238E27FC236}">
                <a16:creationId xmlns:a16="http://schemas.microsoft.com/office/drawing/2014/main" id="{8B02A949-F015-284E-A8CD-B3257211D893}"/>
              </a:ext>
            </a:extLst>
          </p:cNvPr>
          <p:cNvSpPr/>
          <p:nvPr/>
        </p:nvSpPr>
        <p:spPr>
          <a:xfrm>
            <a:off x="3965609" y="4443074"/>
            <a:ext cx="1899129" cy="450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Data Management</a:t>
            </a:r>
            <a:endParaRPr lang="en-SI" sz="1400" b="1" dirty="0">
              <a:solidFill>
                <a:schemeClr val="bg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3E1724A6-209B-B442-BE03-D70F28EBA081}"/>
              </a:ext>
            </a:extLst>
          </p:cNvPr>
          <p:cNvPicPr>
            <a:picLocks noChangeAspect="1"/>
          </p:cNvPicPr>
          <p:nvPr/>
        </p:nvPicPr>
        <p:blipFill>
          <a:blip r:embed="rId2"/>
          <a:stretch>
            <a:fillRect/>
          </a:stretch>
        </p:blipFill>
        <p:spPr>
          <a:xfrm>
            <a:off x="366334" y="4293096"/>
            <a:ext cx="2967906" cy="1455954"/>
          </a:xfrm>
          <a:prstGeom prst="rect">
            <a:avLst/>
          </a:prstGeom>
        </p:spPr>
      </p:pic>
      <p:sp>
        <p:nvSpPr>
          <p:cNvPr id="27" name="TextBox 26">
            <a:extLst>
              <a:ext uri="{FF2B5EF4-FFF2-40B4-BE49-F238E27FC236}">
                <a16:creationId xmlns:a16="http://schemas.microsoft.com/office/drawing/2014/main" id="{0D57BED4-AAD7-3748-874E-5237FADB6214}"/>
              </a:ext>
            </a:extLst>
          </p:cNvPr>
          <p:cNvSpPr txBox="1"/>
          <p:nvPr/>
        </p:nvSpPr>
        <p:spPr>
          <a:xfrm>
            <a:off x="4396193" y="1435449"/>
            <a:ext cx="3168352" cy="377020"/>
          </a:xfrm>
          <a:prstGeom prst="rect">
            <a:avLst/>
          </a:prstGeom>
          <a:noFill/>
        </p:spPr>
        <p:txBody>
          <a:bodyPr wrap="square" rtlCol="0">
            <a:spAutoFit/>
          </a:bodyPr>
          <a:lstStyle/>
          <a:p>
            <a:pPr algn="ctr"/>
            <a:r>
              <a:rPr lang="en-GB" b="1" dirty="0"/>
              <a:t>DECENTER Platform</a:t>
            </a:r>
          </a:p>
        </p:txBody>
      </p:sp>
      <p:sp>
        <p:nvSpPr>
          <p:cNvPr id="28" name="TextBox 27">
            <a:extLst>
              <a:ext uri="{FF2B5EF4-FFF2-40B4-BE49-F238E27FC236}">
                <a16:creationId xmlns:a16="http://schemas.microsoft.com/office/drawing/2014/main" id="{00467315-9FDE-664F-AD61-220C8B1AC9A3}"/>
              </a:ext>
            </a:extLst>
          </p:cNvPr>
          <p:cNvSpPr txBox="1"/>
          <p:nvPr/>
        </p:nvSpPr>
        <p:spPr>
          <a:xfrm>
            <a:off x="9666588" y="1820644"/>
            <a:ext cx="1923702" cy="381288"/>
          </a:xfrm>
          <a:prstGeom prst="rect">
            <a:avLst/>
          </a:prstGeom>
          <a:noFill/>
        </p:spPr>
        <p:txBody>
          <a:bodyPr wrap="square" rtlCol="0">
            <a:spAutoFit/>
          </a:bodyPr>
          <a:lstStyle/>
          <a:p>
            <a:pPr algn="ctr"/>
            <a:r>
              <a:rPr lang="en-GB" b="1" dirty="0"/>
              <a:t>External Data</a:t>
            </a:r>
          </a:p>
        </p:txBody>
      </p:sp>
      <p:sp>
        <p:nvSpPr>
          <p:cNvPr id="29" name="Left-Right Arrow 28">
            <a:extLst>
              <a:ext uri="{FF2B5EF4-FFF2-40B4-BE49-F238E27FC236}">
                <a16:creationId xmlns:a16="http://schemas.microsoft.com/office/drawing/2014/main" id="{DD59F87E-228B-3244-8C2A-D6864D366514}"/>
              </a:ext>
            </a:extLst>
          </p:cNvPr>
          <p:cNvSpPr/>
          <p:nvPr/>
        </p:nvSpPr>
        <p:spPr>
          <a:xfrm>
            <a:off x="8077872" y="2385594"/>
            <a:ext cx="1116636" cy="563483"/>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API</a:t>
            </a:r>
          </a:p>
        </p:txBody>
      </p:sp>
      <p:sp>
        <p:nvSpPr>
          <p:cNvPr id="30" name="Left-Right Arrow 29">
            <a:extLst>
              <a:ext uri="{FF2B5EF4-FFF2-40B4-BE49-F238E27FC236}">
                <a16:creationId xmlns:a16="http://schemas.microsoft.com/office/drawing/2014/main" id="{C40E934B-895A-934C-BC14-9AC12AEB750E}"/>
              </a:ext>
            </a:extLst>
          </p:cNvPr>
          <p:cNvSpPr/>
          <p:nvPr/>
        </p:nvSpPr>
        <p:spPr>
          <a:xfrm>
            <a:off x="2675108" y="2428186"/>
            <a:ext cx="1116636" cy="563483"/>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BC</a:t>
            </a:r>
          </a:p>
        </p:txBody>
      </p:sp>
      <p:cxnSp>
        <p:nvCxnSpPr>
          <p:cNvPr id="32" name="Straight Arrow Connector 31">
            <a:extLst>
              <a:ext uri="{FF2B5EF4-FFF2-40B4-BE49-F238E27FC236}">
                <a16:creationId xmlns:a16="http://schemas.microsoft.com/office/drawing/2014/main" id="{F815E951-E126-3C48-91EA-D86CBF21AC33}"/>
              </a:ext>
            </a:extLst>
          </p:cNvPr>
          <p:cNvCxnSpPr/>
          <p:nvPr/>
        </p:nvCxnSpPr>
        <p:spPr>
          <a:xfrm>
            <a:off x="4476332" y="2892536"/>
            <a:ext cx="0" cy="53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CE68AB-4EC8-0145-80C6-BFB25F8ADB11}"/>
              </a:ext>
            </a:extLst>
          </p:cNvPr>
          <p:cNvCxnSpPr/>
          <p:nvPr/>
        </p:nvCxnSpPr>
        <p:spPr>
          <a:xfrm flipV="1">
            <a:off x="5303912" y="2892536"/>
            <a:ext cx="0" cy="55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77D1EA-C4EE-EF43-81C1-3B1190F8F061}"/>
              </a:ext>
            </a:extLst>
          </p:cNvPr>
          <p:cNvCxnSpPr/>
          <p:nvPr/>
        </p:nvCxnSpPr>
        <p:spPr>
          <a:xfrm>
            <a:off x="7032104" y="2906212"/>
            <a:ext cx="0" cy="53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6465C6E-30EF-A844-AF4D-2EA2E80960AD}"/>
              </a:ext>
            </a:extLst>
          </p:cNvPr>
          <p:cNvSpPr txBox="1"/>
          <p:nvPr/>
        </p:nvSpPr>
        <p:spPr>
          <a:xfrm>
            <a:off x="3507359" y="2968222"/>
            <a:ext cx="1130531" cy="400110"/>
          </a:xfrm>
          <a:prstGeom prst="rect">
            <a:avLst/>
          </a:prstGeom>
          <a:noFill/>
        </p:spPr>
        <p:txBody>
          <a:bodyPr wrap="square" rtlCol="0">
            <a:spAutoFit/>
          </a:bodyPr>
          <a:lstStyle/>
          <a:p>
            <a:pPr algn="ctr"/>
            <a:r>
              <a:rPr lang="en-GB" sz="1000" dirty="0" err="1"/>
              <a:t>SmartContract</a:t>
            </a:r>
            <a:r>
              <a:rPr lang="en-GB" sz="1000" dirty="0"/>
              <a:t> Template</a:t>
            </a:r>
          </a:p>
        </p:txBody>
      </p:sp>
      <p:sp>
        <p:nvSpPr>
          <p:cNvPr id="37" name="TextBox 36">
            <a:extLst>
              <a:ext uri="{FF2B5EF4-FFF2-40B4-BE49-F238E27FC236}">
                <a16:creationId xmlns:a16="http://schemas.microsoft.com/office/drawing/2014/main" id="{AD3D7BF2-164F-7E43-A0BE-94C1A23721F3}"/>
              </a:ext>
            </a:extLst>
          </p:cNvPr>
          <p:cNvSpPr txBox="1"/>
          <p:nvPr/>
        </p:nvSpPr>
        <p:spPr>
          <a:xfrm>
            <a:off x="5172468" y="2960713"/>
            <a:ext cx="762339" cy="400110"/>
          </a:xfrm>
          <a:prstGeom prst="rect">
            <a:avLst/>
          </a:prstGeom>
          <a:noFill/>
        </p:spPr>
        <p:txBody>
          <a:bodyPr wrap="square" rtlCol="0">
            <a:spAutoFit/>
          </a:bodyPr>
          <a:lstStyle/>
          <a:p>
            <a:pPr algn="ctr"/>
            <a:r>
              <a:rPr lang="en-GB" sz="1000" dirty="0"/>
              <a:t>Smart</a:t>
            </a:r>
            <a:br>
              <a:rPr lang="en-GB" sz="1000" dirty="0"/>
            </a:br>
            <a:r>
              <a:rPr lang="en-GB" sz="1000" dirty="0"/>
              <a:t>Contract</a:t>
            </a:r>
          </a:p>
        </p:txBody>
      </p:sp>
      <p:sp>
        <p:nvSpPr>
          <p:cNvPr id="38" name="TextBox 37">
            <a:extLst>
              <a:ext uri="{FF2B5EF4-FFF2-40B4-BE49-F238E27FC236}">
                <a16:creationId xmlns:a16="http://schemas.microsoft.com/office/drawing/2014/main" id="{1AB9E4B7-CC45-7B4C-87EE-AF18BF29B83A}"/>
              </a:ext>
            </a:extLst>
          </p:cNvPr>
          <p:cNvSpPr txBox="1"/>
          <p:nvPr/>
        </p:nvSpPr>
        <p:spPr>
          <a:xfrm>
            <a:off x="6956999" y="2875002"/>
            <a:ext cx="762339" cy="553998"/>
          </a:xfrm>
          <a:prstGeom prst="rect">
            <a:avLst/>
          </a:prstGeom>
          <a:noFill/>
        </p:spPr>
        <p:txBody>
          <a:bodyPr wrap="square" rtlCol="0">
            <a:spAutoFit/>
          </a:bodyPr>
          <a:lstStyle/>
          <a:p>
            <a:pPr algn="ctr"/>
            <a:r>
              <a:rPr lang="en-GB" sz="1000" dirty="0"/>
              <a:t>Trusted</a:t>
            </a:r>
            <a:br>
              <a:rPr lang="en-GB" sz="1000" dirty="0"/>
            </a:br>
            <a:r>
              <a:rPr lang="en-GB" sz="1000" dirty="0"/>
              <a:t>External</a:t>
            </a:r>
            <a:br>
              <a:rPr lang="en-GB" sz="1000" dirty="0"/>
            </a:br>
            <a:r>
              <a:rPr lang="en-GB" sz="1000" dirty="0"/>
              <a:t>Data</a:t>
            </a:r>
          </a:p>
        </p:txBody>
      </p:sp>
      <p:cxnSp>
        <p:nvCxnSpPr>
          <p:cNvPr id="39" name="Straight Arrow Connector 38">
            <a:extLst>
              <a:ext uri="{FF2B5EF4-FFF2-40B4-BE49-F238E27FC236}">
                <a16:creationId xmlns:a16="http://schemas.microsoft.com/office/drawing/2014/main" id="{51DA0CD4-65A5-1D4A-8DC8-6EF2983883BE}"/>
              </a:ext>
            </a:extLst>
          </p:cNvPr>
          <p:cNvCxnSpPr/>
          <p:nvPr/>
        </p:nvCxnSpPr>
        <p:spPr>
          <a:xfrm>
            <a:off x="7541207" y="3893647"/>
            <a:ext cx="0" cy="53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C5AB624-8D0C-A940-92D6-824D34C77A9A}"/>
              </a:ext>
            </a:extLst>
          </p:cNvPr>
          <p:cNvCxnSpPr/>
          <p:nvPr/>
        </p:nvCxnSpPr>
        <p:spPr>
          <a:xfrm flipV="1">
            <a:off x="6700438" y="3893647"/>
            <a:ext cx="0" cy="55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799C018-3DEA-464F-AEEF-0E07153889F7}"/>
              </a:ext>
            </a:extLst>
          </p:cNvPr>
          <p:cNvSpPr txBox="1"/>
          <p:nvPr/>
        </p:nvSpPr>
        <p:spPr>
          <a:xfrm>
            <a:off x="5853349" y="3983076"/>
            <a:ext cx="1130531" cy="400110"/>
          </a:xfrm>
          <a:prstGeom prst="rect">
            <a:avLst/>
          </a:prstGeom>
          <a:noFill/>
        </p:spPr>
        <p:txBody>
          <a:bodyPr wrap="square" rtlCol="0">
            <a:spAutoFit/>
          </a:bodyPr>
          <a:lstStyle/>
          <a:p>
            <a:pPr algn="ctr"/>
            <a:r>
              <a:rPr lang="en-GB" sz="1000" dirty="0"/>
              <a:t>Request Verification</a:t>
            </a:r>
          </a:p>
        </p:txBody>
      </p:sp>
      <p:sp>
        <p:nvSpPr>
          <p:cNvPr id="42" name="TextBox 41">
            <a:extLst>
              <a:ext uri="{FF2B5EF4-FFF2-40B4-BE49-F238E27FC236}">
                <a16:creationId xmlns:a16="http://schemas.microsoft.com/office/drawing/2014/main" id="{00D8BAD3-38B5-AD46-83C7-6F4AB528CC18}"/>
              </a:ext>
            </a:extLst>
          </p:cNvPr>
          <p:cNvSpPr txBox="1"/>
          <p:nvPr/>
        </p:nvSpPr>
        <p:spPr>
          <a:xfrm>
            <a:off x="7434186" y="3961310"/>
            <a:ext cx="864716" cy="400110"/>
          </a:xfrm>
          <a:prstGeom prst="rect">
            <a:avLst/>
          </a:prstGeom>
          <a:noFill/>
        </p:spPr>
        <p:txBody>
          <a:bodyPr wrap="square" rtlCol="0">
            <a:spAutoFit/>
          </a:bodyPr>
          <a:lstStyle/>
          <a:p>
            <a:pPr algn="ctr"/>
            <a:r>
              <a:rPr lang="en-GB" sz="1000" dirty="0"/>
              <a:t>Verification</a:t>
            </a:r>
          </a:p>
          <a:p>
            <a:pPr algn="ctr"/>
            <a:r>
              <a:rPr lang="en-GB" sz="1000" dirty="0"/>
              <a:t>Result</a:t>
            </a:r>
          </a:p>
        </p:txBody>
      </p:sp>
      <p:cxnSp>
        <p:nvCxnSpPr>
          <p:cNvPr id="44" name="Straight Arrow Connector 43">
            <a:extLst>
              <a:ext uri="{FF2B5EF4-FFF2-40B4-BE49-F238E27FC236}">
                <a16:creationId xmlns:a16="http://schemas.microsoft.com/office/drawing/2014/main" id="{A1435A52-ED10-2848-8032-8234EEAFF02C}"/>
              </a:ext>
            </a:extLst>
          </p:cNvPr>
          <p:cNvCxnSpPr>
            <a:stCxn id="22" idx="1"/>
            <a:endCxn id="23" idx="3"/>
          </p:cNvCxnSpPr>
          <p:nvPr/>
        </p:nvCxnSpPr>
        <p:spPr>
          <a:xfrm flipH="1" flipV="1">
            <a:off x="5864738" y="4668274"/>
            <a:ext cx="231263" cy="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Bent Arrow 44">
            <a:extLst>
              <a:ext uri="{FF2B5EF4-FFF2-40B4-BE49-F238E27FC236}">
                <a16:creationId xmlns:a16="http://schemas.microsoft.com/office/drawing/2014/main" id="{CDF2D48B-66BD-3342-AE44-6F6B19D8C631}"/>
              </a:ext>
            </a:extLst>
          </p:cNvPr>
          <p:cNvSpPr/>
          <p:nvPr/>
        </p:nvSpPr>
        <p:spPr>
          <a:xfrm rot="5400000" flipV="1">
            <a:off x="2314609" y="3756107"/>
            <a:ext cx="722022" cy="2232249"/>
          </a:xfrm>
          <a:prstGeom prst="bentArrow">
            <a:avLst>
              <a:gd name="adj1" fmla="val 38569"/>
              <a:gd name="adj2" fmla="val 32538"/>
              <a:gd name="adj3" fmla="val 44600"/>
              <a:gd name="adj4" fmla="val 33196"/>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6" name="Rounded Rectangle 45">
            <a:extLst>
              <a:ext uri="{FF2B5EF4-FFF2-40B4-BE49-F238E27FC236}">
                <a16:creationId xmlns:a16="http://schemas.microsoft.com/office/drawing/2014/main" id="{6F1E63A9-2B53-D24D-8B2B-0288394A1734}"/>
              </a:ext>
            </a:extLst>
          </p:cNvPr>
          <p:cNvSpPr/>
          <p:nvPr/>
        </p:nvSpPr>
        <p:spPr>
          <a:xfrm>
            <a:off x="3566559" y="1820644"/>
            <a:ext cx="4732343" cy="3451886"/>
          </a:xfrm>
          <a:prstGeom prst="roundRect">
            <a:avLst>
              <a:gd name="adj" fmla="val 3591"/>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7" name="TextBox 46">
            <a:extLst>
              <a:ext uri="{FF2B5EF4-FFF2-40B4-BE49-F238E27FC236}">
                <a16:creationId xmlns:a16="http://schemas.microsoft.com/office/drawing/2014/main" id="{D41B952C-6340-9B4F-9D3F-D739CF045BD5}"/>
              </a:ext>
            </a:extLst>
          </p:cNvPr>
          <p:cNvSpPr txBox="1"/>
          <p:nvPr/>
        </p:nvSpPr>
        <p:spPr>
          <a:xfrm>
            <a:off x="4280562" y="1960427"/>
            <a:ext cx="3168352" cy="377020"/>
          </a:xfrm>
          <a:prstGeom prst="rect">
            <a:avLst/>
          </a:prstGeom>
          <a:noFill/>
        </p:spPr>
        <p:txBody>
          <a:bodyPr wrap="square" rtlCol="0">
            <a:spAutoFit/>
          </a:bodyPr>
          <a:lstStyle/>
          <a:p>
            <a:pPr algn="ctr"/>
            <a:r>
              <a:rPr lang="en-GB" b="1" dirty="0"/>
              <a:t>Data Management</a:t>
            </a:r>
          </a:p>
        </p:txBody>
      </p:sp>
      <p:sp>
        <p:nvSpPr>
          <p:cNvPr id="50" name="TextBox 49">
            <a:extLst>
              <a:ext uri="{FF2B5EF4-FFF2-40B4-BE49-F238E27FC236}">
                <a16:creationId xmlns:a16="http://schemas.microsoft.com/office/drawing/2014/main" id="{EC2C2F52-3B4A-6447-9C82-A0A5AD311695}"/>
              </a:ext>
            </a:extLst>
          </p:cNvPr>
          <p:cNvSpPr txBox="1"/>
          <p:nvPr/>
        </p:nvSpPr>
        <p:spPr>
          <a:xfrm>
            <a:off x="339727" y="5735035"/>
            <a:ext cx="2790767" cy="246221"/>
          </a:xfrm>
          <a:prstGeom prst="rect">
            <a:avLst/>
          </a:prstGeom>
          <a:noFill/>
        </p:spPr>
        <p:txBody>
          <a:bodyPr wrap="square" rtlCol="0">
            <a:spAutoFit/>
          </a:bodyPr>
          <a:lstStyle/>
          <a:p>
            <a:pPr algn="ctr"/>
            <a:r>
              <a:rPr lang="en-GB" sz="1000" dirty="0"/>
              <a:t>AI Service deployed on k8s cluster</a:t>
            </a:r>
          </a:p>
        </p:txBody>
      </p:sp>
      <p:sp>
        <p:nvSpPr>
          <p:cNvPr id="51" name="TextBox 50">
            <a:extLst>
              <a:ext uri="{FF2B5EF4-FFF2-40B4-BE49-F238E27FC236}">
                <a16:creationId xmlns:a16="http://schemas.microsoft.com/office/drawing/2014/main" id="{92E24F38-2AD5-A449-8189-518D3767BC4B}"/>
              </a:ext>
            </a:extLst>
          </p:cNvPr>
          <p:cNvSpPr txBox="1"/>
          <p:nvPr/>
        </p:nvSpPr>
        <p:spPr>
          <a:xfrm>
            <a:off x="1892616" y="4498257"/>
            <a:ext cx="1786332" cy="338554"/>
          </a:xfrm>
          <a:prstGeom prst="rect">
            <a:avLst/>
          </a:prstGeom>
          <a:noFill/>
        </p:spPr>
        <p:txBody>
          <a:bodyPr wrap="square" rtlCol="0">
            <a:spAutoFit/>
          </a:bodyPr>
          <a:lstStyle/>
          <a:p>
            <a:r>
              <a:rPr lang="en-GB" sz="1600" dirty="0">
                <a:solidFill>
                  <a:schemeClr val="bg1"/>
                </a:solidFill>
              </a:rPr>
              <a:t>AI model injection</a:t>
            </a:r>
          </a:p>
        </p:txBody>
      </p:sp>
      <p:sp>
        <p:nvSpPr>
          <p:cNvPr id="52" name="Oval 51">
            <a:extLst>
              <a:ext uri="{FF2B5EF4-FFF2-40B4-BE49-F238E27FC236}">
                <a16:creationId xmlns:a16="http://schemas.microsoft.com/office/drawing/2014/main" id="{0BE66F25-E618-7F44-83B8-58B567BFC265}"/>
              </a:ext>
            </a:extLst>
          </p:cNvPr>
          <p:cNvSpPr/>
          <p:nvPr/>
        </p:nvSpPr>
        <p:spPr>
          <a:xfrm>
            <a:off x="9984432" y="4519940"/>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A77DE5B5-24AE-E549-A144-8F7606E53682}"/>
              </a:ext>
            </a:extLst>
          </p:cNvPr>
          <p:cNvSpPr/>
          <p:nvPr/>
        </p:nvSpPr>
        <p:spPr>
          <a:xfrm>
            <a:off x="10470230" y="4519940"/>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DAE62C97-9061-3148-856F-18AFA600B77B}"/>
              </a:ext>
            </a:extLst>
          </p:cNvPr>
          <p:cNvSpPr/>
          <p:nvPr/>
        </p:nvSpPr>
        <p:spPr>
          <a:xfrm>
            <a:off x="10956028" y="4519940"/>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77EC1B0E-C8DB-224D-8385-057E8F6ED4B5}"/>
              </a:ext>
            </a:extLst>
          </p:cNvPr>
          <p:cNvSpPr/>
          <p:nvPr/>
        </p:nvSpPr>
        <p:spPr>
          <a:xfrm>
            <a:off x="5340997" y="6134986"/>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A609BEA6-13F4-E442-87AB-A6232CC9E049}"/>
              </a:ext>
            </a:extLst>
          </p:cNvPr>
          <p:cNvSpPr/>
          <p:nvPr/>
        </p:nvSpPr>
        <p:spPr>
          <a:xfrm>
            <a:off x="5826795" y="6134986"/>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73AD1D8F-5C03-584A-8EAD-2CEEAB7DC9AC}"/>
              </a:ext>
            </a:extLst>
          </p:cNvPr>
          <p:cNvSpPr/>
          <p:nvPr/>
        </p:nvSpPr>
        <p:spPr>
          <a:xfrm>
            <a:off x="6312593" y="6134986"/>
            <a:ext cx="216024" cy="24260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400">
              <a:solidFill>
                <a:schemeClr val="tx1"/>
              </a:solidFill>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D8E9FB38-CBAD-D24B-930B-57BC4F82B71C}"/>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9EADD2F3-800D-48C1-B01E-E6E4B221333D}"/>
                  </a:ext>
                </a:extLst>
              </p14:cNvPr>
              <p14:cNvContentPartPr/>
              <p14:nvPr/>
            </p14:nvContentPartPr>
            <p14:xfrm>
              <a:off x="1513440" y="2039400"/>
              <a:ext cx="7026840" cy="4517280"/>
            </p14:xfrm>
          </p:contentPart>
        </mc:Choice>
        <mc:Fallback>
          <p:pic>
            <p:nvPicPr>
              <p:cNvPr id="11" name="Ink 10">
                <a:extLst>
                  <a:ext uri="{FF2B5EF4-FFF2-40B4-BE49-F238E27FC236}">
                    <a16:creationId xmlns:a16="http://schemas.microsoft.com/office/drawing/2014/main" id="{9EADD2F3-800D-48C1-B01E-E6E4B221333D}"/>
                  </a:ext>
                </a:extLst>
              </p:cNvPr>
              <p:cNvPicPr/>
              <p:nvPr/>
            </p:nvPicPr>
            <p:blipFill>
              <a:blip r:embed="rId4"/>
              <a:stretch>
                <a:fillRect/>
              </a:stretch>
            </p:blipFill>
            <p:spPr>
              <a:xfrm>
                <a:off x="1504080" y="2030040"/>
                <a:ext cx="7045560" cy="4536000"/>
              </a:xfrm>
              <a:prstGeom prst="rect">
                <a:avLst/>
              </a:prstGeom>
            </p:spPr>
          </p:pic>
        </mc:Fallback>
      </mc:AlternateContent>
    </p:spTree>
    <p:extLst>
      <p:ext uri="{BB962C8B-B14F-4D97-AF65-F5344CB8AC3E}">
        <p14:creationId xmlns:p14="http://schemas.microsoft.com/office/powerpoint/2010/main" val="2963451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Rounded Corners 166">
            <a:extLst>
              <a:ext uri="{FF2B5EF4-FFF2-40B4-BE49-F238E27FC236}">
                <a16:creationId xmlns:a16="http://schemas.microsoft.com/office/drawing/2014/main" id="{81BF387B-143E-4FF0-8D42-D98607FF503B}"/>
              </a:ext>
            </a:extLst>
          </p:cNvPr>
          <p:cNvSpPr/>
          <p:nvPr/>
        </p:nvSpPr>
        <p:spPr>
          <a:xfrm>
            <a:off x="9497193" y="1305067"/>
            <a:ext cx="2694573" cy="832601"/>
          </a:xfrm>
          <a:prstGeom prst="roundRect">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nchorCtr="0"/>
          <a:lstStyle/>
          <a:p>
            <a:pPr algn="ctr"/>
            <a:r>
              <a:rPr lang="sl-SI" altLang="en-US" sz="1400" b="1" dirty="0">
                <a:solidFill>
                  <a:schemeClr val="tx1"/>
                </a:solidFill>
                <a:latin typeface="Arial" panose="020B0604020202020204" pitchFamily="34" charset="0"/>
                <a:cs typeface="Arial" panose="020B0604020202020204" pitchFamily="34" charset="0"/>
              </a:rPr>
              <a:t>BC</a:t>
            </a:r>
            <a:endParaRPr lang="" altLang="en-US" sz="1400" dirty="0">
              <a:solidFill>
                <a:schemeClr val="tx1"/>
              </a:solidFill>
              <a:latin typeface="Arial" panose="020B0604020202020204" pitchFamily="34" charset="0"/>
              <a:cs typeface="Arial" panose="020B0604020202020204" pitchFamily="34" charset="0"/>
            </a:endParaRPr>
          </a:p>
        </p:txBody>
      </p:sp>
      <p:sp>
        <p:nvSpPr>
          <p:cNvPr id="81" name="Rectangle: Rounded Corners 166">
            <a:extLst>
              <a:ext uri="{FF2B5EF4-FFF2-40B4-BE49-F238E27FC236}">
                <a16:creationId xmlns:a16="http://schemas.microsoft.com/office/drawing/2014/main" id="{81BF387B-143E-4FF0-8D42-D98607FF503B}"/>
              </a:ext>
            </a:extLst>
          </p:cNvPr>
          <p:cNvSpPr/>
          <p:nvPr/>
        </p:nvSpPr>
        <p:spPr>
          <a:xfrm>
            <a:off x="8110224" y="1327319"/>
            <a:ext cx="1281364" cy="832601"/>
          </a:xfrm>
          <a:prstGeom prst="roundRect">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nchorCtr="0"/>
          <a:lstStyle/>
          <a:p>
            <a:pPr algn="ctr"/>
            <a:r>
              <a:rPr lang="sl-SI" altLang="en-US" sz="1400" b="1" dirty="0">
                <a:solidFill>
                  <a:schemeClr val="tx1"/>
                </a:solidFill>
                <a:latin typeface="Arial" panose="020B0604020202020204" pitchFamily="34" charset="0"/>
                <a:cs typeface="Arial" panose="020B0604020202020204" pitchFamily="34" charset="0"/>
              </a:rPr>
              <a:t>Remote</a:t>
            </a:r>
            <a:endParaRPr lang="" altLang="en-US" sz="1400" dirty="0">
              <a:solidFill>
                <a:schemeClr val="tx1"/>
              </a:solidFill>
              <a:latin typeface="Arial" panose="020B0604020202020204" pitchFamily="34" charset="0"/>
              <a:cs typeface="Arial" panose="020B0604020202020204" pitchFamily="34" charset="0"/>
            </a:endParaRPr>
          </a:p>
        </p:txBody>
      </p:sp>
      <p:sp>
        <p:nvSpPr>
          <p:cNvPr id="80" name="Rectangle: Rounded Corners 166">
            <a:extLst>
              <a:ext uri="{FF2B5EF4-FFF2-40B4-BE49-F238E27FC236}">
                <a16:creationId xmlns:a16="http://schemas.microsoft.com/office/drawing/2014/main" id="{81BF387B-143E-4FF0-8D42-D98607FF503B}"/>
              </a:ext>
            </a:extLst>
          </p:cNvPr>
          <p:cNvSpPr/>
          <p:nvPr/>
        </p:nvSpPr>
        <p:spPr>
          <a:xfrm>
            <a:off x="0" y="1327320"/>
            <a:ext cx="5186841" cy="832601"/>
          </a:xfrm>
          <a:prstGeom prst="roundRect">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nchorCtr="0"/>
          <a:lstStyle/>
          <a:p>
            <a:pPr algn="ctr"/>
            <a:r>
              <a:rPr lang="" altLang="en-US" sz="1400" b="1" dirty="0">
                <a:solidFill>
                  <a:schemeClr val="tx1"/>
                </a:solidFill>
                <a:latin typeface="Arial" panose="020B0604020202020204" pitchFamily="34" charset="0"/>
                <a:cs typeface="Arial" panose="020B0604020202020204" pitchFamily="34" charset="0"/>
              </a:rPr>
              <a:t>Platform </a:t>
            </a:r>
          </a:p>
        </p:txBody>
      </p:sp>
      <p:sp>
        <p:nvSpPr>
          <p:cNvPr id="167" name="Rectangle: Rounded Corners 166">
            <a:extLst>
              <a:ext uri="{FF2B5EF4-FFF2-40B4-BE49-F238E27FC236}">
                <a16:creationId xmlns:a16="http://schemas.microsoft.com/office/drawing/2014/main" id="{81BF387B-143E-4FF0-8D42-D98607FF503B}"/>
              </a:ext>
            </a:extLst>
          </p:cNvPr>
          <p:cNvSpPr/>
          <p:nvPr/>
        </p:nvSpPr>
        <p:spPr>
          <a:xfrm>
            <a:off x="5286734" y="1327319"/>
            <a:ext cx="2711758" cy="832601"/>
          </a:xfrm>
          <a:prstGeom prst="roundRect">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nchorCtr="0"/>
          <a:lstStyle/>
          <a:p>
            <a:pPr algn="ctr"/>
            <a:r>
              <a:rPr lang="sl-SI" altLang="en-US" sz="1400" b="1" dirty="0">
                <a:solidFill>
                  <a:schemeClr val="tx1"/>
                </a:solidFill>
                <a:latin typeface="Arial" panose="020B0604020202020204" pitchFamily="34" charset="0"/>
                <a:cs typeface="Arial" panose="020B0604020202020204" pitchFamily="34" charset="0"/>
              </a:rPr>
              <a:t>Home</a:t>
            </a:r>
            <a:endParaRPr lang="" altLang="en-US" sz="14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95151" y="256897"/>
            <a:ext cx="10515600" cy="603599"/>
          </a:xfrm>
        </p:spPr>
        <p:txBody>
          <a:bodyPr>
            <a:normAutofit/>
          </a:bodyPr>
          <a:lstStyle/>
          <a:p>
            <a:r>
              <a:rPr lang="en-US" altLang="en-US" sz="2200" dirty="0"/>
              <a:t>Highly-Regulated, Transparent, Traceable AI Model Management</a:t>
            </a:r>
            <a:endParaRPr lang="en-US" altLang="en-US" sz="2000" dirty="0"/>
          </a:p>
        </p:txBody>
      </p:sp>
      <p:sp>
        <p:nvSpPr>
          <p:cNvPr id="5" name="Slide Number Placeholder 4"/>
          <p:cNvSpPr>
            <a:spLocks noGrp="1"/>
          </p:cNvSpPr>
          <p:nvPr>
            <p:ph type="sldNum" sz="quarter" idx="12"/>
          </p:nvPr>
        </p:nvSpPr>
        <p:spPr/>
        <p:txBody>
          <a:bodyPr/>
          <a:lstStyle/>
          <a:p>
            <a:pPr>
              <a:defRPr/>
            </a:pPr>
            <a:fld id="{CF86CFD3-F567-44AA-A27C-B07542D76C26}" type="slidenum">
              <a:rPr lang="sl-SI" smtClean="0"/>
              <a:t>34</a:t>
            </a:fld>
            <a:endParaRPr lang="sl-SI"/>
          </a:p>
        </p:txBody>
      </p:sp>
      <p:cxnSp>
        <p:nvCxnSpPr>
          <p:cNvPr id="11" name="Straight Arrow Connector 10">
            <a:extLst>
              <a:ext uri="{FF2B5EF4-FFF2-40B4-BE49-F238E27FC236}">
                <a16:creationId xmlns:a16="http://schemas.microsoft.com/office/drawing/2014/main" id="{BA1A211C-B870-4A72-93CB-B39921C0B65B}"/>
              </a:ext>
            </a:extLst>
          </p:cNvPr>
          <p:cNvCxnSpPr>
            <a:cxnSpLocks/>
          </p:cNvCxnSpPr>
          <p:nvPr/>
        </p:nvCxnSpPr>
        <p:spPr>
          <a:xfrm flipH="1">
            <a:off x="1847528" y="2408751"/>
            <a:ext cx="1221669"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7DAF08D-DBED-4240-8CBE-CE1998CD5284}"/>
              </a:ext>
            </a:extLst>
          </p:cNvPr>
          <p:cNvSpPr/>
          <p:nvPr/>
        </p:nvSpPr>
        <p:spPr>
          <a:xfrm>
            <a:off x="1955237" y="2014793"/>
            <a:ext cx="1270538" cy="430887"/>
          </a:xfrm>
          <a:prstGeom prst="rect">
            <a:avLst/>
          </a:prstGeom>
        </p:spPr>
        <p:txBody>
          <a:bodyPr wrap="square">
            <a:spAutoFit/>
          </a:bodyPr>
          <a:lstStyle/>
          <a:p>
            <a:pPr algn="ctr"/>
            <a:r>
              <a:rPr lang="en-SI" sz="1100">
                <a:solidFill>
                  <a:schemeClr val="bg1">
                    <a:lumMod val="50000"/>
                  </a:schemeClr>
                </a:solidFill>
                <a:latin typeface="Arial" panose="020B0604020202020204" pitchFamily="34" charset="0"/>
                <a:cs typeface="Arial" panose="020B0604020202020204" pitchFamily="34" charset="0"/>
              </a:rPr>
              <a:t>Deployment </a:t>
            </a:r>
            <a:endParaRPr lang="sl-SI" sz="1100" dirty="0">
              <a:solidFill>
                <a:schemeClr val="bg1">
                  <a:lumMod val="50000"/>
                </a:schemeClr>
              </a:solidFill>
              <a:latin typeface="Arial" panose="020B0604020202020204" pitchFamily="34" charset="0"/>
              <a:cs typeface="Arial" panose="020B0604020202020204" pitchFamily="34" charset="0"/>
            </a:endParaRPr>
          </a:p>
          <a:p>
            <a:pPr algn="ctr"/>
            <a:r>
              <a:rPr lang="en-SI" sz="1100" dirty="0">
                <a:solidFill>
                  <a:schemeClr val="bg1">
                    <a:lumMod val="50000"/>
                  </a:schemeClr>
                </a:solidFill>
                <a:latin typeface="Arial" panose="020B0604020202020204" pitchFamily="34" charset="0"/>
                <a:cs typeface="Arial" panose="020B0604020202020204" pitchFamily="34" charset="0"/>
              </a:rPr>
              <a:t>Configuration</a:t>
            </a:r>
          </a:p>
        </p:txBody>
      </p:sp>
      <p:grpSp>
        <p:nvGrpSpPr>
          <p:cNvPr id="106" name="Group 105">
            <a:extLst>
              <a:ext uri="{FF2B5EF4-FFF2-40B4-BE49-F238E27FC236}">
                <a16:creationId xmlns:a16="http://schemas.microsoft.com/office/drawing/2014/main" id="{AF8F0DF7-FFD1-4EAB-B624-EDFBFFD336B7}"/>
              </a:ext>
            </a:extLst>
          </p:cNvPr>
          <p:cNvGrpSpPr/>
          <p:nvPr/>
        </p:nvGrpSpPr>
        <p:grpSpPr>
          <a:xfrm>
            <a:off x="1384206" y="1605653"/>
            <a:ext cx="1108094" cy="4787101"/>
            <a:chOff x="3037336" y="836548"/>
            <a:chExt cx="1108094" cy="4787101"/>
          </a:xfrm>
        </p:grpSpPr>
        <p:sp>
          <p:nvSpPr>
            <p:cNvPr id="55" name="Rectangle: Rounded Corners 54">
              <a:extLst>
                <a:ext uri="{FF2B5EF4-FFF2-40B4-BE49-F238E27FC236}">
                  <a16:creationId xmlns:a16="http://schemas.microsoft.com/office/drawing/2014/main" id="{2E1733F4-D8AA-42AB-AD6F-2F543C703E1B}"/>
                </a:ext>
              </a:extLst>
            </p:cNvPr>
            <p:cNvSpPr/>
            <p:nvPr/>
          </p:nvSpPr>
          <p:spPr>
            <a:xfrm>
              <a:off x="3037336" y="836548"/>
              <a:ext cx="1108094" cy="43243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a:latin typeface="Arial" panose="020B0604020202020204" pitchFamily="34" charset="0"/>
                  <a:cs typeface="Arial" panose="020B0604020202020204" pitchFamily="34" charset="0"/>
                </a:rPr>
                <a:t>Trusted Model Manager</a:t>
              </a:r>
              <a:endParaRPr lang="en-US" sz="1000" b="1" dirty="0">
                <a:solidFill>
                  <a:schemeClr val="dk1"/>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2528B58D-53E0-41B0-81F0-4487A679B8C9}"/>
                </a:ext>
              </a:extLst>
            </p:cNvPr>
            <p:cNvCxnSpPr>
              <a:cxnSpLocks/>
            </p:cNvCxnSpPr>
            <p:nvPr/>
          </p:nvCxnSpPr>
          <p:spPr>
            <a:xfrm>
              <a:off x="3533122" y="1249769"/>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3FAB24CD-8065-49DA-A8EF-4EFD44F2C950}"/>
              </a:ext>
            </a:extLst>
          </p:cNvPr>
          <p:cNvGrpSpPr/>
          <p:nvPr/>
        </p:nvGrpSpPr>
        <p:grpSpPr>
          <a:xfrm>
            <a:off x="4019482" y="1634883"/>
            <a:ext cx="1108093" cy="4803008"/>
            <a:chOff x="5245487" y="839063"/>
            <a:chExt cx="1108093" cy="4796946"/>
          </a:xfrm>
        </p:grpSpPr>
        <p:sp>
          <p:nvSpPr>
            <p:cNvPr id="67" name="Rectangle: Rounded Corners 66">
              <a:extLst>
                <a:ext uri="{FF2B5EF4-FFF2-40B4-BE49-F238E27FC236}">
                  <a16:creationId xmlns:a16="http://schemas.microsoft.com/office/drawing/2014/main" id="{397FA4A7-7A16-4A4E-AE01-4A0E87919B9B}"/>
                </a:ext>
              </a:extLst>
            </p:cNvPr>
            <p:cNvSpPr/>
            <p:nvPr/>
          </p:nvSpPr>
          <p:spPr>
            <a:xfrm>
              <a:off x="5245487" y="839063"/>
              <a:ext cx="1108093" cy="43243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latin typeface="Arial" panose="020B0604020202020204" pitchFamily="34" charset="0"/>
                  <a:cs typeface="Arial" panose="020B0604020202020204" pitchFamily="34" charset="0"/>
                </a:rPr>
                <a:t>Blockchain Service</a:t>
              </a:r>
            </a:p>
          </p:txBody>
        </p:sp>
        <p:cxnSp>
          <p:nvCxnSpPr>
            <p:cNvPr id="87" name="Straight Connector 86">
              <a:extLst>
                <a:ext uri="{FF2B5EF4-FFF2-40B4-BE49-F238E27FC236}">
                  <a16:creationId xmlns:a16="http://schemas.microsoft.com/office/drawing/2014/main" id="{5899D61A-800F-4C87-9467-1170D7F77363}"/>
                </a:ext>
              </a:extLst>
            </p:cNvPr>
            <p:cNvCxnSpPr>
              <a:cxnSpLocks/>
            </p:cNvCxnSpPr>
            <p:nvPr/>
          </p:nvCxnSpPr>
          <p:spPr>
            <a:xfrm>
              <a:off x="5806091" y="1262129"/>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3" name="Group 102">
            <a:extLst>
              <a:ext uri="{FF2B5EF4-FFF2-40B4-BE49-F238E27FC236}">
                <a16:creationId xmlns:a16="http://schemas.microsoft.com/office/drawing/2014/main" id="{AA3AED74-AFFA-47A9-91F1-CD6F2F5A7BEE}"/>
              </a:ext>
            </a:extLst>
          </p:cNvPr>
          <p:cNvGrpSpPr/>
          <p:nvPr/>
        </p:nvGrpSpPr>
        <p:grpSpPr>
          <a:xfrm>
            <a:off x="5410920" y="1634882"/>
            <a:ext cx="1108093" cy="4766150"/>
            <a:chOff x="6438856" y="827666"/>
            <a:chExt cx="1108093" cy="4806316"/>
          </a:xfrm>
        </p:grpSpPr>
        <p:sp>
          <p:nvSpPr>
            <p:cNvPr id="70" name="Rectangle: Rounded Corners 69">
              <a:extLst>
                <a:ext uri="{FF2B5EF4-FFF2-40B4-BE49-F238E27FC236}">
                  <a16:creationId xmlns:a16="http://schemas.microsoft.com/office/drawing/2014/main" id="{21AADEBA-AD8A-4785-8634-664926FBC9BC}"/>
                </a:ext>
              </a:extLst>
            </p:cNvPr>
            <p:cNvSpPr/>
            <p:nvPr/>
          </p:nvSpPr>
          <p:spPr>
            <a:xfrm>
              <a:off x="6438856" y="827666"/>
              <a:ext cx="1108093" cy="432435"/>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dk1"/>
                  </a:solidFill>
                  <a:latin typeface="Arial" panose="020B0604020202020204" pitchFamily="34" charset="0"/>
                  <a:cs typeface="Arial" panose="020B0604020202020204" pitchFamily="34" charset="0"/>
                </a:rPr>
                <a:t>AI Model Repository</a:t>
              </a:r>
            </a:p>
          </p:txBody>
        </p:sp>
        <p:cxnSp>
          <p:nvCxnSpPr>
            <p:cNvPr id="90" name="Straight Connector 89">
              <a:extLst>
                <a:ext uri="{FF2B5EF4-FFF2-40B4-BE49-F238E27FC236}">
                  <a16:creationId xmlns:a16="http://schemas.microsoft.com/office/drawing/2014/main" id="{4A89DFE9-6824-4143-8B13-47F25F4BFB1F}"/>
                </a:ext>
              </a:extLst>
            </p:cNvPr>
            <p:cNvCxnSpPr>
              <a:cxnSpLocks/>
            </p:cNvCxnSpPr>
            <p:nvPr/>
          </p:nvCxnSpPr>
          <p:spPr>
            <a:xfrm>
              <a:off x="6992902" y="1260102"/>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48DDD0E6-726A-4D4B-90B1-A9624696E62A}"/>
              </a:ext>
            </a:extLst>
          </p:cNvPr>
          <p:cNvGrpSpPr/>
          <p:nvPr/>
        </p:nvGrpSpPr>
        <p:grpSpPr>
          <a:xfrm>
            <a:off x="6802358" y="1634883"/>
            <a:ext cx="1108093" cy="4802993"/>
            <a:chOff x="7623797" y="827067"/>
            <a:chExt cx="1108093" cy="4806315"/>
          </a:xfrm>
        </p:grpSpPr>
        <p:sp>
          <p:nvSpPr>
            <p:cNvPr id="69" name="Rectangle: Rounded Corners 68">
              <a:extLst>
                <a:ext uri="{FF2B5EF4-FFF2-40B4-BE49-F238E27FC236}">
                  <a16:creationId xmlns:a16="http://schemas.microsoft.com/office/drawing/2014/main" id="{2B31D448-B00D-417E-A32D-08DB00EB0BE9}"/>
                </a:ext>
              </a:extLst>
            </p:cNvPr>
            <p:cNvSpPr/>
            <p:nvPr/>
          </p:nvSpPr>
          <p:spPr>
            <a:xfrm>
              <a:off x="7623797" y="827067"/>
              <a:ext cx="1108093" cy="43243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 altLang="en-US" sz="1100" b="1" dirty="0">
                  <a:solidFill>
                    <a:schemeClr val="dk1"/>
                  </a:solidFill>
                  <a:latin typeface="Arial" panose="020B0604020202020204" pitchFamily="34" charset="0"/>
                  <a:cs typeface="Arial" panose="020B0604020202020204" pitchFamily="34" charset="0"/>
                </a:rPr>
                <a:t>Data M</a:t>
              </a:r>
              <a:r>
                <a:rPr lang="sl-SI" altLang="en-US" sz="1100" b="1" dirty="0">
                  <a:solidFill>
                    <a:schemeClr val="dk1"/>
                  </a:solidFill>
                  <a:latin typeface="Arial" panose="020B0604020202020204" pitchFamily="34" charset="0"/>
                  <a:cs typeface="Arial" panose="020B0604020202020204" pitchFamily="34" charset="0"/>
                </a:rPr>
                <a:t>anagement</a:t>
              </a:r>
              <a:endParaRPr lang="" altLang="en-US" sz="1100" b="1" dirty="0">
                <a:solidFill>
                  <a:schemeClr val="dk1"/>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E2B8D18D-72F6-4548-A5E0-F74140ACC198}"/>
                </a:ext>
              </a:extLst>
            </p:cNvPr>
            <p:cNvCxnSpPr>
              <a:cxnSpLocks/>
            </p:cNvCxnSpPr>
            <p:nvPr/>
          </p:nvCxnSpPr>
          <p:spPr>
            <a:xfrm>
              <a:off x="8177843" y="1259502"/>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9E80A642-FE4C-4AC2-ABBB-A2D01DB6BB1A}"/>
              </a:ext>
            </a:extLst>
          </p:cNvPr>
          <p:cNvGrpSpPr/>
          <p:nvPr/>
        </p:nvGrpSpPr>
        <p:grpSpPr>
          <a:xfrm>
            <a:off x="10976674" y="1645111"/>
            <a:ext cx="1108093" cy="4792785"/>
            <a:chOff x="9963893" y="830864"/>
            <a:chExt cx="1108093" cy="4792785"/>
          </a:xfrm>
        </p:grpSpPr>
        <p:sp>
          <p:nvSpPr>
            <p:cNvPr id="72" name="Rectangle: Rounded Corners 71">
              <a:extLst>
                <a:ext uri="{FF2B5EF4-FFF2-40B4-BE49-F238E27FC236}">
                  <a16:creationId xmlns:a16="http://schemas.microsoft.com/office/drawing/2014/main" id="{A294C155-E83B-46B4-BC97-7ECFB866ECAB}"/>
                </a:ext>
              </a:extLst>
            </p:cNvPr>
            <p:cNvSpPr/>
            <p:nvPr/>
          </p:nvSpPr>
          <p:spPr>
            <a:xfrm>
              <a:off x="9963893" y="830864"/>
              <a:ext cx="1108093" cy="43243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dk1"/>
                  </a:solidFill>
                  <a:latin typeface="Arial" panose="020B0604020202020204" pitchFamily="34" charset="0"/>
                  <a:cs typeface="Arial" panose="020B0604020202020204" pitchFamily="34" charset="0"/>
                </a:rPr>
                <a:t>Ethereum </a:t>
              </a:r>
              <a:r>
                <a:rPr lang="en-US" sz="1100" b="1" dirty="0" err="1">
                  <a:solidFill>
                    <a:schemeClr val="dk1"/>
                  </a:solidFill>
                  <a:latin typeface="Arial" panose="020B0604020202020204" pitchFamily="34" charset="0"/>
                  <a:cs typeface="Arial" panose="020B0604020202020204" pitchFamily="34" charset="0"/>
                </a:rPr>
                <a:t>PoW</a:t>
              </a:r>
              <a:endParaRPr lang="en-US" sz="1100" b="1" dirty="0">
                <a:solidFill>
                  <a:schemeClr val="dk1"/>
                </a:solidFill>
                <a:latin typeface="Arial" panose="020B0604020202020204" pitchFamily="34" charset="0"/>
                <a:cs typeface="Arial" panose="020B0604020202020204" pitchFamily="34" charset="0"/>
              </a:endParaRPr>
            </a:p>
          </p:txBody>
        </p:sp>
        <p:cxnSp>
          <p:nvCxnSpPr>
            <p:cNvPr id="92" name="Straight Connector 91">
              <a:extLst>
                <a:ext uri="{FF2B5EF4-FFF2-40B4-BE49-F238E27FC236}">
                  <a16:creationId xmlns:a16="http://schemas.microsoft.com/office/drawing/2014/main" id="{EEDCCFEC-213B-4D82-953A-A5D7EA9BBBEB}"/>
                </a:ext>
              </a:extLst>
            </p:cNvPr>
            <p:cNvCxnSpPr>
              <a:cxnSpLocks/>
            </p:cNvCxnSpPr>
            <p:nvPr/>
          </p:nvCxnSpPr>
          <p:spPr>
            <a:xfrm>
              <a:off x="10547528" y="1249769"/>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7663A0D8-ED2C-4E9F-B5ED-5EC9672B1777}"/>
              </a:ext>
            </a:extLst>
          </p:cNvPr>
          <p:cNvGrpSpPr/>
          <p:nvPr/>
        </p:nvGrpSpPr>
        <p:grpSpPr>
          <a:xfrm>
            <a:off x="8193796" y="1634883"/>
            <a:ext cx="1108093" cy="4806315"/>
            <a:chOff x="8799455" y="838460"/>
            <a:chExt cx="1108093" cy="4806315"/>
          </a:xfrm>
        </p:grpSpPr>
        <p:sp>
          <p:nvSpPr>
            <p:cNvPr id="98" name="Rectangle: Rounded Corners 97">
              <a:extLst>
                <a:ext uri="{FF2B5EF4-FFF2-40B4-BE49-F238E27FC236}">
                  <a16:creationId xmlns:a16="http://schemas.microsoft.com/office/drawing/2014/main" id="{C69652AC-D23B-4D7A-ACDC-EBBB329A1EC0}"/>
                </a:ext>
              </a:extLst>
            </p:cNvPr>
            <p:cNvSpPr/>
            <p:nvPr/>
          </p:nvSpPr>
          <p:spPr>
            <a:xfrm>
              <a:off x="8799455" y="838460"/>
              <a:ext cx="1108093" cy="432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AI Container</a:t>
              </a:r>
            </a:p>
          </p:txBody>
        </p:sp>
        <p:cxnSp>
          <p:nvCxnSpPr>
            <p:cNvPr id="99" name="Straight Connector 98">
              <a:extLst>
                <a:ext uri="{FF2B5EF4-FFF2-40B4-BE49-F238E27FC236}">
                  <a16:creationId xmlns:a16="http://schemas.microsoft.com/office/drawing/2014/main" id="{F30A965F-E09F-4836-BF03-F8B963FC5467}"/>
                </a:ext>
              </a:extLst>
            </p:cNvPr>
            <p:cNvCxnSpPr>
              <a:cxnSpLocks/>
            </p:cNvCxnSpPr>
            <p:nvPr/>
          </p:nvCxnSpPr>
          <p:spPr>
            <a:xfrm>
              <a:off x="9353501" y="1270895"/>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B00851B7-E448-434E-9125-EAC7EF34D2E4}"/>
              </a:ext>
            </a:extLst>
          </p:cNvPr>
          <p:cNvGrpSpPr/>
          <p:nvPr/>
        </p:nvGrpSpPr>
        <p:grpSpPr>
          <a:xfrm>
            <a:off x="9585234" y="1634883"/>
            <a:ext cx="1108093" cy="4792785"/>
            <a:chOff x="9963893" y="830864"/>
            <a:chExt cx="1108093" cy="4792785"/>
          </a:xfrm>
        </p:grpSpPr>
        <p:sp>
          <p:nvSpPr>
            <p:cNvPr id="118" name="Rectangle: Rounded Corners 117">
              <a:extLst>
                <a:ext uri="{FF2B5EF4-FFF2-40B4-BE49-F238E27FC236}">
                  <a16:creationId xmlns:a16="http://schemas.microsoft.com/office/drawing/2014/main" id="{9CA31215-DE77-4F07-84F6-ECC9A2779156}"/>
                </a:ext>
              </a:extLst>
            </p:cNvPr>
            <p:cNvSpPr/>
            <p:nvPr/>
          </p:nvSpPr>
          <p:spPr>
            <a:xfrm>
              <a:off x="9963893" y="830864"/>
              <a:ext cx="1108093" cy="43243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dk1"/>
                  </a:solidFill>
                  <a:latin typeface="Arial" panose="020B0604020202020204" pitchFamily="34" charset="0"/>
                  <a:cs typeface="Arial" panose="020B0604020202020204" pitchFamily="34" charset="0"/>
                </a:rPr>
                <a:t>Smart Oracles</a:t>
              </a:r>
            </a:p>
          </p:txBody>
        </p:sp>
        <p:cxnSp>
          <p:nvCxnSpPr>
            <p:cNvPr id="119" name="Straight Connector 118">
              <a:extLst>
                <a:ext uri="{FF2B5EF4-FFF2-40B4-BE49-F238E27FC236}">
                  <a16:creationId xmlns:a16="http://schemas.microsoft.com/office/drawing/2014/main" id="{BDF4ACA1-D711-447E-AF7E-B51EDF5731B0}"/>
                </a:ext>
              </a:extLst>
            </p:cNvPr>
            <p:cNvCxnSpPr>
              <a:cxnSpLocks/>
            </p:cNvCxnSpPr>
            <p:nvPr/>
          </p:nvCxnSpPr>
          <p:spPr>
            <a:xfrm>
              <a:off x="10547528" y="1249769"/>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6" name="Group 125">
            <a:extLst>
              <a:ext uri="{FF2B5EF4-FFF2-40B4-BE49-F238E27FC236}">
                <a16:creationId xmlns:a16="http://schemas.microsoft.com/office/drawing/2014/main" id="{1B2FD19C-19ED-4A47-85A5-453F2D63A25F}"/>
              </a:ext>
            </a:extLst>
          </p:cNvPr>
          <p:cNvGrpSpPr/>
          <p:nvPr/>
        </p:nvGrpSpPr>
        <p:grpSpPr>
          <a:xfrm>
            <a:off x="77458" y="1601572"/>
            <a:ext cx="994730" cy="4787101"/>
            <a:chOff x="3037336" y="836548"/>
            <a:chExt cx="994730" cy="4787101"/>
          </a:xfrm>
        </p:grpSpPr>
        <p:sp>
          <p:nvSpPr>
            <p:cNvPr id="127" name="Rectangle: Rounded Corners 126">
              <a:extLst>
                <a:ext uri="{FF2B5EF4-FFF2-40B4-BE49-F238E27FC236}">
                  <a16:creationId xmlns:a16="http://schemas.microsoft.com/office/drawing/2014/main" id="{57F91A35-A48C-4391-A6F5-98E740CB7058}"/>
                </a:ext>
              </a:extLst>
            </p:cNvPr>
            <p:cNvSpPr/>
            <p:nvPr/>
          </p:nvSpPr>
          <p:spPr>
            <a:xfrm>
              <a:off x="3037336" y="836548"/>
              <a:ext cx="994730" cy="432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A</a:t>
              </a:r>
              <a:r>
                <a:rPr lang="sl-SI" sz="1100" b="1" dirty="0">
                  <a:latin typeface="Arial" panose="020B0604020202020204" pitchFamily="34" charset="0"/>
                  <a:cs typeface="Arial" panose="020B0604020202020204" pitchFamily="34" charset="0"/>
                </a:rPr>
                <a:t>pp. </a:t>
              </a:r>
              <a:r>
                <a:rPr lang="sl-SI" sz="1100" b="1" dirty="0" err="1">
                  <a:latin typeface="Arial" panose="020B0604020202020204" pitchFamily="34" charset="0"/>
                  <a:cs typeface="Arial" panose="020B0604020202020204" pitchFamily="34" charset="0"/>
                </a:rPr>
                <a:t>Serv</a:t>
              </a:r>
              <a:r>
                <a:rPr lang="sl-SI" sz="1100" b="1" dirty="0">
                  <a:latin typeface="Arial" panose="020B0604020202020204" pitchFamily="34" charset="0"/>
                  <a:cs typeface="Arial" panose="020B0604020202020204" pitchFamily="34" charset="0"/>
                </a:rPr>
                <a:t>. </a:t>
              </a:r>
              <a:r>
                <a:rPr lang="sl-SI" sz="1100" b="1" dirty="0" err="1">
                  <a:latin typeface="Arial" panose="020B0604020202020204" pitchFamily="34" charset="0"/>
                  <a:cs typeface="Arial" panose="020B0604020202020204" pitchFamily="34" charset="0"/>
                </a:rPr>
                <a:t>provider</a:t>
              </a:r>
              <a:endParaRPr lang="en-US" sz="1100" b="1" dirty="0">
                <a:latin typeface="Arial" panose="020B0604020202020204" pitchFamily="34" charset="0"/>
                <a:cs typeface="Arial" panose="020B0604020202020204" pitchFamily="34" charset="0"/>
              </a:endParaRPr>
            </a:p>
          </p:txBody>
        </p:sp>
        <p:cxnSp>
          <p:nvCxnSpPr>
            <p:cNvPr id="128" name="Straight Connector 127">
              <a:extLst>
                <a:ext uri="{FF2B5EF4-FFF2-40B4-BE49-F238E27FC236}">
                  <a16:creationId xmlns:a16="http://schemas.microsoft.com/office/drawing/2014/main" id="{20416E8A-BDBF-4497-AE86-D5888C18FBF2}"/>
                </a:ext>
              </a:extLst>
            </p:cNvPr>
            <p:cNvCxnSpPr>
              <a:cxnSpLocks/>
            </p:cNvCxnSpPr>
            <p:nvPr/>
          </p:nvCxnSpPr>
          <p:spPr>
            <a:xfrm>
              <a:off x="3533122" y="1249769"/>
              <a:ext cx="0" cy="43738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136" name="Straight Arrow Connector 135">
            <a:extLst>
              <a:ext uri="{FF2B5EF4-FFF2-40B4-BE49-F238E27FC236}">
                <a16:creationId xmlns:a16="http://schemas.microsoft.com/office/drawing/2014/main" id="{8E2C1BAE-60CE-4360-90A6-7CB84639872D}"/>
              </a:ext>
            </a:extLst>
          </p:cNvPr>
          <p:cNvCxnSpPr>
            <a:cxnSpLocks/>
          </p:cNvCxnSpPr>
          <p:nvPr/>
        </p:nvCxnSpPr>
        <p:spPr>
          <a:xfrm>
            <a:off x="657937" y="2820975"/>
            <a:ext cx="1172796" cy="0"/>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88FDE964-3E04-44E3-ABA1-F670E2B581FA}"/>
              </a:ext>
            </a:extLst>
          </p:cNvPr>
          <p:cNvSpPr/>
          <p:nvPr/>
        </p:nvSpPr>
        <p:spPr>
          <a:xfrm flipH="1">
            <a:off x="157621" y="2601348"/>
            <a:ext cx="2105227" cy="430887"/>
          </a:xfrm>
          <a:prstGeom prst="rect">
            <a:avLst/>
          </a:prstGeom>
        </p:spPr>
        <p:txBody>
          <a:bodyPr wrap="square">
            <a:spAutoFit/>
          </a:bodyPr>
          <a:lstStyle/>
          <a:p>
            <a:pPr algn="ctr"/>
            <a:r>
              <a:rPr lang="it-IT" sz="1100" dirty="0">
                <a:solidFill>
                  <a:schemeClr val="bg1">
                    <a:lumMod val="50000"/>
                  </a:schemeClr>
                </a:solidFill>
                <a:latin typeface="Arial" panose="020B0604020202020204" pitchFamily="34" charset="0"/>
                <a:cs typeface="Arial" panose="020B0604020202020204" pitchFamily="34" charset="0"/>
              </a:rPr>
              <a:t>AI Model </a:t>
            </a:r>
            <a:endParaRPr lang="sl-SI" sz="1100" dirty="0">
              <a:solidFill>
                <a:schemeClr val="bg1">
                  <a:lumMod val="50000"/>
                </a:schemeClr>
              </a:solidFill>
              <a:latin typeface="Arial" panose="020B0604020202020204" pitchFamily="34" charset="0"/>
              <a:cs typeface="Arial" panose="020B0604020202020204" pitchFamily="34" charset="0"/>
            </a:endParaRPr>
          </a:p>
          <a:p>
            <a:pPr algn="ctr"/>
            <a:r>
              <a:rPr lang="sl-SI" sz="1100" dirty="0" err="1">
                <a:solidFill>
                  <a:schemeClr val="bg1">
                    <a:lumMod val="50000"/>
                  </a:schemeClr>
                </a:solidFill>
                <a:latin typeface="Arial" panose="020B0604020202020204" pitchFamily="34" charset="0"/>
                <a:cs typeface="Arial" panose="020B0604020202020204" pitchFamily="34" charset="0"/>
              </a:rPr>
              <a:t>Deployment</a:t>
            </a:r>
            <a:r>
              <a:rPr lang="sl-SI" sz="1100" dirty="0">
                <a:solidFill>
                  <a:schemeClr val="bg1">
                    <a:lumMod val="50000"/>
                  </a:schemeClr>
                </a:solidFill>
                <a:latin typeface="Arial" panose="020B0604020202020204" pitchFamily="34" charset="0"/>
                <a:cs typeface="Arial" panose="020B0604020202020204" pitchFamily="34" charset="0"/>
              </a:rPr>
              <a:t> </a:t>
            </a:r>
            <a:r>
              <a:rPr lang="it-IT" sz="1100" dirty="0" err="1">
                <a:solidFill>
                  <a:schemeClr val="bg1">
                    <a:lumMod val="50000"/>
                  </a:schemeClr>
                </a:solidFill>
                <a:latin typeface="Arial" panose="020B0604020202020204" pitchFamily="34" charset="0"/>
                <a:cs typeface="Arial" panose="020B0604020202020204" pitchFamily="34" charset="0"/>
              </a:rPr>
              <a:t>Request</a:t>
            </a:r>
            <a:endParaRPr lang="sl-SI" sz="1100" dirty="0">
              <a:solidFill>
                <a:schemeClr val="bg1">
                  <a:lumMod val="50000"/>
                </a:schemeClr>
              </a:solidFill>
              <a:latin typeface="Arial" panose="020B0604020202020204" pitchFamily="34" charset="0"/>
              <a:cs typeface="Arial" panose="020B0604020202020204" pitchFamily="34" charset="0"/>
            </a:endParaRPr>
          </a:p>
        </p:txBody>
      </p:sp>
      <p:grpSp>
        <p:nvGrpSpPr>
          <p:cNvPr id="147" name="Group 146">
            <a:extLst>
              <a:ext uri="{FF2B5EF4-FFF2-40B4-BE49-F238E27FC236}">
                <a16:creationId xmlns:a16="http://schemas.microsoft.com/office/drawing/2014/main" id="{1A31A967-A43C-411A-B9DB-57217703D784}"/>
              </a:ext>
            </a:extLst>
          </p:cNvPr>
          <p:cNvGrpSpPr/>
          <p:nvPr/>
        </p:nvGrpSpPr>
        <p:grpSpPr>
          <a:xfrm>
            <a:off x="2690475" y="1634883"/>
            <a:ext cx="1045662" cy="4803008"/>
            <a:chOff x="2690475" y="830864"/>
            <a:chExt cx="1045662" cy="4792785"/>
          </a:xfrm>
        </p:grpSpPr>
        <p:sp>
          <p:nvSpPr>
            <p:cNvPr id="59" name="Rectangle: Rounded Corners 58">
              <a:extLst>
                <a:ext uri="{FF2B5EF4-FFF2-40B4-BE49-F238E27FC236}">
                  <a16:creationId xmlns:a16="http://schemas.microsoft.com/office/drawing/2014/main" id="{6E816913-BD1F-4C05-AA7B-69932112EFF1}"/>
                </a:ext>
              </a:extLst>
            </p:cNvPr>
            <p:cNvSpPr/>
            <p:nvPr/>
          </p:nvSpPr>
          <p:spPr>
            <a:xfrm>
              <a:off x="2690475" y="830864"/>
              <a:ext cx="1045662" cy="432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cs typeface="Arial" panose="020B0604020202020204" pitchFamily="34" charset="0"/>
                </a:rPr>
                <a:t>Resource Selector</a:t>
              </a:r>
            </a:p>
          </p:txBody>
        </p:sp>
        <p:cxnSp>
          <p:nvCxnSpPr>
            <p:cNvPr id="74" name="Straight Connector 73">
              <a:extLst>
                <a:ext uri="{FF2B5EF4-FFF2-40B4-BE49-F238E27FC236}">
                  <a16:creationId xmlns:a16="http://schemas.microsoft.com/office/drawing/2014/main" id="{5D80345B-8812-4B7D-97A1-D678ADD18D09}"/>
                </a:ext>
              </a:extLst>
            </p:cNvPr>
            <p:cNvCxnSpPr>
              <a:cxnSpLocks/>
            </p:cNvCxnSpPr>
            <p:nvPr/>
          </p:nvCxnSpPr>
          <p:spPr>
            <a:xfrm>
              <a:off x="3198949" y="1263299"/>
              <a:ext cx="28714" cy="1520980"/>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577CFD18-8E9D-4D75-8613-AE7098796782}"/>
                </a:ext>
              </a:extLst>
            </p:cNvPr>
            <p:cNvCxnSpPr>
              <a:cxnSpLocks/>
            </p:cNvCxnSpPr>
            <p:nvPr/>
          </p:nvCxnSpPr>
          <p:spPr>
            <a:xfrm flipH="1">
              <a:off x="3208008" y="3167695"/>
              <a:ext cx="10597" cy="2455954"/>
            </a:xfrm>
            <a:prstGeom prst="line">
              <a:avLst/>
            </a:prstGeom>
            <a:ln w="28575">
              <a:solidFill>
                <a:srgbClr val="5B9BD5"/>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149" name="Straight Arrow Connector 148">
            <a:extLst>
              <a:ext uri="{FF2B5EF4-FFF2-40B4-BE49-F238E27FC236}">
                <a16:creationId xmlns:a16="http://schemas.microsoft.com/office/drawing/2014/main" id="{8A2330D6-12E0-48A8-A147-737C3CB73AC0}"/>
              </a:ext>
            </a:extLst>
          </p:cNvPr>
          <p:cNvCxnSpPr>
            <a:cxnSpLocks/>
          </p:cNvCxnSpPr>
          <p:nvPr/>
        </p:nvCxnSpPr>
        <p:spPr>
          <a:xfrm flipH="1" flipV="1">
            <a:off x="1909582" y="6297185"/>
            <a:ext cx="6776591" cy="25433"/>
          </a:xfrm>
          <a:prstGeom prst="straightConnector1">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8EC02CBF-F7FD-42D8-B43E-6BEEA516A0DA}"/>
              </a:ext>
            </a:extLst>
          </p:cNvPr>
          <p:cNvCxnSpPr>
            <a:cxnSpLocks/>
          </p:cNvCxnSpPr>
          <p:nvPr/>
        </p:nvCxnSpPr>
        <p:spPr>
          <a:xfrm>
            <a:off x="7369872" y="6061008"/>
            <a:ext cx="1367223" cy="0"/>
          </a:xfrm>
          <a:prstGeom prst="straightConnector1">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29B073EF-6F82-42B3-BA5F-A3AD0B16B1DD}"/>
              </a:ext>
            </a:extLst>
          </p:cNvPr>
          <p:cNvSpPr/>
          <p:nvPr/>
        </p:nvSpPr>
        <p:spPr>
          <a:xfrm flipH="1">
            <a:off x="7277686" y="5836124"/>
            <a:ext cx="1459409" cy="430887"/>
          </a:xfrm>
          <a:prstGeom prst="rect">
            <a:avLst/>
          </a:prstGeom>
        </p:spPr>
        <p:txBody>
          <a:bodyPr wrap="square">
            <a:spAutoFit/>
          </a:bodyPr>
          <a:lstStyle/>
          <a:p>
            <a:pPr algn="ctr"/>
            <a:r>
              <a:rPr lang="en-GB" sz="1100" dirty="0">
                <a:solidFill>
                  <a:schemeClr val="bg1">
                    <a:lumMod val="50000"/>
                  </a:schemeClr>
                </a:solidFill>
                <a:latin typeface="Arial" panose="020B0604020202020204" pitchFamily="34" charset="0"/>
                <a:cs typeface="Arial" panose="020B0604020202020204" pitchFamily="34" charset="0"/>
              </a:rPr>
              <a:t>Deploy</a:t>
            </a:r>
          </a:p>
          <a:p>
            <a:pPr algn="ctr"/>
            <a:r>
              <a:rPr lang="sl-SI" sz="1100" dirty="0">
                <a:solidFill>
                  <a:schemeClr val="bg1">
                    <a:lumMod val="50000"/>
                  </a:schemeClr>
                </a:solidFill>
                <a:latin typeface="Arial" panose="020B0604020202020204" pitchFamily="34" charset="0"/>
                <a:cs typeface="Arial" panose="020B0604020202020204" pitchFamily="34" charset="0"/>
              </a:rPr>
              <a:t>AI Model</a:t>
            </a:r>
            <a:endParaRPr lang="it-IT" sz="1100" dirty="0">
              <a:solidFill>
                <a:schemeClr val="bg1">
                  <a:lumMod val="50000"/>
                </a:schemeClr>
              </a:solidFill>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E2BF7009-F335-401E-BA36-F75C0F2D2487}"/>
              </a:ext>
            </a:extLst>
          </p:cNvPr>
          <p:cNvSpPr/>
          <p:nvPr/>
        </p:nvSpPr>
        <p:spPr>
          <a:xfrm>
            <a:off x="5863827" y="5503313"/>
            <a:ext cx="1564089" cy="261610"/>
          </a:xfrm>
          <a:prstGeom prst="rect">
            <a:avLst/>
          </a:prstGeom>
        </p:spPr>
        <p:txBody>
          <a:bodyPr wrap="square">
            <a:spAutoFit/>
          </a:bodyPr>
          <a:lstStyle/>
          <a:p>
            <a:pPr algn="ctr"/>
            <a:r>
              <a:rPr lang="sl-SI" sz="1100" dirty="0">
                <a:solidFill>
                  <a:schemeClr val="bg1">
                    <a:lumMod val="50000"/>
                  </a:schemeClr>
                </a:solidFill>
                <a:latin typeface="Arial" panose="020B0604020202020204" pitchFamily="34" charset="0"/>
                <a:cs typeface="Arial" panose="020B0604020202020204" pitchFamily="34" charset="0"/>
              </a:rPr>
              <a:t>PushAIModel</a:t>
            </a:r>
            <a:endParaRPr lang="en-SI" sz="1100" dirty="0">
              <a:solidFill>
                <a:schemeClr val="bg1">
                  <a:lumMod val="50000"/>
                </a:schemeClr>
              </a:solidFill>
              <a:latin typeface="Arial" panose="020B0604020202020204" pitchFamily="34" charset="0"/>
              <a:cs typeface="Arial" panose="020B0604020202020204" pitchFamily="34" charset="0"/>
            </a:endParaRPr>
          </a:p>
        </p:txBody>
      </p:sp>
      <p:cxnSp>
        <p:nvCxnSpPr>
          <p:cNvPr id="159" name="Straight Arrow Connector 158">
            <a:extLst>
              <a:ext uri="{FF2B5EF4-FFF2-40B4-BE49-F238E27FC236}">
                <a16:creationId xmlns:a16="http://schemas.microsoft.com/office/drawing/2014/main" id="{E30F253F-26D6-4B56-9B91-A5BAAFB38601}"/>
              </a:ext>
            </a:extLst>
          </p:cNvPr>
          <p:cNvCxnSpPr>
            <a:cxnSpLocks/>
          </p:cNvCxnSpPr>
          <p:nvPr/>
        </p:nvCxnSpPr>
        <p:spPr>
          <a:xfrm flipH="1" flipV="1">
            <a:off x="5964966" y="5405172"/>
            <a:ext cx="5565754" cy="2456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BBAAE2B4-C644-41E3-9417-1FF32814729A}"/>
              </a:ext>
            </a:extLst>
          </p:cNvPr>
          <p:cNvSpPr/>
          <p:nvPr/>
        </p:nvSpPr>
        <p:spPr>
          <a:xfrm>
            <a:off x="4686723" y="6094457"/>
            <a:ext cx="867545" cy="261610"/>
          </a:xfrm>
          <a:prstGeom prst="rect">
            <a:avLst/>
          </a:prstGeom>
        </p:spPr>
        <p:txBody>
          <a:bodyPr wrap="none">
            <a:spAutoFit/>
          </a:bodyPr>
          <a:lstStyle/>
          <a:p>
            <a:r>
              <a:rPr lang="en-US" sz="1100" dirty="0">
                <a:solidFill>
                  <a:schemeClr val="bg1">
                    <a:lumMod val="50000"/>
                  </a:schemeClr>
                </a:solidFill>
                <a:latin typeface="Arial" panose="020B0604020202020204" pitchFamily="34" charset="0"/>
                <a:cs typeface="Arial" panose="020B0604020202020204" pitchFamily="34" charset="0"/>
              </a:rPr>
              <a:t>Completed</a:t>
            </a:r>
            <a:endParaRPr lang="en-SI" sz="1100" dirty="0">
              <a:solidFill>
                <a:schemeClr val="bg1">
                  <a:lumMod val="50000"/>
                </a:schemeClr>
              </a:solidFill>
              <a:latin typeface="Arial" panose="020B0604020202020204" pitchFamily="34" charset="0"/>
              <a:cs typeface="Arial" panose="020B0604020202020204" pitchFamily="34" charset="0"/>
            </a:endParaRPr>
          </a:p>
        </p:txBody>
      </p:sp>
      <p:cxnSp>
        <p:nvCxnSpPr>
          <p:cNvPr id="163" name="Straight Arrow Connector 162">
            <a:extLst>
              <a:ext uri="{FF2B5EF4-FFF2-40B4-BE49-F238E27FC236}">
                <a16:creationId xmlns:a16="http://schemas.microsoft.com/office/drawing/2014/main" id="{E0313E40-8681-4CF8-860A-22C8686047A1}"/>
              </a:ext>
            </a:extLst>
          </p:cNvPr>
          <p:cNvCxnSpPr>
            <a:cxnSpLocks/>
          </p:cNvCxnSpPr>
          <p:nvPr/>
        </p:nvCxnSpPr>
        <p:spPr>
          <a:xfrm flipH="1">
            <a:off x="1853175" y="4289191"/>
            <a:ext cx="4135139" cy="0"/>
          </a:xfrm>
          <a:prstGeom prst="straightConnector1">
            <a:avLst/>
          </a:prstGeom>
          <a:ln w="28575">
            <a:solidFill>
              <a:schemeClr val="accent6">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4" name="Rectangle: Rounded Corners 163">
            <a:extLst>
              <a:ext uri="{FF2B5EF4-FFF2-40B4-BE49-F238E27FC236}">
                <a16:creationId xmlns:a16="http://schemas.microsoft.com/office/drawing/2014/main" id="{57850921-2BA4-44A3-A23C-E239A7BE1B89}"/>
              </a:ext>
            </a:extLst>
          </p:cNvPr>
          <p:cNvSpPr/>
          <p:nvPr/>
        </p:nvSpPr>
        <p:spPr>
          <a:xfrm>
            <a:off x="10965014" y="4696058"/>
            <a:ext cx="1220177" cy="603600"/>
          </a:xfrm>
          <a:prstGeom prst="roundRect">
            <a:avLst/>
          </a:prstGeom>
          <a:solidFill>
            <a:srgbClr val="DF4134"/>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 altLang="en-US" sz="1050" b="1" dirty="0">
                <a:latin typeface="Arial" panose="020B0604020202020204" pitchFamily="34" charset="0"/>
                <a:cs typeface="Arial" panose="020B0604020202020204" pitchFamily="34" charset="0"/>
              </a:rPr>
              <a:t>Verification</a:t>
            </a:r>
          </a:p>
          <a:p>
            <a:pPr algn="ctr"/>
            <a:r>
              <a:rPr lang="" altLang="en-US" sz="1050" dirty="0">
                <a:latin typeface="Arial" panose="020B0604020202020204" pitchFamily="34" charset="0"/>
                <a:cs typeface="Arial" panose="020B0604020202020204" pitchFamily="34" charset="0"/>
              </a:rPr>
              <a:t>(</a:t>
            </a:r>
            <a:r>
              <a:rPr lang="sl-SI" altLang="en-US" sz="1050" dirty="0" err="1">
                <a:latin typeface="Arial" panose="020B0604020202020204" pitchFamily="34" charset="0"/>
                <a:cs typeface="Arial" panose="020B0604020202020204" pitchFamily="34" charset="0"/>
              </a:rPr>
              <a:t>configuration</a:t>
            </a:r>
            <a:r>
              <a:rPr lang="sl-SI" altLang="en-US" sz="1050" dirty="0">
                <a:latin typeface="Arial" panose="020B0604020202020204" pitchFamily="34" charset="0"/>
                <a:cs typeface="Arial" panose="020B0604020202020204" pitchFamily="34" charset="0"/>
              </a:rPr>
              <a:t>, </a:t>
            </a:r>
            <a:r>
              <a:rPr lang="sl-SI" altLang="en-US" sz="1050" dirty="0" err="1">
                <a:latin typeface="Arial" panose="020B0604020202020204" pitchFamily="34" charset="0"/>
                <a:cs typeface="Arial" panose="020B0604020202020204" pitchFamily="34" charset="0"/>
              </a:rPr>
              <a:t>permissions</a:t>
            </a:r>
            <a:r>
              <a:rPr lang="" altLang="en-US" sz="1050" dirty="0">
                <a:latin typeface="Arial" panose="020B0604020202020204" pitchFamily="34" charset="0"/>
                <a:cs typeface="Arial" panose="020B0604020202020204" pitchFamily="34" charset="0"/>
              </a:rPr>
              <a:t>)</a:t>
            </a:r>
          </a:p>
        </p:txBody>
      </p:sp>
      <p:cxnSp>
        <p:nvCxnSpPr>
          <p:cNvPr id="50" name="Straight Arrow Connector 49">
            <a:extLst>
              <a:ext uri="{FF2B5EF4-FFF2-40B4-BE49-F238E27FC236}">
                <a16:creationId xmlns:a16="http://schemas.microsoft.com/office/drawing/2014/main" id="{3D5277B1-C114-4B45-859B-E25509E4FD09}"/>
              </a:ext>
            </a:extLst>
          </p:cNvPr>
          <p:cNvCxnSpPr>
            <a:cxnSpLocks/>
          </p:cNvCxnSpPr>
          <p:nvPr/>
        </p:nvCxnSpPr>
        <p:spPr>
          <a:xfrm>
            <a:off x="1931919" y="3292773"/>
            <a:ext cx="2591488" cy="0"/>
          </a:xfrm>
          <a:prstGeom prst="straightConnector1">
            <a:avLst/>
          </a:prstGeom>
          <a:ln w="28575">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DAE6B63-C772-4602-900B-7A92286EE794}"/>
              </a:ext>
            </a:extLst>
          </p:cNvPr>
          <p:cNvSpPr/>
          <p:nvPr/>
        </p:nvSpPr>
        <p:spPr>
          <a:xfrm flipH="1">
            <a:off x="1830733" y="3067856"/>
            <a:ext cx="2992043" cy="263156"/>
          </a:xfrm>
          <a:prstGeom prst="rect">
            <a:avLst/>
          </a:prstGeom>
        </p:spPr>
        <p:txBody>
          <a:bodyPr wrap="square">
            <a:spAutoFit/>
          </a:bodyPr>
          <a:lstStyle/>
          <a:p>
            <a:pPr algn="ctr"/>
            <a:r>
              <a:rPr lang="sl-SI" sz="1100" dirty="0">
                <a:solidFill>
                  <a:schemeClr val="bg1">
                    <a:lumMod val="50000"/>
                  </a:schemeClr>
                </a:solidFill>
                <a:latin typeface="Arial" panose="020B0604020202020204" pitchFamily="34" charset="0"/>
                <a:cs typeface="Arial" panose="020B0604020202020204" pitchFamily="34" charset="0"/>
              </a:rPr>
              <a:t>SC </a:t>
            </a:r>
            <a:r>
              <a:rPr lang="sl-SI" sz="1100" dirty="0" err="1">
                <a:solidFill>
                  <a:schemeClr val="bg1">
                    <a:lumMod val="50000"/>
                  </a:schemeClr>
                </a:solidFill>
                <a:latin typeface="Arial" panose="020B0604020202020204" pitchFamily="34" charset="0"/>
                <a:cs typeface="Arial" panose="020B0604020202020204" pitchFamily="34" charset="0"/>
              </a:rPr>
              <a:t>Template</a:t>
            </a:r>
            <a:endParaRPr lang="it-IT" sz="1100" dirty="0">
              <a:solidFill>
                <a:schemeClr val="bg1">
                  <a:lumMod val="50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DAE6B63-C772-4602-900B-7A92286EE794}"/>
              </a:ext>
            </a:extLst>
          </p:cNvPr>
          <p:cNvSpPr/>
          <p:nvPr/>
        </p:nvSpPr>
        <p:spPr>
          <a:xfrm flipH="1">
            <a:off x="1091134" y="3527618"/>
            <a:ext cx="2992043" cy="263156"/>
          </a:xfrm>
          <a:prstGeom prst="rect">
            <a:avLst/>
          </a:prstGeom>
        </p:spPr>
        <p:txBody>
          <a:bodyPr wrap="square">
            <a:spAutoFit/>
          </a:bodyPr>
          <a:lstStyle/>
          <a:p>
            <a:pPr algn="ctr"/>
            <a:r>
              <a:rPr lang="sl-SI" sz="1100" dirty="0" err="1">
                <a:solidFill>
                  <a:schemeClr val="bg1">
                    <a:lumMod val="50000"/>
                  </a:schemeClr>
                </a:solidFill>
                <a:latin typeface="Arial" panose="020B0604020202020204" pitchFamily="34" charset="0"/>
                <a:cs typeface="Arial" panose="020B0604020202020204" pitchFamily="34" charset="0"/>
              </a:rPr>
              <a:t>DeploySC</a:t>
            </a:r>
            <a:r>
              <a:rPr lang="sl-SI" sz="1100" dirty="0">
                <a:solidFill>
                  <a:schemeClr val="bg1">
                    <a:lumMod val="50000"/>
                  </a:schemeClr>
                </a:solidFill>
                <a:latin typeface="Arial" panose="020B0604020202020204" pitchFamily="34" charset="0"/>
                <a:cs typeface="Arial" panose="020B0604020202020204" pitchFamily="34" charset="0"/>
              </a:rPr>
              <a:t>(</a:t>
            </a:r>
            <a:r>
              <a:rPr lang="sl-SI" sz="1100" dirty="0" err="1">
                <a:solidFill>
                  <a:schemeClr val="bg1">
                    <a:lumMod val="50000"/>
                  </a:schemeClr>
                </a:solidFill>
                <a:latin typeface="Arial" panose="020B0604020202020204" pitchFamily="34" charset="0"/>
                <a:cs typeface="Arial" panose="020B0604020202020204" pitchFamily="34" charset="0"/>
              </a:rPr>
              <a:t>details</a:t>
            </a:r>
            <a:r>
              <a:rPr lang="sl-SI" sz="1100" dirty="0">
                <a:solidFill>
                  <a:schemeClr val="bg1">
                    <a:lumMod val="50000"/>
                  </a:schemeClr>
                </a:solidFill>
                <a:latin typeface="Arial" panose="020B0604020202020204" pitchFamily="34" charset="0"/>
                <a:cs typeface="Arial" panose="020B0604020202020204" pitchFamily="34" charset="0"/>
              </a:rPr>
              <a:t>)</a:t>
            </a:r>
            <a:endParaRPr lang="it-IT" sz="1100" dirty="0">
              <a:solidFill>
                <a:schemeClr val="bg1">
                  <a:lumMod val="50000"/>
                </a:schemeClr>
              </a:solidFill>
              <a:latin typeface="Arial" panose="020B0604020202020204" pitchFamily="34" charset="0"/>
              <a:cs typeface="Arial" panose="020B0604020202020204" pitchFamily="34" charset="0"/>
            </a:endParaRPr>
          </a:p>
        </p:txBody>
      </p:sp>
      <p:cxnSp>
        <p:nvCxnSpPr>
          <p:cNvPr id="53" name="Straight Arrow Connector 52">
            <a:extLst>
              <a:ext uri="{FF2B5EF4-FFF2-40B4-BE49-F238E27FC236}">
                <a16:creationId xmlns:a16="http://schemas.microsoft.com/office/drawing/2014/main" id="{3D5277B1-C114-4B45-859B-E25509E4FD09}"/>
              </a:ext>
            </a:extLst>
          </p:cNvPr>
          <p:cNvCxnSpPr>
            <a:cxnSpLocks/>
          </p:cNvCxnSpPr>
          <p:nvPr/>
        </p:nvCxnSpPr>
        <p:spPr>
          <a:xfrm>
            <a:off x="1903004" y="3811712"/>
            <a:ext cx="2620403"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D5277B1-C114-4B45-859B-E25509E4FD09}"/>
              </a:ext>
            </a:extLst>
          </p:cNvPr>
          <p:cNvCxnSpPr>
            <a:cxnSpLocks/>
          </p:cNvCxnSpPr>
          <p:nvPr/>
        </p:nvCxnSpPr>
        <p:spPr>
          <a:xfrm flipV="1">
            <a:off x="10158121" y="4594173"/>
            <a:ext cx="1419612" cy="946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BAAE2B4-C644-41E3-9417-1FF32814729A}"/>
              </a:ext>
            </a:extLst>
          </p:cNvPr>
          <p:cNvSpPr/>
          <p:nvPr/>
        </p:nvSpPr>
        <p:spPr>
          <a:xfrm>
            <a:off x="10336498" y="4003469"/>
            <a:ext cx="954107" cy="600164"/>
          </a:xfrm>
          <a:prstGeom prst="rect">
            <a:avLst/>
          </a:prstGeom>
        </p:spPr>
        <p:txBody>
          <a:bodyPr wrap="none">
            <a:spAutoFit/>
          </a:bodyPr>
          <a:lstStyle/>
          <a:p>
            <a:pPr algn="ctr"/>
            <a:r>
              <a:rPr lang="sl-SI" sz="1100" dirty="0" err="1">
                <a:solidFill>
                  <a:schemeClr val="bg1">
                    <a:lumMod val="50000"/>
                  </a:schemeClr>
                </a:solidFill>
                <a:latin typeface="Arial" panose="020B0604020202020204" pitchFamily="34" charset="0"/>
                <a:cs typeface="Arial" panose="020B0604020202020204" pitchFamily="34" charset="0"/>
              </a:rPr>
              <a:t>Regulations</a:t>
            </a:r>
            <a:endParaRPr lang="sl-SI" sz="1100" dirty="0">
              <a:solidFill>
                <a:schemeClr val="bg1">
                  <a:lumMod val="50000"/>
                </a:schemeClr>
              </a:solidFill>
              <a:latin typeface="Arial" panose="020B0604020202020204" pitchFamily="34" charset="0"/>
              <a:cs typeface="Arial" panose="020B0604020202020204" pitchFamily="34" charset="0"/>
            </a:endParaRPr>
          </a:p>
          <a:p>
            <a:pPr algn="ctr"/>
            <a:r>
              <a:rPr lang="sl-SI" sz="1100" dirty="0" err="1">
                <a:solidFill>
                  <a:schemeClr val="bg1">
                    <a:lumMod val="50000"/>
                  </a:schemeClr>
                </a:solidFill>
                <a:latin typeface="Arial" panose="020B0604020202020204" pitchFamily="34" charset="0"/>
                <a:cs typeface="Arial" panose="020B0604020202020204" pitchFamily="34" charset="0"/>
              </a:rPr>
              <a:t>Certificates</a:t>
            </a:r>
            <a:endParaRPr lang="sl-SI" sz="1100" dirty="0">
              <a:solidFill>
                <a:schemeClr val="bg1">
                  <a:lumMod val="50000"/>
                </a:schemeClr>
              </a:solidFill>
              <a:latin typeface="Arial" panose="020B0604020202020204" pitchFamily="34" charset="0"/>
              <a:cs typeface="Arial" panose="020B0604020202020204" pitchFamily="34" charset="0"/>
            </a:endParaRPr>
          </a:p>
          <a:p>
            <a:pPr algn="ctr"/>
            <a:r>
              <a:rPr lang="sl-SI" sz="1100" dirty="0" err="1">
                <a:solidFill>
                  <a:schemeClr val="bg1">
                    <a:lumMod val="50000"/>
                  </a:schemeClr>
                </a:solidFill>
                <a:latin typeface="Arial" panose="020B0604020202020204" pitchFamily="34" charset="0"/>
                <a:cs typeface="Arial" panose="020B0604020202020204" pitchFamily="34" charset="0"/>
              </a:rPr>
              <a:t>Permissions</a:t>
            </a:r>
            <a:endParaRPr lang="en-SI" sz="1100" dirty="0">
              <a:solidFill>
                <a:schemeClr val="bg1">
                  <a:lumMod val="50000"/>
                </a:schemeClr>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88FDE964-3E04-44E3-ABA1-F670E2B581FA}"/>
              </a:ext>
            </a:extLst>
          </p:cNvPr>
          <p:cNvSpPr/>
          <p:nvPr/>
        </p:nvSpPr>
        <p:spPr>
          <a:xfrm flipH="1">
            <a:off x="2248405" y="2611228"/>
            <a:ext cx="2105227" cy="430887"/>
          </a:xfrm>
          <a:prstGeom prst="rect">
            <a:avLst/>
          </a:prstGeom>
        </p:spPr>
        <p:txBody>
          <a:bodyPr wrap="square">
            <a:spAutoFit/>
          </a:bodyPr>
          <a:lstStyle/>
          <a:p>
            <a:pPr algn="ctr"/>
            <a:r>
              <a:rPr lang="it-IT" sz="1100" dirty="0">
                <a:solidFill>
                  <a:schemeClr val="bg1">
                    <a:lumMod val="50000"/>
                  </a:schemeClr>
                </a:solidFill>
                <a:latin typeface="Arial" panose="020B0604020202020204" pitchFamily="34" charset="0"/>
                <a:cs typeface="Arial" panose="020B0604020202020204" pitchFamily="34" charset="0"/>
              </a:rPr>
              <a:t>AI Model </a:t>
            </a:r>
            <a:endParaRPr lang="sl-SI" sz="1100" dirty="0">
              <a:solidFill>
                <a:schemeClr val="bg1">
                  <a:lumMod val="50000"/>
                </a:schemeClr>
              </a:solidFill>
              <a:latin typeface="Arial" panose="020B0604020202020204" pitchFamily="34" charset="0"/>
              <a:cs typeface="Arial" panose="020B0604020202020204" pitchFamily="34" charset="0"/>
            </a:endParaRPr>
          </a:p>
          <a:p>
            <a:pPr algn="ctr"/>
            <a:r>
              <a:rPr lang="sl-SI" sz="1100" dirty="0">
                <a:solidFill>
                  <a:schemeClr val="bg1">
                    <a:lumMod val="50000"/>
                  </a:schemeClr>
                </a:solidFill>
                <a:latin typeface="Arial" panose="020B0604020202020204" pitchFamily="34" charset="0"/>
                <a:cs typeface="Arial" panose="020B0604020202020204" pitchFamily="34" charset="0"/>
              </a:rPr>
              <a:t>Deployment </a:t>
            </a:r>
            <a:r>
              <a:rPr lang="it-IT" sz="1100" dirty="0" err="1">
                <a:solidFill>
                  <a:schemeClr val="bg1">
                    <a:lumMod val="50000"/>
                  </a:schemeClr>
                </a:solidFill>
                <a:latin typeface="Arial" panose="020B0604020202020204" pitchFamily="34" charset="0"/>
                <a:cs typeface="Arial" panose="020B0604020202020204" pitchFamily="34" charset="0"/>
              </a:rPr>
              <a:t>Request</a:t>
            </a:r>
            <a:endParaRPr lang="sl-SI" sz="1100" dirty="0">
              <a:solidFill>
                <a:schemeClr val="bg1">
                  <a:lumMod val="50000"/>
                </a:schemeClr>
              </a:solidFill>
              <a:latin typeface="Arial" panose="020B0604020202020204" pitchFamily="34" charset="0"/>
              <a:cs typeface="Arial" panose="020B0604020202020204" pitchFamily="34" charset="0"/>
            </a:endParaRPr>
          </a:p>
        </p:txBody>
      </p:sp>
      <p:cxnSp>
        <p:nvCxnSpPr>
          <p:cNvPr id="61" name="Straight Arrow Connector 60">
            <a:extLst>
              <a:ext uri="{FF2B5EF4-FFF2-40B4-BE49-F238E27FC236}">
                <a16:creationId xmlns:a16="http://schemas.microsoft.com/office/drawing/2014/main" id="{8E2C1BAE-60CE-4360-90A6-7CB84639872D}"/>
              </a:ext>
            </a:extLst>
          </p:cNvPr>
          <p:cNvCxnSpPr>
            <a:cxnSpLocks/>
          </p:cNvCxnSpPr>
          <p:nvPr/>
        </p:nvCxnSpPr>
        <p:spPr>
          <a:xfrm>
            <a:off x="1932255" y="2820975"/>
            <a:ext cx="2591152" cy="16571"/>
          </a:xfrm>
          <a:prstGeom prst="straightConnector1">
            <a:avLst/>
          </a:prstGeom>
          <a:ln w="28575">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88FDE964-3E04-44E3-ABA1-F670E2B581FA}"/>
              </a:ext>
            </a:extLst>
          </p:cNvPr>
          <p:cNvSpPr/>
          <p:nvPr/>
        </p:nvSpPr>
        <p:spPr>
          <a:xfrm flipH="1">
            <a:off x="589342" y="3717032"/>
            <a:ext cx="1186507" cy="600164"/>
          </a:xfrm>
          <a:prstGeom prst="rect">
            <a:avLst/>
          </a:prstGeom>
        </p:spPr>
        <p:txBody>
          <a:bodyPr wrap="square">
            <a:spAutoFit/>
          </a:bodyPr>
          <a:lstStyle/>
          <a:p>
            <a:pPr algn="ctr"/>
            <a:r>
              <a:rPr lang="sl-SI" sz="1100" dirty="0">
                <a:solidFill>
                  <a:schemeClr val="bg1">
                    <a:lumMod val="50000"/>
                  </a:schemeClr>
                </a:solidFill>
                <a:latin typeface="Arial" panose="020B0604020202020204" pitchFamily="34" charset="0"/>
                <a:cs typeface="Arial" panose="020B0604020202020204" pitchFamily="34" charset="0"/>
              </a:rPr>
              <a:t>Request model</a:t>
            </a:r>
          </a:p>
          <a:p>
            <a:pPr algn="ctr"/>
            <a:r>
              <a:rPr lang="sl-SI" sz="1100" dirty="0" err="1">
                <a:solidFill>
                  <a:schemeClr val="bg1">
                    <a:lumMod val="50000"/>
                  </a:schemeClr>
                </a:solidFill>
                <a:latin typeface="Arial" panose="020B0604020202020204" pitchFamily="34" charset="0"/>
                <a:cs typeface="Arial" panose="020B0604020202020204" pitchFamily="34" charset="0"/>
              </a:rPr>
              <a:t>from</a:t>
            </a:r>
            <a:r>
              <a:rPr lang="sl-SI" sz="1100" dirty="0">
                <a:solidFill>
                  <a:schemeClr val="bg1">
                    <a:lumMod val="50000"/>
                  </a:schemeClr>
                </a:solidFill>
                <a:latin typeface="Arial" panose="020B0604020202020204" pitchFamily="34" charset="0"/>
                <a:cs typeface="Arial" panose="020B0604020202020204" pitchFamily="34" charset="0"/>
              </a:rPr>
              <a:t> AI Model </a:t>
            </a:r>
          </a:p>
          <a:p>
            <a:pPr algn="ctr"/>
            <a:r>
              <a:rPr lang="sl-SI" sz="1100" dirty="0">
                <a:solidFill>
                  <a:schemeClr val="bg1">
                    <a:lumMod val="50000"/>
                  </a:schemeClr>
                </a:solidFill>
                <a:latin typeface="Arial" panose="020B0604020202020204" pitchFamily="34" charset="0"/>
                <a:cs typeface="Arial" panose="020B0604020202020204" pitchFamily="34" charset="0"/>
              </a:rPr>
              <a:t>Repository</a:t>
            </a:r>
          </a:p>
        </p:txBody>
      </p:sp>
      <p:cxnSp>
        <p:nvCxnSpPr>
          <p:cNvPr id="64" name="Straight Arrow Connector 63">
            <a:extLst>
              <a:ext uri="{FF2B5EF4-FFF2-40B4-BE49-F238E27FC236}">
                <a16:creationId xmlns:a16="http://schemas.microsoft.com/office/drawing/2014/main" id="{3D5277B1-C114-4B45-859B-E25509E4FD09}"/>
              </a:ext>
            </a:extLst>
          </p:cNvPr>
          <p:cNvCxnSpPr>
            <a:cxnSpLocks/>
          </p:cNvCxnSpPr>
          <p:nvPr/>
        </p:nvCxnSpPr>
        <p:spPr>
          <a:xfrm>
            <a:off x="620751" y="3669334"/>
            <a:ext cx="1132561"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D5277B1-C114-4B45-859B-E25509E4FD09}"/>
              </a:ext>
            </a:extLst>
          </p:cNvPr>
          <p:cNvCxnSpPr>
            <a:cxnSpLocks/>
          </p:cNvCxnSpPr>
          <p:nvPr/>
        </p:nvCxnSpPr>
        <p:spPr>
          <a:xfrm flipV="1">
            <a:off x="4616235" y="3871863"/>
            <a:ext cx="6914485" cy="120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DAE6B63-C772-4602-900B-7A92286EE794}"/>
              </a:ext>
            </a:extLst>
          </p:cNvPr>
          <p:cNvSpPr/>
          <p:nvPr/>
        </p:nvSpPr>
        <p:spPr>
          <a:xfrm flipH="1">
            <a:off x="3811298" y="3568424"/>
            <a:ext cx="2992043" cy="263156"/>
          </a:xfrm>
          <a:prstGeom prst="rect">
            <a:avLst/>
          </a:prstGeom>
        </p:spPr>
        <p:txBody>
          <a:bodyPr wrap="square">
            <a:spAutoFit/>
          </a:bodyPr>
          <a:lstStyle/>
          <a:p>
            <a:pPr algn="ctr"/>
            <a:r>
              <a:rPr lang="sl-SI" sz="1100" dirty="0" err="1">
                <a:solidFill>
                  <a:schemeClr val="bg1">
                    <a:lumMod val="50000"/>
                  </a:schemeClr>
                </a:solidFill>
                <a:latin typeface="Arial" panose="020B0604020202020204" pitchFamily="34" charset="0"/>
                <a:cs typeface="Arial" panose="020B0604020202020204" pitchFamily="34" charset="0"/>
              </a:rPr>
              <a:t>DeploySC</a:t>
            </a:r>
            <a:r>
              <a:rPr lang="sl-SI" sz="1100" dirty="0">
                <a:solidFill>
                  <a:schemeClr val="bg1">
                    <a:lumMod val="50000"/>
                  </a:schemeClr>
                </a:solidFill>
                <a:latin typeface="Arial" panose="020B0604020202020204" pitchFamily="34" charset="0"/>
                <a:cs typeface="Arial" panose="020B0604020202020204" pitchFamily="34" charset="0"/>
              </a:rPr>
              <a:t>(</a:t>
            </a:r>
            <a:r>
              <a:rPr lang="sl-SI" sz="1100" dirty="0" err="1">
                <a:solidFill>
                  <a:schemeClr val="bg1">
                    <a:lumMod val="50000"/>
                  </a:schemeClr>
                </a:solidFill>
                <a:latin typeface="Arial" panose="020B0604020202020204" pitchFamily="34" charset="0"/>
                <a:cs typeface="Arial" panose="020B0604020202020204" pitchFamily="34" charset="0"/>
              </a:rPr>
              <a:t>details</a:t>
            </a:r>
            <a:r>
              <a:rPr lang="sl-SI" sz="1100" dirty="0">
                <a:solidFill>
                  <a:schemeClr val="bg1">
                    <a:lumMod val="50000"/>
                  </a:schemeClr>
                </a:solidFill>
                <a:latin typeface="Arial" panose="020B0604020202020204" pitchFamily="34" charset="0"/>
                <a:cs typeface="Arial" panose="020B0604020202020204" pitchFamily="34" charset="0"/>
              </a:rPr>
              <a:t>)</a:t>
            </a:r>
            <a:endParaRPr lang="it-IT" sz="1100" dirty="0">
              <a:solidFill>
                <a:schemeClr val="bg1">
                  <a:lumMod val="50000"/>
                </a:schemeClr>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E2BF7009-F335-401E-BA36-F75C0F2D2487}"/>
              </a:ext>
            </a:extLst>
          </p:cNvPr>
          <p:cNvSpPr/>
          <p:nvPr/>
        </p:nvSpPr>
        <p:spPr>
          <a:xfrm>
            <a:off x="3101987" y="3996566"/>
            <a:ext cx="1620380" cy="261610"/>
          </a:xfrm>
          <a:prstGeom prst="rect">
            <a:avLst/>
          </a:prstGeom>
        </p:spPr>
        <p:txBody>
          <a:bodyPr wrap="square">
            <a:spAutoFit/>
          </a:bodyPr>
          <a:lstStyle/>
          <a:p>
            <a:r>
              <a:rPr lang="en-SI" sz="1100" err="1">
                <a:solidFill>
                  <a:schemeClr val="bg1">
                    <a:lumMod val="50000"/>
                  </a:schemeClr>
                </a:solidFill>
                <a:latin typeface="Arial" panose="020B0604020202020204" pitchFamily="34" charset="0"/>
                <a:cs typeface="Arial" panose="020B0604020202020204" pitchFamily="34" charset="0"/>
              </a:rPr>
              <a:t>AIModel</a:t>
            </a:r>
            <a:r>
              <a:rPr lang="sl-SI" sz="1100" dirty="0">
                <a:solidFill>
                  <a:schemeClr val="bg1">
                    <a:lumMod val="50000"/>
                  </a:schemeClr>
                </a:solidFill>
                <a:latin typeface="Arial" panose="020B0604020202020204" pitchFamily="34" charset="0"/>
                <a:cs typeface="Arial" panose="020B0604020202020204" pitchFamily="34" charset="0"/>
              </a:rPr>
              <a:t>Deploy</a:t>
            </a:r>
            <a:endParaRPr lang="en-SI" sz="1100" dirty="0">
              <a:solidFill>
                <a:schemeClr val="bg1">
                  <a:lumMod val="50000"/>
                </a:schemeClr>
              </a:solidFill>
              <a:latin typeface="Arial" panose="020B0604020202020204" pitchFamily="34" charset="0"/>
              <a:cs typeface="Arial" panose="020B0604020202020204" pitchFamily="34" charset="0"/>
            </a:endParaRPr>
          </a:p>
        </p:txBody>
      </p:sp>
      <p:cxnSp>
        <p:nvCxnSpPr>
          <p:cNvPr id="77" name="Straight Arrow Connector 76">
            <a:extLst>
              <a:ext uri="{FF2B5EF4-FFF2-40B4-BE49-F238E27FC236}">
                <a16:creationId xmlns:a16="http://schemas.microsoft.com/office/drawing/2014/main" id="{8EC02CBF-F7FD-42D8-B43E-6BEEA516A0DA}"/>
              </a:ext>
            </a:extLst>
          </p:cNvPr>
          <p:cNvCxnSpPr>
            <a:cxnSpLocks/>
          </p:cNvCxnSpPr>
          <p:nvPr/>
        </p:nvCxnSpPr>
        <p:spPr>
          <a:xfrm>
            <a:off x="5988314" y="5751413"/>
            <a:ext cx="1367223" cy="0"/>
          </a:xfrm>
          <a:prstGeom prst="straightConnector1">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BBAAE2B4-C644-41E3-9417-1FF32814729A}"/>
              </a:ext>
            </a:extLst>
          </p:cNvPr>
          <p:cNvSpPr/>
          <p:nvPr/>
        </p:nvSpPr>
        <p:spPr>
          <a:xfrm>
            <a:off x="7440706" y="5168122"/>
            <a:ext cx="1292341" cy="261610"/>
          </a:xfrm>
          <a:prstGeom prst="rect">
            <a:avLst/>
          </a:prstGeom>
        </p:spPr>
        <p:txBody>
          <a:bodyPr wrap="square">
            <a:spAutoFit/>
          </a:bodyPr>
          <a:lstStyle/>
          <a:p>
            <a:r>
              <a:rPr lang="sl-SI" sz="1100" dirty="0" err="1">
                <a:solidFill>
                  <a:schemeClr val="bg1">
                    <a:lumMod val="50000"/>
                  </a:schemeClr>
                </a:solidFill>
                <a:latin typeface="Arial" panose="020B0604020202020204" pitchFamily="34" charset="0"/>
                <a:cs typeface="Arial" panose="020B0604020202020204" pitchFamily="34" charset="0"/>
              </a:rPr>
              <a:t>Consensus</a:t>
            </a:r>
            <a:r>
              <a:rPr lang="sl-SI" sz="1100" dirty="0">
                <a:solidFill>
                  <a:schemeClr val="bg1">
                    <a:lumMod val="50000"/>
                  </a:schemeClr>
                </a:solidFill>
                <a:latin typeface="Arial" panose="020B0604020202020204" pitchFamily="34" charset="0"/>
                <a:cs typeface="Arial" panose="020B0604020202020204" pitchFamily="34" charset="0"/>
              </a:rPr>
              <a:t> </a:t>
            </a:r>
            <a:r>
              <a:rPr lang="sl-SI" sz="1100" dirty="0" err="1">
                <a:solidFill>
                  <a:schemeClr val="bg1">
                    <a:lumMod val="50000"/>
                  </a:schemeClr>
                </a:solidFill>
                <a:latin typeface="Arial" panose="020B0604020202020204" pitchFamily="34" charset="0"/>
                <a:cs typeface="Arial" panose="020B0604020202020204" pitchFamily="34" charset="0"/>
              </a:rPr>
              <a:t>PoW</a:t>
            </a:r>
            <a:endParaRPr lang="en-SI" sz="1100" dirty="0">
              <a:solidFill>
                <a:schemeClr val="bg1">
                  <a:lumMod val="50000"/>
                </a:schemeClr>
              </a:solidFill>
              <a:latin typeface="Arial" panose="020B0604020202020204" pitchFamily="34" charset="0"/>
              <a:cs typeface="Arial" panose="020B0604020202020204" pitchFamily="34" charset="0"/>
            </a:endParaRPr>
          </a:p>
        </p:txBody>
      </p:sp>
      <p:sp>
        <p:nvSpPr>
          <p:cNvPr id="68" name="Rectangle: Rounded Corners 163">
            <a:extLst>
              <a:ext uri="{FF2B5EF4-FFF2-40B4-BE49-F238E27FC236}">
                <a16:creationId xmlns:a16="http://schemas.microsoft.com/office/drawing/2014/main" id="{5AB65B10-FB96-E949-AE32-F2A3AD3909BD}"/>
              </a:ext>
            </a:extLst>
          </p:cNvPr>
          <p:cNvSpPr/>
          <p:nvPr/>
        </p:nvSpPr>
        <p:spPr>
          <a:xfrm>
            <a:off x="5286734" y="4496549"/>
            <a:ext cx="1220177" cy="603600"/>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en-US" altLang="en-US" sz="1050" b="1" dirty="0">
                <a:latin typeface="Arial" panose="020B0604020202020204" pitchFamily="34" charset="0"/>
                <a:cs typeface="Arial" panose="020B0604020202020204" pitchFamily="34" charset="0"/>
              </a:rPr>
              <a:t>Wait for Verification</a:t>
            </a:r>
            <a:endParaRPr lang="" altLang="en-US" sz="105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654DD5-4705-494C-96C6-A818138F3BE5}"/>
              </a:ext>
            </a:extLst>
          </p:cNvPr>
          <p:cNvSpPr>
            <a:spLocks noGrp="1"/>
          </p:cNvSpPr>
          <p:nvPr>
            <p:ph type="ftr" sz="quarter" idx="11"/>
          </p:nvPr>
        </p:nvSpPr>
        <p:spPr/>
        <p:txBody>
          <a:bodyPr/>
          <a:lstStyle/>
          <a:p>
            <a:pPr>
              <a:defRPr/>
            </a:pPr>
            <a:endParaRPr lang="sl-SI"/>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DE027CF-BA36-4B89-BBFE-4EBE9CD30CBB}"/>
                  </a:ext>
                </a:extLst>
              </p14:cNvPr>
              <p14:cNvContentPartPr/>
              <p14:nvPr/>
            </p14:nvContentPartPr>
            <p14:xfrm>
              <a:off x="1440" y="173880"/>
              <a:ext cx="12179160" cy="6165000"/>
            </p14:xfrm>
          </p:contentPart>
        </mc:Choice>
        <mc:Fallback>
          <p:pic>
            <p:nvPicPr>
              <p:cNvPr id="4" name="Ink 3">
                <a:extLst>
                  <a:ext uri="{FF2B5EF4-FFF2-40B4-BE49-F238E27FC236}">
                    <a16:creationId xmlns:a16="http://schemas.microsoft.com/office/drawing/2014/main" id="{4DE027CF-BA36-4B89-BBFE-4EBE9CD30CBB}"/>
                  </a:ext>
                </a:extLst>
              </p:cNvPr>
              <p:cNvPicPr/>
              <p:nvPr/>
            </p:nvPicPr>
            <p:blipFill>
              <a:blip r:embed="rId3"/>
              <a:stretch>
                <a:fillRect/>
              </a:stretch>
            </p:blipFill>
            <p:spPr>
              <a:xfrm>
                <a:off x="-7920" y="164520"/>
                <a:ext cx="12197880" cy="6183720"/>
              </a:xfrm>
              <a:prstGeom prst="rect">
                <a:avLst/>
              </a:prstGeom>
            </p:spPr>
          </p:pic>
        </mc:Fallback>
      </mc:AlternateContent>
    </p:spTree>
    <p:extLst>
      <p:ext uri="{BB962C8B-B14F-4D97-AF65-F5344CB8AC3E}">
        <p14:creationId xmlns:p14="http://schemas.microsoft.com/office/powerpoint/2010/main" val="3503572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F060-15BE-CD47-85E4-DC5A5FE645A1}"/>
              </a:ext>
            </a:extLst>
          </p:cNvPr>
          <p:cNvSpPr>
            <a:spLocks noGrp="1"/>
          </p:cNvSpPr>
          <p:nvPr>
            <p:ph type="title"/>
          </p:nvPr>
        </p:nvSpPr>
        <p:spPr/>
        <p:txBody>
          <a:bodyPr>
            <a:normAutofit/>
          </a:bodyPr>
          <a:lstStyle/>
          <a:p>
            <a:r>
              <a:rPr lang="en-GB" dirty="0"/>
              <a:t>AI Model Description and its Repository</a:t>
            </a:r>
          </a:p>
        </p:txBody>
      </p:sp>
      <p:sp>
        <p:nvSpPr>
          <p:cNvPr id="5" name="Slide Number Placeholder 4">
            <a:extLst>
              <a:ext uri="{FF2B5EF4-FFF2-40B4-BE49-F238E27FC236}">
                <a16:creationId xmlns:a16="http://schemas.microsoft.com/office/drawing/2014/main" id="{FEAF5A2E-F611-E045-9C64-7122A42A5DF9}"/>
              </a:ext>
            </a:extLst>
          </p:cNvPr>
          <p:cNvSpPr>
            <a:spLocks noGrp="1"/>
          </p:cNvSpPr>
          <p:nvPr>
            <p:ph type="sldNum" sz="quarter" idx="12"/>
          </p:nvPr>
        </p:nvSpPr>
        <p:spPr/>
        <p:txBody>
          <a:bodyPr/>
          <a:lstStyle/>
          <a:p>
            <a:pPr>
              <a:defRPr/>
            </a:pPr>
            <a:fld id="{CF86CFD3-F567-44AA-A27C-B07542D76C26}" type="slidenum">
              <a:rPr lang="en-US" smtClean="0"/>
              <a:t>35</a:t>
            </a:fld>
            <a:endParaRPr lang="en-US"/>
          </a:p>
        </p:txBody>
      </p:sp>
      <p:pic>
        <p:nvPicPr>
          <p:cNvPr id="12" name="Picture 11">
            <a:extLst>
              <a:ext uri="{FF2B5EF4-FFF2-40B4-BE49-F238E27FC236}">
                <a16:creationId xmlns:a16="http://schemas.microsoft.com/office/drawing/2014/main" id="{D8B1BB50-B3A5-C142-92AC-BEF33FAB2351}"/>
              </a:ext>
            </a:extLst>
          </p:cNvPr>
          <p:cNvPicPr>
            <a:picLocks noChangeAspect="1"/>
          </p:cNvPicPr>
          <p:nvPr/>
        </p:nvPicPr>
        <p:blipFill>
          <a:blip r:embed="rId3"/>
          <a:stretch>
            <a:fillRect/>
          </a:stretch>
        </p:blipFill>
        <p:spPr>
          <a:xfrm>
            <a:off x="5835891" y="1196752"/>
            <a:ext cx="5556313" cy="3895612"/>
          </a:xfrm>
          <a:prstGeom prst="rect">
            <a:avLst/>
          </a:prstGeom>
        </p:spPr>
        <p:style>
          <a:lnRef idx="2">
            <a:schemeClr val="dk1"/>
          </a:lnRef>
          <a:fillRef idx="1">
            <a:schemeClr val="lt1"/>
          </a:fillRef>
          <a:effectRef idx="0">
            <a:schemeClr val="dk1"/>
          </a:effectRef>
          <a:fontRef idx="minor">
            <a:schemeClr val="dk1"/>
          </a:fontRef>
        </p:style>
      </p:pic>
      <p:sp>
        <p:nvSpPr>
          <p:cNvPr id="13" name="TextBox 12">
            <a:extLst>
              <a:ext uri="{FF2B5EF4-FFF2-40B4-BE49-F238E27FC236}">
                <a16:creationId xmlns:a16="http://schemas.microsoft.com/office/drawing/2014/main" id="{12905139-8D1C-924B-900B-C62565AA96DF}"/>
              </a:ext>
            </a:extLst>
          </p:cNvPr>
          <p:cNvSpPr txBox="1"/>
          <p:nvPr/>
        </p:nvSpPr>
        <p:spPr>
          <a:xfrm>
            <a:off x="1032790" y="4149778"/>
            <a:ext cx="4608512" cy="2031325"/>
          </a:xfrm>
          <a:prstGeom prst="rect">
            <a:avLst/>
          </a:prstGeom>
          <a:noFill/>
        </p:spPr>
        <p:txBody>
          <a:bodyPr wrap="square" rtlCol="0">
            <a:spAutoFit/>
          </a:bodyPr>
          <a:lstStyle/>
          <a:p>
            <a:pPr algn="ctr"/>
            <a:r>
              <a:rPr lang="en-GB" b="1" dirty="0"/>
              <a:t>&lt;Description Schema for AI Model&gt;</a:t>
            </a:r>
          </a:p>
          <a:p>
            <a:r>
              <a:rPr lang="en-GB" dirty="0"/>
              <a:t>- XML Schema</a:t>
            </a:r>
          </a:p>
          <a:p>
            <a:pPr marL="285750" indent="-285750">
              <a:buFontTx/>
              <a:buChar char="-"/>
            </a:pPr>
            <a:r>
              <a:rPr lang="en-GB" dirty="0" err="1"/>
              <a:t>model_information</a:t>
            </a:r>
            <a:r>
              <a:rPr lang="en-GB" dirty="0"/>
              <a:t>: general information</a:t>
            </a:r>
          </a:p>
          <a:p>
            <a:pPr marL="285750" indent="-285750">
              <a:buFontTx/>
              <a:buChar char="-"/>
            </a:pPr>
            <a:r>
              <a:rPr lang="en-GB" dirty="0" err="1"/>
              <a:t>partial_information</a:t>
            </a:r>
            <a:r>
              <a:rPr lang="en-GB" dirty="0"/>
              <a:t>: whether and how a model is partitioned.</a:t>
            </a:r>
          </a:p>
          <a:p>
            <a:pPr marL="285750" indent="-285750">
              <a:buFontTx/>
              <a:buChar char="-"/>
            </a:pPr>
            <a:r>
              <a:rPr lang="en-GB" dirty="0" err="1"/>
              <a:t>train_information</a:t>
            </a:r>
            <a:r>
              <a:rPr lang="en-GB" dirty="0"/>
              <a:t>: information of training </a:t>
            </a:r>
            <a:r>
              <a:rPr lang="en-GB" dirty="0" err="1"/>
              <a:t>environement</a:t>
            </a:r>
            <a:endParaRPr lang="en-GB" dirty="0"/>
          </a:p>
        </p:txBody>
      </p:sp>
      <p:sp>
        <p:nvSpPr>
          <p:cNvPr id="14" name="TextBox 13">
            <a:extLst>
              <a:ext uri="{FF2B5EF4-FFF2-40B4-BE49-F238E27FC236}">
                <a16:creationId xmlns:a16="http://schemas.microsoft.com/office/drawing/2014/main" id="{9B36675E-5ABF-E148-AE3D-3AD61FFBB8C2}"/>
              </a:ext>
            </a:extLst>
          </p:cNvPr>
          <p:cNvSpPr txBox="1"/>
          <p:nvPr/>
        </p:nvSpPr>
        <p:spPr>
          <a:xfrm>
            <a:off x="5883692" y="5165441"/>
            <a:ext cx="5470108" cy="1200329"/>
          </a:xfrm>
          <a:prstGeom prst="rect">
            <a:avLst/>
          </a:prstGeom>
          <a:noFill/>
        </p:spPr>
        <p:txBody>
          <a:bodyPr wrap="square" rtlCol="0">
            <a:spAutoFit/>
          </a:bodyPr>
          <a:lstStyle/>
          <a:p>
            <a:pPr algn="ctr"/>
            <a:r>
              <a:rPr lang="en-GB" b="1" dirty="0"/>
              <a:t>&lt;Preliminary implementation of AI Model Repository&gt;</a:t>
            </a:r>
          </a:p>
          <a:p>
            <a:pPr marL="285750" indent="-285750">
              <a:buFontTx/>
              <a:buChar char="-"/>
            </a:pPr>
            <a:r>
              <a:rPr lang="en-GB" dirty="0"/>
              <a:t>AI Model Repository</a:t>
            </a:r>
          </a:p>
          <a:p>
            <a:pPr marL="285750" indent="-285750">
              <a:buFontTx/>
              <a:buChar char="-"/>
            </a:pPr>
            <a:r>
              <a:rPr lang="en-GB" dirty="0"/>
              <a:t>RESTful API to access specified AI Model</a:t>
            </a:r>
          </a:p>
          <a:p>
            <a:endParaRPr lang="en-GB" dirty="0"/>
          </a:p>
        </p:txBody>
      </p:sp>
      <p:pic>
        <p:nvPicPr>
          <p:cNvPr id="8" name="Content Placeholder 7">
            <a:extLst>
              <a:ext uri="{FF2B5EF4-FFF2-40B4-BE49-F238E27FC236}">
                <a16:creationId xmlns:a16="http://schemas.microsoft.com/office/drawing/2014/main" id="{24A74671-4A67-344E-B343-5A3C36A9DA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0891" y="1965235"/>
            <a:ext cx="4248472" cy="2016224"/>
          </a:xfrm>
        </p:spPr>
      </p:pic>
      <p:sp>
        <p:nvSpPr>
          <p:cNvPr id="3" name="Footer Placeholder 2">
            <a:extLst>
              <a:ext uri="{FF2B5EF4-FFF2-40B4-BE49-F238E27FC236}">
                <a16:creationId xmlns:a16="http://schemas.microsoft.com/office/drawing/2014/main" id="{4D1FBBA0-BCA8-7D4B-85C0-8E67D38F95F8}"/>
              </a:ext>
            </a:extLst>
          </p:cNvPr>
          <p:cNvSpPr>
            <a:spLocks noGrp="1"/>
          </p:cNvSpPr>
          <p:nvPr>
            <p:ph type="ftr" sz="quarter" idx="11"/>
          </p:nvPr>
        </p:nvSpPr>
        <p:spPr/>
        <p:txBody>
          <a:bodyPr/>
          <a:lstStyle/>
          <a:p>
            <a:pPr>
              <a:defRPr/>
            </a:pPr>
            <a:endParaRPr lang="sl-SI"/>
          </a:p>
        </p:txBody>
      </p:sp>
    </p:spTree>
    <p:extLst>
      <p:ext uri="{BB962C8B-B14F-4D97-AF65-F5344CB8AC3E}">
        <p14:creationId xmlns:p14="http://schemas.microsoft.com/office/powerpoint/2010/main" val="2742246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4624"/>
            <a:ext cx="10515600" cy="1325563"/>
          </a:xfrm>
        </p:spPr>
        <p:txBody>
          <a:bodyPr/>
          <a:lstStyle/>
          <a:p>
            <a:r>
              <a:rPr lang="" altLang="en-US" dirty="0"/>
              <a:t>Resource Models</a:t>
            </a:r>
          </a:p>
        </p:txBody>
      </p:sp>
      <p:sp>
        <p:nvSpPr>
          <p:cNvPr id="3" name="Content Placeholder 2"/>
          <p:cNvSpPr>
            <a:spLocks noGrp="1"/>
          </p:cNvSpPr>
          <p:nvPr>
            <p:ph idx="1"/>
          </p:nvPr>
        </p:nvSpPr>
        <p:spPr/>
        <p:txBody>
          <a:bodyPr/>
          <a:lstStyle/>
          <a:p>
            <a:r>
              <a:rPr lang="" altLang="en-US" dirty="0"/>
              <a:t>Model:</a:t>
            </a:r>
          </a:p>
          <a:p>
            <a:pPr lvl="1"/>
            <a:r>
              <a:rPr lang="" altLang="en-US" dirty="0"/>
              <a:t>Fog infrastructure resources</a:t>
            </a:r>
          </a:p>
          <a:p>
            <a:pPr lvl="1"/>
            <a:r>
              <a:rPr lang="" altLang="en-US" dirty="0"/>
              <a:t>Topology of AI application</a:t>
            </a:r>
          </a:p>
          <a:p>
            <a:pPr marL="457200" lvl="1" indent="0">
              <a:buNone/>
            </a:pPr>
            <a:endParaRPr lang="" altLang="en-US" b="1" dirty="0"/>
          </a:p>
          <a:p>
            <a:pPr lvl="0"/>
            <a:r>
              <a:rPr lang="" altLang="en-US" dirty="0"/>
              <a:t>Main existing standards:</a:t>
            </a:r>
          </a:p>
          <a:p>
            <a:pPr lvl="1"/>
            <a:r>
              <a:rPr lang="" altLang="en-US" dirty="0"/>
              <a:t>OCCI</a:t>
            </a:r>
            <a:endParaRPr lang="" altLang="en-US" sz="1800" dirty="0"/>
          </a:p>
          <a:p>
            <a:pPr lvl="1"/>
            <a:r>
              <a:rPr lang="" altLang="en-US" dirty="0"/>
              <a:t>OASIS TOSCA</a:t>
            </a:r>
          </a:p>
        </p:txBody>
      </p:sp>
      <p:sp>
        <p:nvSpPr>
          <p:cNvPr id="5" name="4 Marcador de número de diapositiva"/>
          <p:cNvSpPr>
            <a:spLocks noGrp="1"/>
          </p:cNvSpPr>
          <p:nvPr>
            <p:ph type="sldNum" sz="quarter" idx="12"/>
          </p:nvPr>
        </p:nvSpPr>
        <p:spPr/>
        <p:txBody>
          <a:bodyPr/>
          <a:lstStyle/>
          <a:p>
            <a:pPr>
              <a:defRPr/>
            </a:pPr>
            <a:fld id="{CF86CFD3-F567-44AA-A27C-B07542D76C26}" type="slidenum">
              <a:rPr lang="en-US" smtClean="0"/>
              <a:t>36</a:t>
            </a:fld>
            <a:endParaRPr lang="en-US"/>
          </a:p>
        </p:txBody>
      </p:sp>
    </p:spTree>
    <p:extLst>
      <p:ext uri="{BB962C8B-B14F-4D97-AF65-F5344CB8AC3E}">
        <p14:creationId xmlns:p14="http://schemas.microsoft.com/office/powerpoint/2010/main" val="2504788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4624"/>
            <a:ext cx="10515600" cy="1325563"/>
          </a:xfrm>
        </p:spPr>
        <p:txBody>
          <a:bodyPr/>
          <a:lstStyle/>
          <a:p>
            <a:r>
              <a:rPr lang="en-US" altLang="it-IT" dirty="0"/>
              <a:t>Model of </a:t>
            </a:r>
            <a:r>
              <a:rPr lang="" altLang="en-US" dirty="0"/>
              <a:t>Fog Infrastructure </a:t>
            </a:r>
            <a:r>
              <a:rPr lang="en-US" altLang="it-IT" dirty="0"/>
              <a:t>Resources</a:t>
            </a:r>
          </a:p>
        </p:txBody>
      </p:sp>
      <p:pic>
        <p:nvPicPr>
          <p:cNvPr id="12" name="Content Placeholder 11" descr="fbk-resource-models"/>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357370" y="1266825"/>
            <a:ext cx="7637780" cy="5358765"/>
          </a:xfrm>
          <a:prstGeom prst="rect">
            <a:avLst/>
          </a:prstGeom>
        </p:spPr>
      </p:pic>
      <p:sp>
        <p:nvSpPr>
          <p:cNvPr id="14" name="Text Box 13"/>
          <p:cNvSpPr txBox="1"/>
          <p:nvPr/>
        </p:nvSpPr>
        <p:spPr>
          <a:xfrm>
            <a:off x="695401" y="1510664"/>
            <a:ext cx="3672408" cy="4154984"/>
          </a:xfrm>
          <a:prstGeom prst="rect">
            <a:avLst/>
          </a:prstGeom>
          <a:noFill/>
        </p:spPr>
        <p:txBody>
          <a:bodyPr wrap="square" rtlCol="0">
            <a:spAutoFit/>
          </a:bodyPr>
          <a:lstStyle/>
          <a:p>
            <a:pPr marL="285750" indent="-285750">
              <a:buFont typeface="Arial" panose="020B0604020202020204" pitchFamily="34" charset="0"/>
              <a:buChar char="•"/>
            </a:pPr>
            <a:r>
              <a:rPr lang="" altLang="en-US" sz="2200" dirty="0">
                <a:latin typeface="Arial" panose="020B0604020202020204" pitchFamily="34" charset="0"/>
                <a:cs typeface="Arial" panose="020B0604020202020204" pitchFamily="34" charset="0"/>
              </a:rPr>
              <a:t>Describe </a:t>
            </a:r>
            <a:r>
              <a:rPr lang="" altLang="en-US" sz="2200" b="1" dirty="0">
                <a:latin typeface="Arial" panose="020B0604020202020204" pitchFamily="34" charset="0"/>
                <a:cs typeface="Arial" panose="020B0604020202020204" pitchFamily="34" charset="0"/>
              </a:rPr>
              <a:t>Cloud-to-Things</a:t>
            </a:r>
            <a:r>
              <a:rPr lang="" altLang="en-US" sz="2200" dirty="0">
                <a:latin typeface="Arial" panose="020B0604020202020204" pitchFamily="34" charset="0"/>
                <a:cs typeface="Arial" panose="020B0604020202020204" pitchFamily="34" charset="0"/>
              </a:rPr>
              <a:t> resources (Comp.Res., Host, Thing)</a:t>
            </a:r>
          </a:p>
          <a:p>
            <a:endParaRPr lang="" alt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 altLang="en-US" sz="2200" dirty="0">
                <a:latin typeface="Arial" panose="020B0604020202020204" pitchFamily="34" charset="0"/>
                <a:cs typeface="Arial" panose="020B0604020202020204" pitchFamily="34" charset="0"/>
              </a:rPr>
              <a:t>Support </a:t>
            </a:r>
            <a:r>
              <a:rPr lang="" altLang="en-US" sz="2200" b="1" dirty="0">
                <a:latin typeface="Arial" panose="020B0604020202020204" pitchFamily="34" charset="0"/>
                <a:cs typeface="Arial" panose="020B0604020202020204" pitchFamily="34" charset="0"/>
              </a:rPr>
              <a:t>federation</a:t>
            </a:r>
            <a:r>
              <a:rPr lang="" altLang="en-US" sz="2200" dirty="0">
                <a:latin typeface="Arial" panose="020B0604020202020204" pitchFamily="34" charset="0"/>
                <a:cs typeface="Arial" panose="020B0604020202020204" pitchFamily="34" charset="0"/>
              </a:rPr>
              <a:t> (Adm.Domain, Region, Connection)</a:t>
            </a:r>
          </a:p>
          <a:p>
            <a:endParaRPr lang="" alt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 altLang="en-US" sz="2200" dirty="0">
                <a:latin typeface="Arial" panose="020B0604020202020204" pitchFamily="34" charset="0"/>
                <a:cs typeface="Arial" panose="020B0604020202020204" pitchFamily="34" charset="0"/>
              </a:rPr>
              <a:t>Enable </a:t>
            </a:r>
            <a:r>
              <a:rPr lang="" altLang="en-US" sz="2200" b="1" dirty="0">
                <a:latin typeface="Arial" panose="020B0604020202020204" pitchFamily="34" charset="0"/>
                <a:cs typeface="Arial" panose="020B0604020202020204" pitchFamily="34" charset="0"/>
              </a:rPr>
              <a:t>resource sharing</a:t>
            </a:r>
            <a:r>
              <a:rPr lang="" altLang="en-US" sz="2200" dirty="0">
                <a:latin typeface="Arial" panose="020B0604020202020204" pitchFamily="34" charset="0"/>
                <a:cs typeface="Arial" panose="020B0604020202020204" pitchFamily="34" charset="0"/>
              </a:rPr>
              <a:t> (adv., reservation, acquisition; Res.Collection, Price)</a:t>
            </a:r>
          </a:p>
        </p:txBody>
      </p:sp>
      <p:sp>
        <p:nvSpPr>
          <p:cNvPr id="4" name="3 Marcador de número de diapositiva"/>
          <p:cNvSpPr>
            <a:spLocks noGrp="1"/>
          </p:cNvSpPr>
          <p:nvPr>
            <p:ph type="sldNum" sz="quarter" idx="12"/>
          </p:nvPr>
        </p:nvSpPr>
        <p:spPr/>
        <p:txBody>
          <a:bodyPr/>
          <a:lstStyle/>
          <a:p>
            <a:pPr>
              <a:defRPr/>
            </a:pPr>
            <a:fld id="{CF86CFD3-F567-44AA-A27C-B07542D76C26}" type="slidenum">
              <a:rPr lang="en-US" smtClean="0"/>
              <a:t>37</a:t>
            </a:fld>
            <a:endParaRPr lang="en-US"/>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F7148A0-5988-46DE-9E69-9095AB847A01}"/>
                  </a:ext>
                </a:extLst>
              </p14:cNvPr>
              <p14:cNvContentPartPr/>
              <p14:nvPr/>
            </p14:nvContentPartPr>
            <p14:xfrm>
              <a:off x="9887040" y="225360"/>
              <a:ext cx="552600" cy="319320"/>
            </p14:xfrm>
          </p:contentPart>
        </mc:Choice>
        <mc:Fallback>
          <p:pic>
            <p:nvPicPr>
              <p:cNvPr id="3" name="Ink 2">
                <a:extLst>
                  <a:ext uri="{FF2B5EF4-FFF2-40B4-BE49-F238E27FC236}">
                    <a16:creationId xmlns:a16="http://schemas.microsoft.com/office/drawing/2014/main" id="{7F7148A0-5988-46DE-9E69-9095AB847A01}"/>
                  </a:ext>
                </a:extLst>
              </p:cNvPr>
              <p:cNvPicPr/>
              <p:nvPr/>
            </p:nvPicPr>
            <p:blipFill>
              <a:blip r:embed="rId6"/>
              <a:stretch>
                <a:fillRect/>
              </a:stretch>
            </p:blipFill>
            <p:spPr>
              <a:xfrm>
                <a:off x="9877680" y="216000"/>
                <a:ext cx="571320" cy="338040"/>
              </a:xfrm>
              <a:prstGeom prst="rect">
                <a:avLst/>
              </a:prstGeom>
            </p:spPr>
          </p:pic>
        </mc:Fallback>
      </mc:AlternateContent>
    </p:spTree>
    <p:extLst>
      <p:ext uri="{BB962C8B-B14F-4D97-AF65-F5344CB8AC3E}">
        <p14:creationId xmlns:p14="http://schemas.microsoft.com/office/powerpoint/2010/main" val="132098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4624"/>
            <a:ext cx="10515600" cy="1325563"/>
          </a:xfrm>
        </p:spPr>
        <p:txBody>
          <a:bodyPr/>
          <a:lstStyle/>
          <a:p>
            <a:r>
              <a:rPr lang="en-US" altLang="it-IT" dirty="0"/>
              <a:t>Model of </a:t>
            </a:r>
            <a:r>
              <a:rPr lang="en-US" altLang="en-US" dirty="0"/>
              <a:t>Fog </a:t>
            </a:r>
            <a:r>
              <a:rPr lang="" altLang="en-US" dirty="0"/>
              <a:t>Application</a:t>
            </a:r>
            <a:r>
              <a:rPr lang="en-US" altLang="en-US" dirty="0"/>
              <a:t> </a:t>
            </a:r>
            <a:r>
              <a:rPr lang="en-US" altLang="it-IT" dirty="0"/>
              <a:t>Resources</a:t>
            </a:r>
          </a:p>
        </p:txBody>
      </p:sp>
      <p:sp>
        <p:nvSpPr>
          <p:cNvPr id="14" name="Text Box 13"/>
          <p:cNvSpPr txBox="1"/>
          <p:nvPr/>
        </p:nvSpPr>
        <p:spPr>
          <a:xfrm>
            <a:off x="917575" y="1510665"/>
            <a:ext cx="5058410" cy="1938992"/>
          </a:xfrm>
          <a:prstGeom prst="rect">
            <a:avLst/>
          </a:prstGeom>
          <a:noFill/>
        </p:spPr>
        <p:txBody>
          <a:bodyPr wrap="square" rtlCol="0">
            <a:spAutoFit/>
          </a:bodyPr>
          <a:lstStyle/>
          <a:p>
            <a:pPr marL="285750"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Describe </a:t>
            </a:r>
            <a:r>
              <a:rPr lang="" altLang="en-US" sz="2400" b="1" dirty="0">
                <a:latin typeface="Arial" panose="020B0604020202020204" pitchFamily="34" charset="0"/>
                <a:cs typeface="Arial" panose="020B0604020202020204" pitchFamily="34" charset="0"/>
              </a:rPr>
              <a:t>application</a:t>
            </a:r>
            <a:r>
              <a:rPr lang="" altLang="en-US" sz="2400" dirty="0">
                <a:latin typeface="Arial" panose="020B0604020202020204" pitchFamily="34" charset="0"/>
                <a:cs typeface="Arial" panose="020B0604020202020204" pitchFamily="34" charset="0"/>
              </a:rPr>
              <a:t> as a DAG of linked </a:t>
            </a:r>
            <a:r>
              <a:rPr lang="" altLang="en-US" sz="2400" b="1" dirty="0">
                <a:latin typeface="Arial" panose="020B0604020202020204" pitchFamily="34" charset="0"/>
                <a:cs typeface="Arial" panose="020B0604020202020204" pitchFamily="34" charset="0"/>
              </a:rPr>
              <a:t>components</a:t>
            </a:r>
            <a:endParaRPr lang="en-US" alt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Microservices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External endpoints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DataFlows</a:t>
            </a:r>
            <a:endParaRPr lang="en-US" altLang="en-US" sz="2400" dirty="0">
              <a:latin typeface="Arial" panose="020B0604020202020204" pitchFamily="34" charset="0"/>
              <a:cs typeface="Arial" panose="020B0604020202020204" pitchFamily="34" charset="0"/>
            </a:endParaRPr>
          </a:p>
        </p:txBody>
      </p:sp>
      <p:pic>
        <p:nvPicPr>
          <p:cNvPr id="6" name="Content Placeholder 5" descr="fbk-app-rm"/>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164705" y="1886585"/>
            <a:ext cx="3816985" cy="3084830"/>
          </a:xfrm>
          <a:prstGeom prst="rect">
            <a:avLst/>
          </a:prstGeom>
        </p:spPr>
      </p:pic>
      <p:sp>
        <p:nvSpPr>
          <p:cNvPr id="4" name="3 Marcador de número de diapositiva"/>
          <p:cNvSpPr>
            <a:spLocks noGrp="1"/>
          </p:cNvSpPr>
          <p:nvPr>
            <p:ph type="sldNum" sz="quarter" idx="12"/>
          </p:nvPr>
        </p:nvSpPr>
        <p:spPr/>
        <p:txBody>
          <a:bodyPr/>
          <a:lstStyle/>
          <a:p>
            <a:pPr>
              <a:defRPr/>
            </a:pPr>
            <a:fld id="{CF86CFD3-F567-44AA-A27C-B07542D76C26}" type="slidenum">
              <a:rPr lang="en-US" smtClean="0"/>
              <a:t>38</a:t>
            </a:fld>
            <a:endParaRPr lang="en-US"/>
          </a:p>
        </p:txBody>
      </p:sp>
    </p:spTree>
    <p:extLst>
      <p:ext uri="{BB962C8B-B14F-4D97-AF65-F5344CB8AC3E}">
        <p14:creationId xmlns:p14="http://schemas.microsoft.com/office/powerpoint/2010/main" val="249697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60" y="87213"/>
            <a:ext cx="10515600" cy="1325563"/>
          </a:xfrm>
        </p:spPr>
        <p:txBody>
          <a:bodyPr/>
          <a:lstStyle/>
          <a:p>
            <a:r>
              <a:rPr lang="" altLang="en-US" dirty="0"/>
              <a:t>Service Level Agreements</a:t>
            </a:r>
          </a:p>
        </p:txBody>
      </p:sp>
      <p:sp>
        <p:nvSpPr>
          <p:cNvPr id="3" name="Content Placeholder 2"/>
          <p:cNvSpPr>
            <a:spLocks noGrp="1"/>
          </p:cNvSpPr>
          <p:nvPr>
            <p:ph idx="1"/>
          </p:nvPr>
        </p:nvSpPr>
        <p:spPr/>
        <p:txBody>
          <a:bodyPr/>
          <a:lstStyle/>
          <a:p>
            <a:r>
              <a:rPr lang="" altLang="en-US" dirty="0"/>
              <a:t>Design QoS models for :</a:t>
            </a:r>
            <a:endParaRPr lang="en-US" altLang="en-US" dirty="0"/>
          </a:p>
          <a:p>
            <a:pPr lvl="1"/>
            <a:r>
              <a:rPr lang="es-ES_tradnl" altLang="en-US" dirty="0"/>
              <a:t>S</a:t>
            </a:r>
            <a:r>
              <a:rPr lang="en-US" altLang="en-US" dirty="0" err="1"/>
              <a:t>oftware</a:t>
            </a:r>
            <a:r>
              <a:rPr lang="en-US" altLang="en-US" dirty="0"/>
              <a:t> services</a:t>
            </a:r>
            <a:r>
              <a:rPr lang="" altLang="en-US" dirty="0"/>
              <a:t>, Fog platform and infrastructure</a:t>
            </a:r>
          </a:p>
          <a:p>
            <a:pPr lvl="1"/>
            <a:r>
              <a:rPr lang="" altLang="en-US" dirty="0"/>
              <a:t>AI applications</a:t>
            </a:r>
          </a:p>
          <a:p>
            <a:pPr marL="457200" lvl="1" indent="0">
              <a:buNone/>
            </a:pPr>
            <a:endParaRPr lang="en-US" altLang="en-US" dirty="0"/>
          </a:p>
          <a:p>
            <a:pPr lvl="0"/>
            <a:r>
              <a:rPr lang="en-US" altLang="en-US" dirty="0"/>
              <a:t>Main existing standards</a:t>
            </a:r>
            <a:r>
              <a:rPr lang="" altLang="en-US" dirty="0"/>
              <a:t>:</a:t>
            </a:r>
            <a:endParaRPr lang="en-US" altLang="en-US" dirty="0"/>
          </a:p>
          <a:p>
            <a:pPr lvl="1"/>
            <a:r>
              <a:rPr lang="" altLang="en-US" dirty="0"/>
              <a:t>WSLA (IBM)</a:t>
            </a:r>
          </a:p>
          <a:p>
            <a:pPr lvl="1"/>
            <a:r>
              <a:rPr lang="" altLang="en-US" dirty="0"/>
              <a:t>WS-Agreement (OGF)</a:t>
            </a:r>
          </a:p>
          <a:p>
            <a:pPr lvl="1"/>
            <a:r>
              <a:rPr lang="" altLang="en-US" dirty="0"/>
              <a:t>OCCI (SLA)</a:t>
            </a:r>
          </a:p>
        </p:txBody>
      </p:sp>
      <p:sp>
        <p:nvSpPr>
          <p:cNvPr id="5" name="4 Marcador de número de diapositiva"/>
          <p:cNvSpPr>
            <a:spLocks noGrp="1"/>
          </p:cNvSpPr>
          <p:nvPr>
            <p:ph type="sldNum" sz="quarter" idx="12"/>
          </p:nvPr>
        </p:nvSpPr>
        <p:spPr/>
        <p:txBody>
          <a:bodyPr/>
          <a:lstStyle/>
          <a:p>
            <a:pPr>
              <a:defRPr/>
            </a:pPr>
            <a:fld id="{CF86CFD3-F567-44AA-A27C-B07542D76C26}" type="slidenum">
              <a:rPr lang="en-US" smtClean="0"/>
              <a:t>39</a:t>
            </a:fld>
            <a:endParaRPr lang="en-US"/>
          </a:p>
        </p:txBody>
      </p:sp>
    </p:spTree>
    <p:extLst>
      <p:ext uri="{BB962C8B-B14F-4D97-AF65-F5344CB8AC3E}">
        <p14:creationId xmlns:p14="http://schemas.microsoft.com/office/powerpoint/2010/main" val="342131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838080" y="365040"/>
            <a:ext cx="10515240" cy="1280880"/>
          </a:xfrm>
          <a:prstGeom prst="rect">
            <a:avLst/>
          </a:prstGeom>
          <a:noFill/>
          <a:ln>
            <a:noFill/>
          </a:ln>
        </p:spPr>
        <p:txBody>
          <a:bodyPr anchor="ctr"/>
          <a:lstStyle/>
          <a:p>
            <a:pPr>
              <a:lnSpc>
                <a:spcPct val="90000"/>
              </a:lnSpc>
            </a:pPr>
            <a:r>
              <a:rPr lang="sl-SI" sz="3200" b="1" strike="noStrike" spc="-1" dirty="0" err="1">
                <a:solidFill>
                  <a:srgbClr val="000000"/>
                </a:solidFill>
                <a:latin typeface="Arial"/>
                <a:ea typeface="Roboto"/>
              </a:rPr>
              <a:t>Applications</a:t>
            </a:r>
            <a:r>
              <a:rPr lang="sl-SI" sz="3200" b="1" strike="noStrike" spc="-1" dirty="0">
                <a:solidFill>
                  <a:srgbClr val="000000"/>
                </a:solidFill>
                <a:latin typeface="Arial"/>
                <a:ea typeface="Roboto"/>
              </a:rPr>
              <a:t> </a:t>
            </a:r>
            <a:r>
              <a:rPr lang="en-US" sz="3200" b="1" strike="noStrike" spc="-1" dirty="0">
                <a:solidFill>
                  <a:srgbClr val="000000"/>
                </a:solidFill>
                <a:latin typeface="Arial"/>
                <a:ea typeface="Roboto"/>
              </a:rPr>
              <a:t>a</a:t>
            </a:r>
            <a:r>
              <a:rPr lang="sl-SI" sz="3200" b="1" strike="noStrike" spc="-1" dirty="0">
                <a:solidFill>
                  <a:srgbClr val="000000"/>
                </a:solidFill>
                <a:latin typeface="Arial"/>
                <a:ea typeface="Roboto"/>
              </a:rPr>
              <a:t>s </a:t>
            </a:r>
            <a:r>
              <a:rPr lang="en-US" sz="3200" b="1" strike="noStrike" spc="-1" dirty="0">
                <a:solidFill>
                  <a:srgbClr val="000000"/>
                </a:solidFill>
                <a:latin typeface="Arial"/>
                <a:ea typeface="Roboto"/>
              </a:rPr>
              <a:t>T</a:t>
            </a:r>
            <a:r>
              <a:rPr lang="sl-SI" sz="3200" b="1" strike="noStrike" spc="-1" dirty="0" err="1">
                <a:solidFill>
                  <a:srgbClr val="000000"/>
                </a:solidFill>
                <a:latin typeface="Arial"/>
                <a:ea typeface="Roboto"/>
              </a:rPr>
              <a:t>echnical</a:t>
            </a:r>
            <a:r>
              <a:rPr lang="sl-SI" sz="3200" b="1" strike="noStrike" spc="-1" dirty="0">
                <a:solidFill>
                  <a:srgbClr val="000000"/>
                </a:solidFill>
                <a:latin typeface="Arial"/>
                <a:ea typeface="Roboto"/>
              </a:rPr>
              <a:t> </a:t>
            </a:r>
            <a:r>
              <a:rPr lang="en-US" sz="3200" b="1" strike="noStrike" spc="-1" dirty="0">
                <a:solidFill>
                  <a:srgbClr val="000000"/>
                </a:solidFill>
                <a:latin typeface="Arial"/>
                <a:ea typeface="Roboto"/>
              </a:rPr>
              <a:t>U</a:t>
            </a:r>
            <a:r>
              <a:rPr lang="sl-SI" sz="3200" b="1" strike="noStrike" spc="-1" dirty="0">
                <a:solidFill>
                  <a:srgbClr val="000000"/>
                </a:solidFill>
                <a:latin typeface="Arial"/>
                <a:ea typeface="Roboto"/>
              </a:rPr>
              <a:t>se </a:t>
            </a:r>
            <a:r>
              <a:rPr lang="en-US" sz="3200" b="1" strike="noStrike" spc="-1" dirty="0">
                <a:solidFill>
                  <a:srgbClr val="000000"/>
                </a:solidFill>
                <a:latin typeface="Arial"/>
                <a:ea typeface="Roboto"/>
              </a:rPr>
              <a:t>C</a:t>
            </a:r>
            <a:r>
              <a:rPr lang="sl-SI" sz="3200" b="1" strike="noStrike" spc="-1" dirty="0" err="1">
                <a:solidFill>
                  <a:srgbClr val="000000"/>
                </a:solidFill>
                <a:latin typeface="Arial"/>
                <a:ea typeface="Roboto"/>
              </a:rPr>
              <a:t>ases</a:t>
            </a:r>
            <a:r>
              <a:rPr lang="sl-SI" sz="3200" b="1" strike="noStrike" spc="-1" dirty="0">
                <a:solidFill>
                  <a:srgbClr val="000000"/>
                </a:solidFill>
                <a:latin typeface="Arial"/>
                <a:ea typeface="Roboto"/>
              </a:rPr>
              <a:t>: </a:t>
            </a:r>
            <a:r>
              <a:rPr lang="en-US" sz="3200" b="1" strike="noStrike" spc="-1" dirty="0">
                <a:solidFill>
                  <a:srgbClr val="000000"/>
                </a:solidFill>
                <a:latin typeface="Arial"/>
                <a:ea typeface="Roboto"/>
              </a:rPr>
              <a:t>D</a:t>
            </a:r>
            <a:r>
              <a:rPr lang="sl-SI" sz="3200" b="1" strike="noStrike" spc="-1" dirty="0" err="1">
                <a:solidFill>
                  <a:srgbClr val="000000"/>
                </a:solidFill>
                <a:latin typeface="Arial"/>
                <a:ea typeface="Roboto"/>
              </a:rPr>
              <a:t>efinition</a:t>
            </a:r>
            <a:br>
              <a:rPr dirty="0"/>
            </a:br>
            <a:endParaRPr lang="sl-SI" sz="3200" b="0" strike="noStrike" spc="-1" dirty="0">
              <a:solidFill>
                <a:srgbClr val="000000"/>
              </a:solidFill>
              <a:latin typeface="Calibri"/>
            </a:endParaRPr>
          </a:p>
        </p:txBody>
      </p:sp>
      <p:sp>
        <p:nvSpPr>
          <p:cNvPr id="97" name="TextShape 2"/>
          <p:cNvSpPr txBox="1"/>
          <p:nvPr/>
        </p:nvSpPr>
        <p:spPr>
          <a:xfrm>
            <a:off x="838080" y="1825560"/>
            <a:ext cx="10515240" cy="4350960"/>
          </a:xfrm>
          <a:prstGeom prst="rect">
            <a:avLst/>
          </a:prstGeom>
          <a:noFill/>
          <a:ln>
            <a:noFill/>
          </a:ln>
        </p:spPr>
        <p:txBody>
          <a:bodyPr>
            <a:normAutofit fontScale="92500" lnSpcReduction="10000"/>
          </a:bodyPr>
          <a:lstStyle/>
          <a:p>
            <a:pPr marL="522360" indent="-391320">
              <a:lnSpc>
                <a:spcPct val="90000"/>
              </a:lnSpc>
              <a:spcBef>
                <a:spcPts val="1715"/>
              </a:spcBef>
              <a:buClr>
                <a:srgbClr val="000000"/>
              </a:buClr>
              <a:buSzPct val="45000"/>
              <a:buFont typeface="Wingdings" charset="2"/>
              <a:buChar char=""/>
            </a:pPr>
            <a:r>
              <a:rPr lang="sl-SI" sz="2800" b="0" strike="noStrike" spc="-1" dirty="0" err="1">
                <a:solidFill>
                  <a:srgbClr val="000000"/>
                </a:solidFill>
                <a:latin typeface="Arial"/>
              </a:rPr>
              <a:t>Technical</a:t>
            </a:r>
            <a:r>
              <a:rPr lang="sl-SI" sz="2800" b="0" strike="noStrike" spc="-1" dirty="0">
                <a:solidFill>
                  <a:srgbClr val="000000"/>
                </a:solidFill>
                <a:latin typeface="Arial"/>
              </a:rPr>
              <a:t> </a:t>
            </a:r>
            <a:r>
              <a:rPr lang="sl-SI" sz="2800" b="0" strike="noStrike" spc="-1" dirty="0" err="1">
                <a:solidFill>
                  <a:srgbClr val="000000"/>
                </a:solidFill>
                <a:latin typeface="Arial"/>
              </a:rPr>
              <a:t>use</a:t>
            </a:r>
            <a:r>
              <a:rPr lang="sl-SI" sz="2800" b="0" strike="noStrike" spc="-1" dirty="0">
                <a:solidFill>
                  <a:srgbClr val="000000"/>
                </a:solidFill>
                <a:latin typeface="Arial"/>
              </a:rPr>
              <a:t> </a:t>
            </a:r>
            <a:r>
              <a:rPr lang="sl-SI" sz="2800" b="0" strike="noStrike" spc="-1" dirty="0" err="1">
                <a:solidFill>
                  <a:srgbClr val="000000"/>
                </a:solidFill>
                <a:latin typeface="Arial"/>
              </a:rPr>
              <a:t>cases</a:t>
            </a:r>
            <a:r>
              <a:rPr lang="sl-SI" sz="2800" b="0" strike="noStrike" spc="-1" dirty="0">
                <a:solidFill>
                  <a:srgbClr val="000000"/>
                </a:solidFill>
                <a:latin typeface="Arial"/>
              </a:rPr>
              <a:t> </a:t>
            </a:r>
            <a:r>
              <a:rPr lang="sl-SI" sz="2800" b="0" strike="noStrike" spc="-1" dirty="0" err="1">
                <a:solidFill>
                  <a:srgbClr val="000000"/>
                </a:solidFill>
                <a:latin typeface="Arial"/>
              </a:rPr>
              <a:t>will</a:t>
            </a:r>
            <a:r>
              <a:rPr lang="sl-SI" sz="2800" b="0" strike="noStrike" spc="-1" dirty="0">
                <a:solidFill>
                  <a:srgbClr val="000000"/>
                </a:solidFill>
                <a:latin typeface="Arial"/>
              </a:rPr>
              <a:t> </a:t>
            </a:r>
            <a:r>
              <a:rPr lang="sl-SI" sz="2800" b="0" strike="noStrike" spc="-1" dirty="0" err="1">
                <a:solidFill>
                  <a:srgbClr val="000000"/>
                </a:solidFill>
                <a:latin typeface="Arial"/>
              </a:rPr>
              <a:t>represent</a:t>
            </a:r>
            <a:r>
              <a:rPr lang="sl-SI" sz="2800" b="0" strike="noStrike" spc="-1" dirty="0">
                <a:solidFill>
                  <a:srgbClr val="000000"/>
                </a:solidFill>
                <a:latin typeface="Arial"/>
              </a:rPr>
              <a:t> </a:t>
            </a:r>
            <a:r>
              <a:rPr lang="sl-SI" sz="2800" b="0" strike="noStrike" spc="-1" dirty="0" err="1">
                <a:solidFill>
                  <a:srgbClr val="000000"/>
                </a:solidFill>
                <a:latin typeface="Arial"/>
              </a:rPr>
              <a:t>our</a:t>
            </a:r>
            <a:r>
              <a:rPr lang="sl-SI" sz="2800" b="0" strike="noStrike" spc="-1" dirty="0">
                <a:solidFill>
                  <a:srgbClr val="000000"/>
                </a:solidFill>
                <a:latin typeface="Arial"/>
              </a:rPr>
              <a:t> </a:t>
            </a:r>
            <a:r>
              <a:rPr lang="sl-SI" sz="2800" b="0" strike="noStrike" spc="-1" dirty="0" err="1">
                <a:solidFill>
                  <a:srgbClr val="000000"/>
                </a:solidFill>
                <a:latin typeface="Arial"/>
              </a:rPr>
              <a:t>intended</a:t>
            </a:r>
            <a:r>
              <a:rPr lang="sl-SI" sz="2800" b="0" strike="noStrike" spc="-1" dirty="0">
                <a:solidFill>
                  <a:srgbClr val="000000"/>
                </a:solidFill>
                <a:latin typeface="Arial"/>
              </a:rPr>
              <a:t> </a:t>
            </a:r>
            <a:r>
              <a:rPr lang="sl-SI" sz="2800" b="0" strike="noStrike" spc="-1" dirty="0" err="1">
                <a:solidFill>
                  <a:srgbClr val="000000"/>
                </a:solidFill>
                <a:latin typeface="Arial"/>
              </a:rPr>
              <a:t>applications</a:t>
            </a:r>
            <a:r>
              <a:rPr lang="en-US" sz="2800" b="0" strike="noStrike" spc="-1" dirty="0">
                <a:solidFill>
                  <a:srgbClr val="000000"/>
                </a:solidFill>
                <a:latin typeface="Arial"/>
              </a:rPr>
              <a:t>:</a:t>
            </a:r>
            <a:endParaRPr lang="sl-SI" sz="2800" b="0" strike="noStrike" spc="-1" dirty="0">
              <a:solidFill>
                <a:srgbClr val="000000"/>
              </a:solidFill>
              <a:latin typeface="Arial"/>
            </a:endParaRPr>
          </a:p>
          <a:p>
            <a:pPr marL="1045080" lvl="1" indent="-391320">
              <a:lnSpc>
                <a:spcPct val="90000"/>
              </a:lnSpc>
              <a:spcBef>
                <a:spcPts val="1372"/>
              </a:spcBef>
              <a:buClr>
                <a:srgbClr val="000000"/>
              </a:buClr>
              <a:buSzPct val="75000"/>
              <a:buFont typeface="Arial" panose="020B0604020202020204" pitchFamily="34" charset="0"/>
              <a:buChar char="•"/>
            </a:pPr>
            <a:r>
              <a:rPr lang="sl-SI" sz="2420" b="0" strike="noStrike" spc="-1" dirty="0">
                <a:solidFill>
                  <a:srgbClr val="000000"/>
                </a:solidFill>
                <a:latin typeface="Arial"/>
              </a:rPr>
              <a:t>I. VIDEO BASED USE CASE:</a:t>
            </a:r>
          </a:p>
          <a:p>
            <a:pPr marL="1567440" lvl="2" indent="-348120">
              <a:lnSpc>
                <a:spcPct val="90000"/>
              </a:lnSpc>
              <a:spcBef>
                <a:spcPts val="1029"/>
              </a:spcBef>
              <a:buClr>
                <a:srgbClr val="034EA2"/>
              </a:buClr>
              <a:buSzPct val="45000"/>
              <a:buFont typeface="Wingdings" charset="2"/>
              <a:buChar char=""/>
            </a:pPr>
            <a:r>
              <a:rPr lang="sl-SI" sz="2180" b="0" strike="noStrike" spc="-1" dirty="0" err="1">
                <a:solidFill>
                  <a:srgbClr val="000000"/>
                </a:solidFill>
                <a:latin typeface="Arial"/>
              </a:rPr>
              <a:t>Several</a:t>
            </a:r>
            <a:r>
              <a:rPr lang="sl-SI" sz="2180" b="0" strike="noStrike" spc="-1" dirty="0">
                <a:solidFill>
                  <a:srgbClr val="000000"/>
                </a:solidFill>
                <a:latin typeface="Arial"/>
              </a:rPr>
              <a:t> video </a:t>
            </a:r>
            <a:r>
              <a:rPr lang="sl-SI" sz="2180" b="0" strike="noStrike" spc="-1" dirty="0" err="1">
                <a:solidFill>
                  <a:srgbClr val="000000"/>
                </a:solidFill>
                <a:latin typeface="Arial"/>
              </a:rPr>
              <a:t>streams</a:t>
            </a:r>
            <a:r>
              <a:rPr lang="sl-SI" sz="2180" b="0" strike="noStrike" spc="-1" dirty="0">
                <a:solidFill>
                  <a:srgbClr val="000000"/>
                </a:solidFill>
                <a:latin typeface="Arial"/>
              </a:rPr>
              <a:t> </a:t>
            </a:r>
            <a:r>
              <a:rPr lang="sl-SI" sz="2180" b="0" strike="noStrike" spc="-1" dirty="0" err="1">
                <a:solidFill>
                  <a:srgbClr val="000000"/>
                </a:solidFill>
                <a:latin typeface="Arial"/>
              </a:rPr>
              <a:t>need</a:t>
            </a:r>
            <a:r>
              <a:rPr lang="sl-SI" sz="2180" b="0" strike="noStrike" spc="-1" dirty="0">
                <a:solidFill>
                  <a:srgbClr val="000000"/>
                </a:solidFill>
                <a:latin typeface="Arial"/>
              </a:rPr>
              <a:t> to be </a:t>
            </a:r>
            <a:r>
              <a:rPr lang="sl-SI" sz="2180" b="0" strike="noStrike" spc="-1" dirty="0" err="1">
                <a:solidFill>
                  <a:srgbClr val="000000"/>
                </a:solidFill>
                <a:latin typeface="Arial"/>
              </a:rPr>
              <a:t>analysed</a:t>
            </a:r>
            <a:r>
              <a:rPr lang="sl-SI" sz="2180" b="0" strike="noStrike" spc="-1" dirty="0">
                <a:solidFill>
                  <a:srgbClr val="000000"/>
                </a:solidFill>
                <a:latin typeface="Arial"/>
              </a:rPr>
              <a:t> </a:t>
            </a:r>
            <a:r>
              <a:rPr lang="sl-SI" sz="2180" b="0" strike="noStrike" spc="-1" dirty="0" err="1">
                <a:solidFill>
                  <a:srgbClr val="000000"/>
                </a:solidFill>
                <a:latin typeface="Arial"/>
              </a:rPr>
              <a:t>with</a:t>
            </a:r>
            <a:r>
              <a:rPr lang="sl-SI" sz="2180" b="0" strike="noStrike" spc="-1" dirty="0">
                <a:solidFill>
                  <a:srgbClr val="000000"/>
                </a:solidFill>
                <a:latin typeface="Arial"/>
              </a:rPr>
              <a:t> AI </a:t>
            </a:r>
            <a:r>
              <a:rPr lang="sl-SI" sz="2180" b="0" strike="noStrike" spc="-1" dirty="0" err="1">
                <a:solidFill>
                  <a:srgbClr val="000000"/>
                </a:solidFill>
                <a:latin typeface="Arial"/>
              </a:rPr>
              <a:t>models</a:t>
            </a:r>
            <a:endParaRPr lang="en-US" sz="2180" spc="-1" dirty="0">
              <a:solidFill>
                <a:srgbClr val="000000"/>
              </a:solidFill>
              <a:latin typeface="Arial"/>
            </a:endParaRPr>
          </a:p>
          <a:p>
            <a:pPr marL="1567440" lvl="2" indent="-348120">
              <a:lnSpc>
                <a:spcPct val="90000"/>
              </a:lnSpc>
              <a:spcBef>
                <a:spcPts val="1029"/>
              </a:spcBef>
              <a:buClr>
                <a:srgbClr val="034EA2"/>
              </a:buClr>
              <a:buSzPct val="45000"/>
              <a:buFont typeface="Wingdings" charset="2"/>
              <a:buChar char=""/>
            </a:pPr>
            <a:r>
              <a:rPr lang="en-US" sz="2180" b="0" strike="noStrike" spc="-1" dirty="0">
                <a:solidFill>
                  <a:srgbClr val="000000"/>
                </a:solidFill>
                <a:latin typeface="Arial"/>
              </a:rPr>
              <a:t>Goal: </a:t>
            </a:r>
            <a:r>
              <a:rPr lang="sl-SI" sz="2180" b="0" strike="noStrike" spc="-1" dirty="0" err="1">
                <a:solidFill>
                  <a:srgbClr val="000000"/>
                </a:solidFill>
                <a:latin typeface="Arial"/>
              </a:rPr>
              <a:t>detect</a:t>
            </a:r>
            <a:r>
              <a:rPr lang="sl-SI" sz="2180" b="0" strike="noStrike" spc="-1" dirty="0">
                <a:solidFill>
                  <a:srgbClr val="000000"/>
                </a:solidFill>
                <a:latin typeface="Arial"/>
              </a:rPr>
              <a:t> </a:t>
            </a:r>
            <a:r>
              <a:rPr lang="sl-SI" sz="2180" b="0" strike="noStrike" spc="-1" dirty="0" err="1">
                <a:solidFill>
                  <a:srgbClr val="000000"/>
                </a:solidFill>
                <a:latin typeface="Arial"/>
              </a:rPr>
              <a:t>potential</a:t>
            </a:r>
            <a:r>
              <a:rPr lang="sl-SI" sz="2180" b="0" strike="noStrike" spc="-1" dirty="0">
                <a:solidFill>
                  <a:srgbClr val="000000"/>
                </a:solidFill>
                <a:latin typeface="Arial"/>
              </a:rPr>
              <a:t> </a:t>
            </a:r>
            <a:r>
              <a:rPr lang="sl-SI" sz="2180" b="0" strike="noStrike" spc="-1" dirty="0" err="1">
                <a:solidFill>
                  <a:srgbClr val="000000"/>
                </a:solidFill>
                <a:latin typeface="Arial"/>
              </a:rPr>
              <a:t>danger</a:t>
            </a:r>
            <a:r>
              <a:rPr lang="sl-SI" sz="2180" b="0" strike="noStrike" spc="-1" dirty="0">
                <a:solidFill>
                  <a:srgbClr val="000000"/>
                </a:solidFill>
                <a:latin typeface="Arial"/>
              </a:rPr>
              <a:t> </a:t>
            </a:r>
            <a:r>
              <a:rPr lang="sl-SI" sz="2180" b="0" strike="noStrike" spc="-1" dirty="0" err="1">
                <a:solidFill>
                  <a:srgbClr val="000000"/>
                </a:solidFill>
                <a:latin typeface="Arial"/>
              </a:rPr>
              <a:t>situation</a:t>
            </a:r>
            <a:endParaRPr lang="sl-SI" sz="2180" b="0" strike="noStrike" spc="-1" dirty="0">
              <a:solidFill>
                <a:srgbClr val="000000"/>
              </a:solidFill>
              <a:latin typeface="Arial"/>
            </a:endParaRPr>
          </a:p>
          <a:p>
            <a:pPr marL="1045080" lvl="1" indent="-391320">
              <a:lnSpc>
                <a:spcPct val="90000"/>
              </a:lnSpc>
              <a:spcBef>
                <a:spcPts val="1372"/>
              </a:spcBef>
              <a:buClr>
                <a:srgbClr val="000000"/>
              </a:buClr>
              <a:buSzPct val="75000"/>
              <a:buFont typeface="Arial" panose="020B0604020202020204" pitchFamily="34" charset="0"/>
              <a:buChar char="•"/>
            </a:pPr>
            <a:r>
              <a:rPr lang="sl-SI" sz="2420" b="0" strike="noStrike" spc="-1" dirty="0">
                <a:solidFill>
                  <a:srgbClr val="000000"/>
                </a:solidFill>
                <a:latin typeface="Arial"/>
              </a:rPr>
              <a:t>II. SENSORS BASED USE CASE:</a:t>
            </a:r>
          </a:p>
          <a:p>
            <a:pPr marL="1567440" lvl="2" indent="-348120">
              <a:lnSpc>
                <a:spcPct val="90000"/>
              </a:lnSpc>
              <a:spcBef>
                <a:spcPts val="1029"/>
              </a:spcBef>
              <a:buClr>
                <a:srgbClr val="034EA2"/>
              </a:buClr>
              <a:buSzPct val="45000"/>
              <a:buFont typeface="Wingdings" charset="2"/>
              <a:buChar char=""/>
            </a:pPr>
            <a:r>
              <a:rPr lang="sl-SI" sz="2180" b="0" strike="noStrike" spc="-1" dirty="0">
                <a:solidFill>
                  <a:srgbClr val="000000"/>
                </a:solidFill>
                <a:latin typeface="Arial"/>
              </a:rPr>
              <a:t>A </a:t>
            </a:r>
            <a:r>
              <a:rPr lang="sl-SI" sz="2180" b="0" strike="noStrike" spc="-1" dirty="0" err="1">
                <a:solidFill>
                  <a:srgbClr val="000000"/>
                </a:solidFill>
                <a:latin typeface="Arial"/>
              </a:rPr>
              <a:t>network</a:t>
            </a:r>
            <a:r>
              <a:rPr lang="sl-SI" sz="2180" b="0" strike="noStrike" spc="-1" dirty="0">
                <a:solidFill>
                  <a:srgbClr val="000000"/>
                </a:solidFill>
                <a:latin typeface="Arial"/>
              </a:rPr>
              <a:t> </a:t>
            </a:r>
            <a:r>
              <a:rPr lang="sl-SI" sz="2180" b="0" strike="noStrike" spc="-1" dirty="0" err="1">
                <a:solidFill>
                  <a:srgbClr val="000000"/>
                </a:solidFill>
                <a:latin typeface="Arial"/>
              </a:rPr>
              <a:t>of</a:t>
            </a:r>
            <a:r>
              <a:rPr lang="sl-SI" sz="2180" b="0" strike="noStrike" spc="-1" dirty="0">
                <a:solidFill>
                  <a:srgbClr val="000000"/>
                </a:solidFill>
                <a:latin typeface="Arial"/>
              </a:rPr>
              <a:t> </a:t>
            </a:r>
            <a:r>
              <a:rPr lang="sl-SI" sz="2180" b="0" strike="noStrike" spc="-1" dirty="0" err="1">
                <a:solidFill>
                  <a:srgbClr val="000000"/>
                </a:solidFill>
                <a:latin typeface="Arial"/>
              </a:rPr>
              <a:t>various</a:t>
            </a:r>
            <a:r>
              <a:rPr lang="sl-SI" sz="2180" b="0" strike="noStrike" spc="-1" dirty="0">
                <a:solidFill>
                  <a:srgbClr val="000000"/>
                </a:solidFill>
                <a:latin typeface="Arial"/>
              </a:rPr>
              <a:t> </a:t>
            </a:r>
            <a:r>
              <a:rPr lang="sl-SI" sz="2180" b="0" strike="noStrike" spc="-1" dirty="0" err="1">
                <a:solidFill>
                  <a:srgbClr val="000000"/>
                </a:solidFill>
                <a:latin typeface="Arial"/>
              </a:rPr>
              <a:t>sensors</a:t>
            </a:r>
            <a:r>
              <a:rPr lang="sl-SI" sz="2180" b="0" strike="noStrike" spc="-1" dirty="0">
                <a:solidFill>
                  <a:srgbClr val="000000"/>
                </a:solidFill>
                <a:latin typeface="Arial"/>
              </a:rPr>
              <a:t> </a:t>
            </a:r>
            <a:r>
              <a:rPr lang="sl-SI" sz="2180" b="0" strike="noStrike" spc="-1" dirty="0" err="1">
                <a:solidFill>
                  <a:srgbClr val="000000"/>
                </a:solidFill>
                <a:latin typeface="Arial"/>
              </a:rPr>
              <a:t>periodically</a:t>
            </a:r>
            <a:r>
              <a:rPr lang="sl-SI" sz="2180" b="0" strike="noStrike" spc="-1" dirty="0">
                <a:solidFill>
                  <a:srgbClr val="000000"/>
                </a:solidFill>
                <a:latin typeface="Arial"/>
              </a:rPr>
              <a:t> </a:t>
            </a:r>
            <a:r>
              <a:rPr lang="sl-SI" sz="2180" b="0" strike="noStrike" spc="-1" dirty="0" err="1">
                <a:solidFill>
                  <a:srgbClr val="000000"/>
                </a:solidFill>
                <a:latin typeface="Arial"/>
              </a:rPr>
              <a:t>collect</a:t>
            </a:r>
            <a:r>
              <a:rPr lang="sl-SI" sz="2180" b="0" strike="noStrike" spc="-1" dirty="0">
                <a:solidFill>
                  <a:srgbClr val="000000"/>
                </a:solidFill>
                <a:latin typeface="Arial"/>
              </a:rPr>
              <a:t> data </a:t>
            </a:r>
            <a:r>
              <a:rPr lang="sl-SI" sz="2180" b="0" strike="noStrike" spc="-1" dirty="0" err="1">
                <a:solidFill>
                  <a:srgbClr val="000000"/>
                </a:solidFill>
                <a:latin typeface="Arial"/>
              </a:rPr>
              <a:t>from</a:t>
            </a:r>
            <a:r>
              <a:rPr lang="sl-SI" sz="2180" b="0" strike="noStrike" spc="-1" dirty="0">
                <a:solidFill>
                  <a:srgbClr val="000000"/>
                </a:solidFill>
                <a:latin typeface="Arial"/>
              </a:rPr>
              <a:t> </a:t>
            </a:r>
            <a:r>
              <a:rPr lang="sl-SI" sz="2180" b="0" strike="noStrike" spc="-1" dirty="0" err="1">
                <a:solidFill>
                  <a:srgbClr val="000000"/>
                </a:solidFill>
                <a:latin typeface="Arial"/>
              </a:rPr>
              <a:t>surroundings</a:t>
            </a:r>
            <a:endParaRPr lang="en-US" sz="2180" spc="-1" dirty="0">
              <a:solidFill>
                <a:srgbClr val="000000"/>
              </a:solidFill>
              <a:latin typeface="Arial"/>
            </a:endParaRPr>
          </a:p>
          <a:p>
            <a:pPr marL="1567440" lvl="2" indent="-348120">
              <a:lnSpc>
                <a:spcPct val="90000"/>
              </a:lnSpc>
              <a:spcBef>
                <a:spcPts val="1029"/>
              </a:spcBef>
              <a:buClr>
                <a:srgbClr val="034EA2"/>
              </a:buClr>
              <a:buSzPct val="45000"/>
              <a:buFont typeface="Wingdings" charset="2"/>
              <a:buChar char=""/>
            </a:pPr>
            <a:r>
              <a:rPr lang="en-US" sz="2180" b="0" strike="noStrike" spc="-1" dirty="0">
                <a:solidFill>
                  <a:srgbClr val="000000"/>
                </a:solidFill>
                <a:latin typeface="Arial"/>
              </a:rPr>
              <a:t>The collected data needs to be processed</a:t>
            </a:r>
            <a:endParaRPr lang="sl-SI" sz="2180" b="0" strike="noStrike" spc="-1" dirty="0">
              <a:solidFill>
                <a:srgbClr val="000000"/>
              </a:solidFill>
              <a:latin typeface="Arial"/>
            </a:endParaRPr>
          </a:p>
          <a:p>
            <a:pPr marL="1567440" lvl="2" indent="-348120">
              <a:lnSpc>
                <a:spcPct val="90000"/>
              </a:lnSpc>
              <a:spcBef>
                <a:spcPts val="1029"/>
              </a:spcBef>
              <a:buClr>
                <a:srgbClr val="034EA2"/>
              </a:buClr>
              <a:buSzPct val="45000"/>
              <a:buFont typeface="Wingdings" charset="2"/>
              <a:buChar char=""/>
            </a:pPr>
            <a:r>
              <a:rPr lang="en-US" sz="2180" b="0" strike="noStrike" spc="-1" dirty="0">
                <a:solidFill>
                  <a:srgbClr val="000000"/>
                </a:solidFill>
                <a:latin typeface="Arial"/>
              </a:rPr>
              <a:t>Goal:</a:t>
            </a:r>
            <a:r>
              <a:rPr lang="sl-SI" sz="2180" b="0" strike="noStrike" spc="-1" dirty="0">
                <a:solidFill>
                  <a:srgbClr val="000000"/>
                </a:solidFill>
                <a:latin typeface="Arial"/>
              </a:rPr>
              <a:t> </a:t>
            </a:r>
            <a:r>
              <a:rPr lang="sl-SI" sz="2180" b="0" strike="noStrike" spc="-1" dirty="0" err="1">
                <a:solidFill>
                  <a:srgbClr val="000000"/>
                </a:solidFill>
                <a:latin typeface="Arial"/>
              </a:rPr>
              <a:t>optimise</a:t>
            </a:r>
            <a:r>
              <a:rPr lang="sl-SI" sz="2180" b="0" strike="noStrike" spc="-1" dirty="0">
                <a:solidFill>
                  <a:srgbClr val="000000"/>
                </a:solidFill>
                <a:latin typeface="Arial"/>
              </a:rPr>
              <a:t> </a:t>
            </a:r>
            <a:r>
              <a:rPr lang="sl-SI" sz="2180" b="0" strike="noStrike" spc="-1" dirty="0" err="1">
                <a:solidFill>
                  <a:srgbClr val="000000"/>
                </a:solidFill>
                <a:latin typeface="Arial"/>
              </a:rPr>
              <a:t>energy</a:t>
            </a:r>
            <a:r>
              <a:rPr lang="sl-SI" sz="2180" b="0" strike="noStrike" spc="-1" dirty="0">
                <a:solidFill>
                  <a:srgbClr val="000000"/>
                </a:solidFill>
                <a:latin typeface="Arial"/>
              </a:rPr>
              <a:t> </a:t>
            </a:r>
            <a:r>
              <a:rPr lang="sl-SI" sz="2180" b="0" strike="noStrike" spc="-1" dirty="0" err="1">
                <a:solidFill>
                  <a:srgbClr val="000000"/>
                </a:solidFill>
                <a:latin typeface="Arial"/>
              </a:rPr>
              <a:t>consumption</a:t>
            </a:r>
            <a:endParaRPr lang="sl-SI" sz="2180" spc="-1" dirty="0">
              <a:solidFill>
                <a:srgbClr val="000000"/>
              </a:solidFill>
              <a:latin typeface="Arial"/>
            </a:endParaRPr>
          </a:p>
          <a:p>
            <a:pPr marL="1110240" lvl="1" indent="-348120">
              <a:lnSpc>
                <a:spcPct val="90000"/>
              </a:lnSpc>
              <a:spcBef>
                <a:spcPts val="1029"/>
              </a:spcBef>
              <a:buClr>
                <a:srgbClr val="034EA2"/>
              </a:buClr>
              <a:buSzPct val="45000"/>
              <a:buFont typeface="Wingdings" charset="2"/>
              <a:buChar char=""/>
            </a:pPr>
            <a:r>
              <a:rPr lang="sl-SI" sz="2180" b="1" strike="noStrike" spc="-1" dirty="0" err="1">
                <a:solidFill>
                  <a:srgbClr val="000000"/>
                </a:solidFill>
                <a:latin typeface="Arial"/>
              </a:rPr>
              <a:t>Second</a:t>
            </a:r>
            <a:r>
              <a:rPr lang="sl-SI" sz="2180" b="1" strike="noStrike" spc="-1" dirty="0">
                <a:solidFill>
                  <a:srgbClr val="000000"/>
                </a:solidFill>
                <a:latin typeface="Arial"/>
              </a:rPr>
              <a:t> step, </a:t>
            </a:r>
            <a:r>
              <a:rPr lang="sl-SI" sz="2180" b="1" strike="noStrike" spc="-1" dirty="0" err="1">
                <a:solidFill>
                  <a:srgbClr val="000000"/>
                </a:solidFill>
                <a:latin typeface="Arial"/>
              </a:rPr>
              <a:t>cascading</a:t>
            </a:r>
            <a:r>
              <a:rPr lang="sl-SI" sz="2180" b="1" strike="noStrike" spc="-1" dirty="0">
                <a:solidFill>
                  <a:srgbClr val="000000"/>
                </a:solidFill>
                <a:latin typeface="Arial"/>
              </a:rPr>
              <a:t>, I </a:t>
            </a:r>
            <a:r>
              <a:rPr lang="sl-SI" sz="2180" b="1" strike="noStrike" spc="-1" dirty="0" err="1">
                <a:solidFill>
                  <a:srgbClr val="000000"/>
                </a:solidFill>
                <a:latin typeface="Arial"/>
              </a:rPr>
              <a:t>and</a:t>
            </a:r>
            <a:r>
              <a:rPr lang="sl-SI" sz="2180" b="1" strike="noStrike" spc="-1" dirty="0">
                <a:solidFill>
                  <a:srgbClr val="000000"/>
                </a:solidFill>
                <a:latin typeface="Arial"/>
              </a:rPr>
              <a:t> II </a:t>
            </a:r>
            <a:r>
              <a:rPr lang="sl-SI" sz="2180" b="1" strike="noStrike" spc="-1" dirty="0" err="1">
                <a:solidFill>
                  <a:srgbClr val="000000"/>
                </a:solidFill>
                <a:latin typeface="Arial"/>
              </a:rPr>
              <a:t>merge</a:t>
            </a:r>
            <a:r>
              <a:rPr lang="sl-SI" sz="2180" b="1" strike="noStrike" spc="-1" dirty="0">
                <a:solidFill>
                  <a:srgbClr val="000000"/>
                </a:solidFill>
                <a:latin typeface="Arial"/>
              </a:rPr>
              <a:t> </a:t>
            </a:r>
            <a:r>
              <a:rPr lang="sl-SI" sz="2180" b="1" strike="noStrike" spc="-1" dirty="0" err="1">
                <a:solidFill>
                  <a:srgbClr val="000000"/>
                </a:solidFill>
                <a:latin typeface="Arial"/>
              </a:rPr>
              <a:t>for</a:t>
            </a:r>
            <a:r>
              <a:rPr lang="sl-SI" sz="2180" b="1" strike="noStrike" spc="-1" dirty="0">
                <a:solidFill>
                  <a:srgbClr val="000000"/>
                </a:solidFill>
                <a:latin typeface="Arial"/>
              </a:rPr>
              <a:t> </a:t>
            </a:r>
            <a:r>
              <a:rPr lang="sl-SI" sz="2180" b="1" strike="noStrike" spc="-1" dirty="0" err="1">
                <a:solidFill>
                  <a:srgbClr val="000000"/>
                </a:solidFill>
                <a:latin typeface="Arial"/>
              </a:rPr>
              <a:t>second</a:t>
            </a:r>
            <a:r>
              <a:rPr lang="sl-SI" sz="2180" b="1" strike="noStrike" spc="-1" dirty="0">
                <a:solidFill>
                  <a:srgbClr val="000000"/>
                </a:solidFill>
                <a:latin typeface="Arial"/>
              </a:rPr>
              <a:t> </a:t>
            </a:r>
            <a:r>
              <a:rPr lang="sl-SI" sz="2180" b="1" strike="noStrike" spc="-1" dirty="0" err="1">
                <a:solidFill>
                  <a:srgbClr val="000000"/>
                </a:solidFill>
                <a:latin typeface="Arial"/>
              </a:rPr>
              <a:t>stage</a:t>
            </a:r>
            <a:endParaRPr lang="sl-SI" sz="2180" b="1" strike="noStrike" spc="-1" dirty="0">
              <a:solidFill>
                <a:srgbClr val="000000"/>
              </a:solidFill>
              <a:latin typeface="Arial"/>
            </a:endParaRPr>
          </a:p>
          <a:p>
            <a:pPr marL="522360" indent="-391320">
              <a:lnSpc>
                <a:spcPct val="90000"/>
              </a:lnSpc>
              <a:spcBef>
                <a:spcPts val="1715"/>
              </a:spcBef>
              <a:buClr>
                <a:srgbClr val="000000"/>
              </a:buClr>
              <a:buSzPct val="45000"/>
              <a:buFont typeface="Wingdings" charset="2"/>
              <a:buChar char=""/>
            </a:pPr>
            <a:r>
              <a:rPr lang="sl-SI" sz="2800" b="0" strike="noStrike" spc="-1" dirty="0">
                <a:solidFill>
                  <a:srgbClr val="000000"/>
                </a:solidFill>
                <a:latin typeface="Arial"/>
              </a:rPr>
              <a:t>Let </a:t>
            </a:r>
            <a:r>
              <a:rPr lang="sl-SI" sz="2800" b="0" strike="noStrike" spc="-1" dirty="0" err="1">
                <a:solidFill>
                  <a:srgbClr val="000000"/>
                </a:solidFill>
                <a:latin typeface="Arial"/>
              </a:rPr>
              <a:t>us</a:t>
            </a:r>
            <a:r>
              <a:rPr lang="sl-SI" sz="2800" b="0" strike="noStrike" spc="-1" dirty="0">
                <a:solidFill>
                  <a:srgbClr val="000000"/>
                </a:solidFill>
                <a:latin typeface="Arial"/>
              </a:rPr>
              <a:t> design </a:t>
            </a:r>
            <a:r>
              <a:rPr lang="sl-SI" sz="2800" b="0" strike="noStrike" spc="-1" dirty="0" err="1">
                <a:solidFill>
                  <a:srgbClr val="000000"/>
                </a:solidFill>
                <a:latin typeface="Arial"/>
              </a:rPr>
              <a:t>potential</a:t>
            </a:r>
            <a:r>
              <a:rPr lang="sl-SI" sz="2800" b="0" strike="noStrike" spc="-1" dirty="0">
                <a:solidFill>
                  <a:srgbClr val="000000"/>
                </a:solidFill>
                <a:latin typeface="Arial"/>
              </a:rPr>
              <a:t> </a:t>
            </a:r>
            <a:r>
              <a:rPr lang="sl-SI" sz="2800" b="0" strike="noStrike" spc="-1" dirty="0" err="1">
                <a:solidFill>
                  <a:srgbClr val="000000"/>
                </a:solidFill>
                <a:latin typeface="Arial"/>
              </a:rPr>
              <a:t>architecture</a:t>
            </a:r>
            <a:r>
              <a:rPr lang="sl-SI" sz="2800" b="0" strike="noStrike" spc="-1" dirty="0">
                <a:solidFill>
                  <a:srgbClr val="000000"/>
                </a:solidFill>
                <a:latin typeface="Arial"/>
              </a:rPr>
              <a:t> </a:t>
            </a:r>
            <a:r>
              <a:rPr lang="sl-SI" sz="2800" b="0" strike="noStrike" spc="-1" dirty="0" err="1">
                <a:solidFill>
                  <a:srgbClr val="000000"/>
                </a:solidFill>
                <a:latin typeface="Arial"/>
              </a:rPr>
              <a:t>for</a:t>
            </a:r>
            <a:r>
              <a:rPr lang="sl-SI" sz="2800" b="0" strike="noStrike" spc="-1" dirty="0">
                <a:solidFill>
                  <a:srgbClr val="000000"/>
                </a:solidFill>
                <a:latin typeface="Arial"/>
              </a:rPr>
              <a:t> </a:t>
            </a:r>
            <a:r>
              <a:rPr lang="sl-SI" sz="2800" b="0" strike="noStrike" spc="-1" dirty="0" err="1">
                <a:solidFill>
                  <a:srgbClr val="000000"/>
                </a:solidFill>
                <a:latin typeface="Arial"/>
              </a:rPr>
              <a:t>both</a:t>
            </a:r>
            <a:r>
              <a:rPr lang="sl-SI" sz="2800" b="0" strike="noStrike" spc="-1" dirty="0">
                <a:solidFill>
                  <a:srgbClr val="000000"/>
                </a:solidFill>
                <a:latin typeface="Arial"/>
              </a:rPr>
              <a:t> </a:t>
            </a:r>
            <a:r>
              <a:rPr lang="sl-SI" sz="2800" b="0" strike="noStrike" spc="-1" dirty="0" err="1">
                <a:solidFill>
                  <a:srgbClr val="000000"/>
                </a:solidFill>
                <a:latin typeface="Arial"/>
              </a:rPr>
              <a:t>applications</a:t>
            </a:r>
            <a:endParaRPr lang="sl-SI" sz="2800" b="0" strike="noStrike" spc="-1" dirty="0">
              <a:solidFill>
                <a:srgbClr val="000000"/>
              </a:solidFill>
              <a:latin typeface="Arial"/>
            </a:endParaRPr>
          </a:p>
        </p:txBody>
      </p:sp>
      <p:sp>
        <p:nvSpPr>
          <p:cNvPr id="98" name="TextShape 3"/>
          <p:cNvSpPr txBox="1"/>
          <p:nvPr/>
        </p:nvSpPr>
        <p:spPr>
          <a:xfrm>
            <a:off x="8610480" y="6356520"/>
            <a:ext cx="2742840" cy="364680"/>
          </a:xfrm>
          <a:prstGeom prst="rect">
            <a:avLst/>
          </a:prstGeom>
          <a:noFill/>
          <a:ln>
            <a:noFill/>
          </a:ln>
        </p:spPr>
        <p:txBody>
          <a:bodyPr anchor="ctr"/>
          <a:lstStyle/>
          <a:p>
            <a:pPr algn="r">
              <a:lnSpc>
                <a:spcPct val="100000"/>
              </a:lnSpc>
            </a:pPr>
            <a:fld id="{731D35AE-313E-4B57-A871-9A6B5B900125}" type="slidenum">
              <a:rPr lang="en-US" sz="1200" b="0" strike="noStrike" spc="-1">
                <a:solidFill>
                  <a:srgbClr val="8B8B8B"/>
                </a:solidFill>
                <a:latin typeface="Arial"/>
              </a:rPr>
              <a:t>4</a:t>
            </a:fld>
            <a:endParaRPr lang="en-US"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515600" cy="1325563"/>
          </a:xfrm>
        </p:spPr>
        <p:txBody>
          <a:bodyPr/>
          <a:lstStyle/>
          <a:p>
            <a:r>
              <a:rPr lang="en-US" altLang="en-US" dirty="0"/>
              <a:t>Service Level Agreement </a:t>
            </a:r>
            <a:r>
              <a:rPr lang="" altLang="en-US" dirty="0"/>
              <a:t>Template</a:t>
            </a:r>
          </a:p>
        </p:txBody>
      </p:sp>
      <p:pic>
        <p:nvPicPr>
          <p:cNvPr id="6" name="Picture 5" descr="csla"/>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3832" y="1556792"/>
            <a:ext cx="7337321" cy="4334510"/>
          </a:xfrm>
          <a:prstGeom prst="rect">
            <a:avLst/>
          </a:prstGeom>
        </p:spPr>
      </p:pic>
      <p:sp>
        <p:nvSpPr>
          <p:cNvPr id="7" name="Text Box 6"/>
          <p:cNvSpPr txBox="1"/>
          <p:nvPr/>
        </p:nvSpPr>
        <p:spPr>
          <a:xfrm>
            <a:off x="623392" y="1700808"/>
            <a:ext cx="6970395" cy="3907790"/>
          </a:xfrm>
          <a:prstGeom prst="rect">
            <a:avLst/>
          </a:prstGeom>
          <a:noFill/>
        </p:spPr>
        <p:txBody>
          <a:bodyPr wrap="square" rtlCol="0">
            <a:spAutoFit/>
          </a:bodyPr>
          <a:lstStyle/>
          <a:p>
            <a:pPr marL="285750" indent="-285750">
              <a:buFont typeface="Arial" panose="020B0604020202020204" pitchFamily="34" charset="0"/>
              <a:buChar char="•"/>
            </a:pPr>
            <a:r>
              <a:rPr lang="" altLang="en-US" sz="2800" dirty="0">
                <a:latin typeface="Arial" panose="020B0604020202020204" pitchFamily="34" charset="0"/>
                <a:cs typeface="Arial" panose="020B0604020202020204" pitchFamily="34" charset="0"/>
              </a:rPr>
              <a:t>Based on CSLA and WSLA</a:t>
            </a:r>
          </a:p>
          <a:p>
            <a:pPr marL="285750" indent="-285750">
              <a:buFont typeface="Arial" panose="020B0604020202020204" pitchFamily="34" charset="0"/>
              <a:buChar char="•"/>
            </a:pPr>
            <a:r>
              <a:rPr lang="" altLang="en-US" sz="2800" dirty="0">
                <a:latin typeface="Arial" panose="020B0604020202020204" pitchFamily="34" charset="0"/>
                <a:cs typeface="Arial" panose="020B0604020202020204" pitchFamily="34" charset="0"/>
              </a:rPr>
              <a:t>Main parts: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Validity</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Stakeholders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FogServiceDefinitions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SLOs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Billing</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Termination</a:t>
            </a:r>
          </a:p>
          <a:p>
            <a:pPr marL="742950" lvl="1" indent="-285750">
              <a:buFont typeface="Arial" panose="020B0604020202020204" pitchFamily="34" charset="0"/>
              <a:buChar char="•"/>
            </a:pPr>
            <a:endParaRPr lang="" alt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 altLang="en-US" sz="2400"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pPr>
              <a:defRPr/>
            </a:pPr>
            <a:fld id="{CF86CFD3-F567-44AA-A27C-B07542D76C26}" type="slidenum">
              <a:rPr lang="en-US" smtClean="0"/>
              <a:t>40</a:t>
            </a:fld>
            <a:endParaRPr lang="en-US"/>
          </a:p>
        </p:txBody>
      </p:sp>
    </p:spTree>
    <p:extLst>
      <p:ext uri="{BB962C8B-B14F-4D97-AF65-F5344CB8AC3E}">
        <p14:creationId xmlns:p14="http://schemas.microsoft.com/office/powerpoint/2010/main" val="3318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515600" cy="1325563"/>
          </a:xfrm>
        </p:spPr>
        <p:txBody>
          <a:bodyPr/>
          <a:lstStyle/>
          <a:p>
            <a:r>
              <a:rPr lang="en-US" altLang="en-US" dirty="0"/>
              <a:t>Service Level Agreement Template</a:t>
            </a:r>
          </a:p>
        </p:txBody>
      </p:sp>
      <p:pic>
        <p:nvPicPr>
          <p:cNvPr id="3" name="Picture 2" descr="fog-svc-typ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5730" y="697230"/>
            <a:ext cx="2543810" cy="5349875"/>
          </a:xfrm>
          <a:prstGeom prst="rect">
            <a:avLst/>
          </a:prstGeom>
        </p:spPr>
      </p:pic>
      <p:sp>
        <p:nvSpPr>
          <p:cNvPr id="10" name="Text Box 9"/>
          <p:cNvSpPr txBox="1"/>
          <p:nvPr/>
        </p:nvSpPr>
        <p:spPr>
          <a:xfrm>
            <a:off x="838200" y="1691005"/>
            <a:ext cx="5172710" cy="2000548"/>
          </a:xfrm>
          <a:prstGeom prst="rect">
            <a:avLst/>
          </a:prstGeom>
          <a:noFill/>
        </p:spPr>
        <p:txBody>
          <a:bodyPr wrap="square" rtlCol="0">
            <a:spAutoFit/>
          </a:bodyPr>
          <a:lstStyle/>
          <a:p>
            <a:pPr marL="342900" indent="-342900">
              <a:buFont typeface="Arial" panose="020B0604020202020204" pitchFamily="34" charset="0"/>
              <a:buChar char="•"/>
            </a:pPr>
            <a:r>
              <a:rPr lang="" altLang="en-US" sz="2800" dirty="0">
                <a:latin typeface="Arial" panose="020B0604020202020204" pitchFamily="34" charset="0"/>
                <a:cs typeface="Arial" panose="020B0604020202020204" pitchFamily="34" charset="0"/>
              </a:rPr>
              <a:t>FogServiceDefinitions: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shall describe any service type (XaaS)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IaaS and SaaS required for DECENTER</a:t>
            </a:r>
          </a:p>
        </p:txBody>
      </p:sp>
      <p:sp>
        <p:nvSpPr>
          <p:cNvPr id="5" name="4 Marcador de número de diapositiva"/>
          <p:cNvSpPr>
            <a:spLocks noGrp="1"/>
          </p:cNvSpPr>
          <p:nvPr>
            <p:ph type="sldNum" sz="quarter" idx="12"/>
          </p:nvPr>
        </p:nvSpPr>
        <p:spPr/>
        <p:txBody>
          <a:bodyPr/>
          <a:lstStyle/>
          <a:p>
            <a:pPr>
              <a:defRPr/>
            </a:pPr>
            <a:fld id="{CF86CFD3-F567-44AA-A27C-B07542D76C26}" type="slidenum">
              <a:rPr lang="en-US" smtClean="0"/>
              <a:t>41</a:t>
            </a:fld>
            <a:endParaRPr lang="en-US"/>
          </a:p>
        </p:txBody>
      </p:sp>
    </p:spTree>
    <p:extLst>
      <p:ext uri="{BB962C8B-B14F-4D97-AF65-F5344CB8AC3E}">
        <p14:creationId xmlns:p14="http://schemas.microsoft.com/office/powerpoint/2010/main" val="323046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515600" cy="1325563"/>
          </a:xfrm>
        </p:spPr>
        <p:txBody>
          <a:bodyPr/>
          <a:lstStyle/>
          <a:p>
            <a:r>
              <a:rPr lang="en-US" altLang="en-US" dirty="0"/>
              <a:t>Service Level Agreement Template</a:t>
            </a:r>
          </a:p>
        </p:txBody>
      </p:sp>
      <p:sp>
        <p:nvSpPr>
          <p:cNvPr id="10" name="Text Box 9"/>
          <p:cNvSpPr txBox="1"/>
          <p:nvPr/>
        </p:nvSpPr>
        <p:spPr>
          <a:xfrm>
            <a:off x="838200" y="1691005"/>
            <a:ext cx="5172710" cy="2738120"/>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S</a:t>
            </a:r>
            <a:r>
              <a:rPr lang="" altLang="en-US" sz="2800" dirty="0">
                <a:latin typeface="Arial" panose="020B0604020202020204" pitchFamily="34" charset="0"/>
                <a:cs typeface="Arial" panose="020B0604020202020204" pitchFamily="34" charset="0"/>
              </a:rPr>
              <a:t>LA parameters</a:t>
            </a:r>
            <a:endParaRPr lang="en-US" alt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specify </a:t>
            </a:r>
            <a:r>
              <a:rPr lang="" altLang="en-US" sz="2400" b="1" dirty="0">
                <a:latin typeface="Arial" panose="020B0604020202020204" pitchFamily="34" charset="0"/>
                <a:cs typeface="Arial" panose="020B0604020202020204" pitchFamily="34" charset="0"/>
              </a:rPr>
              <a:t>parameters</a:t>
            </a:r>
            <a:r>
              <a:rPr lang="" altLang="en-US" sz="2400" dirty="0">
                <a:latin typeface="Arial" panose="020B0604020202020204" pitchFamily="34" charset="0"/>
                <a:cs typeface="Arial" panose="020B0604020202020204" pitchFamily="34" charset="0"/>
              </a:rPr>
              <a:t> to be used in SLOs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specify </a:t>
            </a:r>
            <a:r>
              <a:rPr lang="" altLang="en-US" sz="2400" b="1" dirty="0">
                <a:latin typeface="Arial" panose="020B0604020202020204" pitchFamily="34" charset="0"/>
                <a:cs typeface="Arial" panose="020B0604020202020204" pitchFamily="34" charset="0"/>
              </a:rPr>
              <a:t>metrics</a:t>
            </a:r>
            <a:r>
              <a:rPr lang="" altLang="en-US" sz="2400" dirty="0">
                <a:latin typeface="Arial" panose="020B0604020202020204" pitchFamily="34" charset="0"/>
                <a:cs typeface="Arial" panose="020B0604020202020204" pitchFamily="34" charset="0"/>
              </a:rPr>
              <a:t> in relation to parameters</a:t>
            </a:r>
          </a:p>
          <a:p>
            <a:pPr marL="742950" lvl="1" indent="-285750">
              <a:buFont typeface="Arial" panose="020B0604020202020204" pitchFamily="34" charset="0"/>
              <a:buChar char="•"/>
            </a:pPr>
            <a:r>
              <a:rPr lang="" altLang="en-US" sz="2400" dirty="0">
                <a:latin typeface="Arial" panose="020B0604020202020204" pitchFamily="34" charset="0"/>
                <a:cs typeface="Arial" panose="020B0604020202020204" pitchFamily="34" charset="0"/>
              </a:rPr>
              <a:t>metrics can be </a:t>
            </a:r>
            <a:r>
              <a:rPr lang="" altLang="en-US" sz="2400" b="1" dirty="0">
                <a:latin typeface="Arial" panose="020B0604020202020204" pitchFamily="34" charset="0"/>
                <a:cs typeface="Arial" panose="020B0604020202020204" pitchFamily="34" charset="0"/>
              </a:rPr>
              <a:t>simple</a:t>
            </a:r>
            <a:r>
              <a:rPr lang="" altLang="en-US" sz="2400" dirty="0">
                <a:latin typeface="Arial" panose="020B0604020202020204" pitchFamily="34" charset="0"/>
                <a:cs typeface="Arial" panose="020B0604020202020204" pitchFamily="34" charset="0"/>
              </a:rPr>
              <a:t> or </a:t>
            </a:r>
            <a:r>
              <a:rPr lang="" altLang="en-US" sz="2400" b="1" dirty="0">
                <a:latin typeface="Arial" panose="020B0604020202020204" pitchFamily="34" charset="0"/>
                <a:cs typeface="Arial" panose="020B0604020202020204" pitchFamily="34" charset="0"/>
              </a:rPr>
              <a:t>composed</a:t>
            </a:r>
          </a:p>
        </p:txBody>
      </p:sp>
      <p:sp>
        <p:nvSpPr>
          <p:cNvPr id="5" name="4 Marcador de número de diapositiva"/>
          <p:cNvSpPr>
            <a:spLocks noGrp="1"/>
          </p:cNvSpPr>
          <p:nvPr>
            <p:ph type="sldNum" sz="quarter" idx="12"/>
          </p:nvPr>
        </p:nvSpPr>
        <p:spPr/>
        <p:txBody>
          <a:bodyPr/>
          <a:lstStyle/>
          <a:p>
            <a:pPr>
              <a:defRPr/>
            </a:pPr>
            <a:fld id="{CF86CFD3-F567-44AA-A27C-B07542D76C26}" type="slidenum">
              <a:rPr lang="en-US" smtClean="0"/>
              <a:t>42</a:t>
            </a:fld>
            <a:endParaRPr lang="en-US"/>
          </a:p>
        </p:txBody>
      </p:sp>
      <p:pic>
        <p:nvPicPr>
          <p:cNvPr id="2052" name="Picture 4" descr="C:\Users\A704193\Desktop\sla-parameter-si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92" y="908720"/>
            <a:ext cx="804905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61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87213"/>
            <a:ext cx="10515600" cy="1325563"/>
          </a:xfrm>
        </p:spPr>
        <p:txBody>
          <a:bodyPr/>
          <a:lstStyle/>
          <a:p>
            <a:r>
              <a:rPr lang="en-US" altLang="en-US" dirty="0"/>
              <a:t>Service Level Agreement Template</a:t>
            </a:r>
          </a:p>
        </p:txBody>
      </p:sp>
      <p:pic>
        <p:nvPicPr>
          <p:cNvPr id="4" name="Picture 3" descr="sla-guarantees"/>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0830" y="495300"/>
            <a:ext cx="3810635" cy="5861050"/>
          </a:xfrm>
          <a:prstGeom prst="rect">
            <a:avLst/>
          </a:prstGeom>
        </p:spPr>
      </p:pic>
      <p:sp>
        <p:nvSpPr>
          <p:cNvPr id="10" name="Text Box 9"/>
          <p:cNvSpPr txBox="1"/>
          <p:nvPr/>
        </p:nvSpPr>
        <p:spPr>
          <a:xfrm>
            <a:off x="838200" y="1690370"/>
            <a:ext cx="6824980" cy="3477875"/>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Guarantees</a:t>
            </a:r>
            <a:endParaRPr lang="en-US" alt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set of </a:t>
            </a:r>
            <a:r>
              <a:rPr lang="en-US" altLang="en-US" sz="2400" b="1" dirty="0">
                <a:latin typeface="Arial" panose="020B0604020202020204" pitchFamily="34" charset="0"/>
                <a:cs typeface="Arial" panose="020B0604020202020204" pitchFamily="34" charset="0"/>
              </a:rPr>
              <a:t>SLOs</a:t>
            </a:r>
            <a:endParaRPr lang="en-US" alt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Preconditions</a:t>
            </a:r>
          </a:p>
          <a:p>
            <a:pPr marL="1200150" lvl="2" indent="-28575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optional</a:t>
            </a:r>
            <a:endParaRPr lang="en-US" altLang="en-US"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restrict </a:t>
            </a:r>
            <a:r>
              <a:rPr lang="en-US" altLang="en-US" sz="2400" b="1" dirty="0">
                <a:latin typeface="Arial" panose="020B0604020202020204" pitchFamily="34" charset="0"/>
                <a:cs typeface="Arial" panose="020B0604020202020204" pitchFamily="34" charset="0"/>
              </a:rPr>
              <a:t>region</a:t>
            </a:r>
            <a:r>
              <a:rPr lang="en-US" altLang="en-US" sz="2400" dirty="0">
                <a:latin typeface="Arial" panose="020B0604020202020204" pitchFamily="34" charset="0"/>
                <a:cs typeface="Arial" panose="020B0604020202020204" pitchFamily="34" charset="0"/>
              </a:rPr>
              <a:t> and/or </a:t>
            </a:r>
            <a:r>
              <a:rPr lang="en-US" altLang="en-US" sz="2400" b="1" dirty="0">
                <a:latin typeface="Arial" panose="020B0604020202020204" pitchFamily="34" charset="0"/>
                <a:cs typeface="Arial" panose="020B0604020202020204" pitchFamily="34" charset="0"/>
              </a:rPr>
              <a:t>tier</a:t>
            </a:r>
          </a:p>
          <a:p>
            <a:pPr marL="742950" lvl="1"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SLOs</a:t>
            </a:r>
          </a:p>
          <a:p>
            <a:pPr marL="1200150" lvl="2" indent="-28575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mandatory</a:t>
            </a:r>
            <a:endParaRPr lang="en-US" altLang="en-US"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thresholds</a:t>
            </a:r>
            <a:r>
              <a:rPr lang="en-US" altLang="en-US" sz="2400" dirty="0">
                <a:latin typeface="Arial" panose="020B0604020202020204" pitchFamily="34" charset="0"/>
                <a:cs typeface="Arial" panose="020B0604020202020204" pitchFamily="34" charset="0"/>
              </a:rPr>
              <a:t> for SLA parameters</a:t>
            </a:r>
          </a:p>
          <a:p>
            <a:pPr marL="1200150" lvl="2"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can define </a:t>
            </a:r>
            <a:r>
              <a:rPr lang="en-US" altLang="en-US" sz="2400" b="1" dirty="0">
                <a:latin typeface="Arial" panose="020B0604020202020204" pitchFamily="34" charset="0"/>
                <a:cs typeface="Arial" panose="020B0604020202020204" pitchFamily="34" charset="0"/>
              </a:rPr>
              <a:t>confidence</a:t>
            </a:r>
            <a:r>
              <a:rPr lang="en-US" altLang="en-US" sz="2400" dirty="0">
                <a:latin typeface="Arial" panose="020B0604020202020204" pitchFamily="34" charset="0"/>
                <a:cs typeface="Arial" panose="020B0604020202020204" pitchFamily="34" charset="0"/>
              </a:rPr>
              <a:t> and </a:t>
            </a:r>
            <a:r>
              <a:rPr lang="en-US" altLang="en-US" sz="2400" b="1" dirty="0">
                <a:latin typeface="Arial" panose="020B0604020202020204" pitchFamily="34" charset="0"/>
                <a:cs typeface="Arial" panose="020B0604020202020204" pitchFamily="34" charset="0"/>
              </a:rPr>
              <a:t>fuzziness</a:t>
            </a:r>
            <a:endParaRPr lang="en-US" altLang="en-US" sz="2400" dirty="0">
              <a:latin typeface="Arial" panose="020B0604020202020204" pitchFamily="34" charset="0"/>
              <a:cs typeface="Arial" panose="020B0604020202020204" pitchFamily="34" charset="0"/>
            </a:endParaRPr>
          </a:p>
        </p:txBody>
      </p:sp>
      <p:sp>
        <p:nvSpPr>
          <p:cNvPr id="5" name="4 Marcador de número de diapositiva"/>
          <p:cNvSpPr>
            <a:spLocks noGrp="1"/>
          </p:cNvSpPr>
          <p:nvPr>
            <p:ph type="sldNum" sz="quarter" idx="12"/>
          </p:nvPr>
        </p:nvSpPr>
        <p:spPr/>
        <p:txBody>
          <a:bodyPr/>
          <a:lstStyle/>
          <a:p>
            <a:pPr>
              <a:defRPr/>
            </a:pPr>
            <a:fld id="{CF86CFD3-F567-44AA-A27C-B07542D76C26}" type="slidenum">
              <a:rPr lang="en-US" smtClean="0"/>
              <a:t>43</a:t>
            </a:fld>
            <a:endParaRPr lang="en-US"/>
          </a:p>
        </p:txBody>
      </p:sp>
    </p:spTree>
    <p:extLst>
      <p:ext uri="{BB962C8B-B14F-4D97-AF65-F5344CB8AC3E}">
        <p14:creationId xmlns:p14="http://schemas.microsoft.com/office/powerpoint/2010/main" val="2034566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57" name="CustomShape 1"/>
          <p:cNvSpPr/>
          <p:nvPr/>
        </p:nvSpPr>
        <p:spPr>
          <a:xfrm>
            <a:off x="831960" y="1709280"/>
            <a:ext cx="10513440" cy="199296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lstStyle/>
          <a:p>
            <a:pPr algn="ctr">
              <a:lnSpc>
                <a:spcPct val="300000"/>
              </a:lnSpc>
            </a:pPr>
            <a:r>
              <a:rPr lang="en-US" sz="7260" b="1" strike="noStrike" spc="718">
                <a:solidFill>
                  <a:srgbClr val="000000"/>
                </a:solidFill>
                <a:latin typeface="Arial"/>
                <a:ea typeface="Roboto"/>
              </a:rPr>
              <a:t>Thank you !</a:t>
            </a:r>
            <a:endParaRPr lang="en-US" sz="726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838080" y="282617"/>
            <a:ext cx="10062360" cy="501840"/>
          </a:xfrm>
          <a:prstGeom prst="rect">
            <a:avLst/>
          </a:prstGeom>
          <a:noFill/>
          <a:ln>
            <a:noFill/>
          </a:ln>
        </p:spPr>
        <p:txBody>
          <a:bodyPr>
            <a:noAutofit/>
          </a:bodyPr>
          <a:lstStyle/>
          <a:p>
            <a:pPr>
              <a:lnSpc>
                <a:spcPct val="90000"/>
              </a:lnSpc>
            </a:pPr>
            <a:r>
              <a:rPr lang="sl-SI" sz="3200" b="1" strike="noStrike" spc="-1" dirty="0" err="1">
                <a:solidFill>
                  <a:srgbClr val="000000"/>
                </a:solidFill>
                <a:latin typeface="Arial"/>
                <a:ea typeface="Roboto"/>
              </a:rPr>
              <a:t>Technical</a:t>
            </a:r>
            <a:r>
              <a:rPr lang="sl-SI" sz="3200" b="1" strike="noStrike" spc="-1" dirty="0">
                <a:solidFill>
                  <a:srgbClr val="000000"/>
                </a:solidFill>
                <a:latin typeface="Arial"/>
                <a:ea typeface="Roboto"/>
              </a:rPr>
              <a:t> Use </a:t>
            </a:r>
            <a:r>
              <a:rPr lang="sl-SI" sz="3200" b="1" strike="noStrike" spc="-1" dirty="0" err="1">
                <a:solidFill>
                  <a:srgbClr val="000000"/>
                </a:solidFill>
                <a:latin typeface="Arial"/>
                <a:ea typeface="Roboto"/>
              </a:rPr>
              <a:t>Cases</a:t>
            </a:r>
            <a:r>
              <a:rPr lang="sl-SI" sz="3200" b="1" strike="noStrike" spc="-1" dirty="0">
                <a:solidFill>
                  <a:srgbClr val="000000"/>
                </a:solidFill>
                <a:latin typeface="Arial"/>
                <a:ea typeface="Roboto"/>
              </a:rPr>
              <a:t>: </a:t>
            </a:r>
            <a:r>
              <a:rPr lang="en-US" sz="3200" b="1" strike="noStrike" spc="-1" dirty="0">
                <a:solidFill>
                  <a:srgbClr val="000000"/>
                </a:solidFill>
                <a:latin typeface="Arial"/>
                <a:ea typeface="Roboto"/>
              </a:rPr>
              <a:t>Common </a:t>
            </a:r>
            <a:r>
              <a:rPr lang="en-US" sz="3200" b="1" spc="-1" dirty="0">
                <a:solidFill>
                  <a:srgbClr val="000000"/>
                </a:solidFill>
                <a:latin typeface="Arial"/>
                <a:ea typeface="Roboto"/>
              </a:rPr>
              <a:t>A</a:t>
            </a:r>
            <a:r>
              <a:rPr lang="sl-SI" sz="3200" b="1" strike="noStrike" spc="-1" dirty="0" err="1">
                <a:solidFill>
                  <a:srgbClr val="000000"/>
                </a:solidFill>
                <a:latin typeface="Arial"/>
                <a:ea typeface="Roboto"/>
              </a:rPr>
              <a:t>rchitecture</a:t>
            </a:r>
            <a:br>
              <a:rPr sz="3200" dirty="0"/>
            </a:br>
            <a:endParaRPr lang="sl-SI" sz="3200" b="0" strike="noStrike" spc="-1" dirty="0">
              <a:solidFill>
                <a:srgbClr val="000000"/>
              </a:solidFill>
              <a:latin typeface="Calibri"/>
            </a:endParaRPr>
          </a:p>
        </p:txBody>
      </p:sp>
      <p:sp>
        <p:nvSpPr>
          <p:cNvPr id="100" name="TextShape 2"/>
          <p:cNvSpPr txBox="1"/>
          <p:nvPr/>
        </p:nvSpPr>
        <p:spPr>
          <a:xfrm>
            <a:off x="8610480" y="6356520"/>
            <a:ext cx="2742840" cy="364680"/>
          </a:xfrm>
          <a:prstGeom prst="rect">
            <a:avLst/>
          </a:prstGeom>
          <a:noFill/>
          <a:ln>
            <a:noFill/>
          </a:ln>
        </p:spPr>
        <p:txBody>
          <a:bodyPr anchor="ctr"/>
          <a:lstStyle/>
          <a:p>
            <a:pPr algn="r">
              <a:lnSpc>
                <a:spcPct val="100000"/>
              </a:lnSpc>
            </a:pPr>
            <a:fld id="{832FB873-F9A0-4880-A5F0-526902F2D491}" type="slidenum">
              <a:rPr lang="en-US" sz="1200" b="0" strike="noStrike" spc="-1">
                <a:solidFill>
                  <a:srgbClr val="8B8B8B"/>
                </a:solidFill>
                <a:latin typeface="Arial"/>
              </a:rPr>
              <a:t>5</a:t>
            </a:fld>
            <a:endParaRPr lang="en-US" sz="1200" b="0" strike="noStrike" spc="-1">
              <a:latin typeface="Times New Roman"/>
            </a:endParaRPr>
          </a:p>
        </p:txBody>
      </p:sp>
      <p:sp>
        <p:nvSpPr>
          <p:cNvPr id="103" name="CustomShape 5"/>
          <p:cNvSpPr/>
          <p:nvPr/>
        </p:nvSpPr>
        <p:spPr>
          <a:xfrm>
            <a:off x="6428983" y="932160"/>
            <a:ext cx="5353714" cy="607788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522360" indent="-391320">
              <a:lnSpc>
                <a:spcPct val="90000"/>
              </a:lnSpc>
              <a:spcBef>
                <a:spcPts val="1715"/>
              </a:spcBef>
              <a:buClr>
                <a:srgbClr val="000000"/>
              </a:buClr>
              <a:buSzPct val="45000"/>
              <a:buFont typeface="Wingdings" charset="2"/>
              <a:buChar char=""/>
            </a:pPr>
            <a:r>
              <a:rPr lang="en-US" sz="3200" b="0" strike="noStrike" spc="-1" dirty="0">
                <a:solidFill>
                  <a:srgbClr val="000000"/>
                </a:solidFill>
                <a:latin typeface="Arial"/>
              </a:rPr>
              <a:t>Three major components:</a:t>
            </a:r>
            <a:endParaRPr lang="en-US" sz="3200" b="0" strike="noStrike" spc="-1" dirty="0">
              <a:latin typeface="Arial"/>
            </a:endParaRPr>
          </a:p>
          <a:p>
            <a:pPr marL="1045080" lvl="1" indent="-391320">
              <a:lnSpc>
                <a:spcPct val="90000"/>
              </a:lnSpc>
              <a:spcBef>
                <a:spcPts val="499"/>
              </a:spcBef>
              <a:buClr>
                <a:srgbClr val="000000"/>
              </a:buClr>
              <a:buSzPct val="75000"/>
              <a:buFont typeface="Arial" panose="020B0604020202020204" pitchFamily="34" charset="0"/>
              <a:buChar char="•"/>
            </a:pPr>
            <a:r>
              <a:rPr lang="en-US" sz="2400" b="0" strike="noStrike" spc="-1" dirty="0">
                <a:solidFill>
                  <a:srgbClr val="000000"/>
                </a:solidFill>
                <a:latin typeface="Arial"/>
              </a:rPr>
              <a:t>Video/Data Stream Collector</a:t>
            </a:r>
            <a:endParaRPr lang="en-US" sz="2400" b="0" strike="noStrike" spc="-1" dirty="0">
              <a:latin typeface="Arial"/>
            </a:endParaRPr>
          </a:p>
          <a:p>
            <a:pPr marL="1045080" lvl="1" indent="-391320">
              <a:lnSpc>
                <a:spcPct val="90000"/>
              </a:lnSpc>
              <a:spcBef>
                <a:spcPts val="499"/>
              </a:spcBef>
              <a:buClr>
                <a:srgbClr val="000000"/>
              </a:buClr>
              <a:buSzPct val="75000"/>
              <a:buFont typeface="Arial" panose="020B0604020202020204" pitchFamily="34" charset="0"/>
              <a:buChar char="•"/>
            </a:pPr>
            <a:r>
              <a:rPr lang="en-US" sz="2400" b="0" strike="noStrike" spc="-1" dirty="0">
                <a:solidFill>
                  <a:srgbClr val="000000"/>
                </a:solidFill>
                <a:latin typeface="Arial"/>
              </a:rPr>
              <a:t>Video/Data Stream Buffer</a:t>
            </a:r>
          </a:p>
          <a:p>
            <a:pPr marL="1045080" lvl="1" indent="-391320">
              <a:lnSpc>
                <a:spcPct val="90000"/>
              </a:lnSpc>
              <a:spcBef>
                <a:spcPts val="499"/>
              </a:spcBef>
              <a:buClr>
                <a:srgbClr val="000000"/>
              </a:buClr>
              <a:buSzPct val="75000"/>
              <a:buFont typeface="Arial" panose="020B0604020202020204" pitchFamily="34" charset="0"/>
              <a:buChar char="•"/>
            </a:pPr>
            <a:r>
              <a:rPr lang="en-US" sz="2400" spc="-1" dirty="0">
                <a:solidFill>
                  <a:srgbClr val="000000"/>
                </a:solidFill>
                <a:latin typeface="Arial"/>
              </a:rPr>
              <a:t>Video/Data Stream Processor</a:t>
            </a:r>
            <a:endParaRPr lang="en-US" sz="2400" b="0" strike="noStrike" spc="-1" dirty="0">
              <a:latin typeface="Arial"/>
            </a:endParaRPr>
          </a:p>
          <a:p>
            <a:pPr>
              <a:lnSpc>
                <a:spcPct val="90000"/>
              </a:lnSpc>
              <a:spcBef>
                <a:spcPts val="1001"/>
              </a:spcBef>
            </a:pPr>
            <a:endParaRPr lang="en-US" sz="2400" b="0" strike="noStrike" spc="-1" dirty="0">
              <a:latin typeface="Arial"/>
            </a:endParaRPr>
          </a:p>
        </p:txBody>
      </p:sp>
      <p:sp>
        <p:nvSpPr>
          <p:cNvPr id="7" name="CustomShape 5"/>
          <p:cNvSpPr/>
          <p:nvPr/>
        </p:nvSpPr>
        <p:spPr>
          <a:xfrm>
            <a:off x="990480" y="932160"/>
            <a:ext cx="5353714" cy="607788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522360" indent="-391320">
              <a:lnSpc>
                <a:spcPct val="90000"/>
              </a:lnSpc>
              <a:spcBef>
                <a:spcPts val="1715"/>
              </a:spcBef>
              <a:buClr>
                <a:srgbClr val="000000"/>
              </a:buClr>
              <a:buSzPct val="45000"/>
              <a:buFont typeface="Wingdings" charset="2"/>
              <a:buChar char=""/>
            </a:pPr>
            <a:r>
              <a:rPr lang="en-US" sz="3200" b="0" strike="noStrike" spc="-1" dirty="0">
                <a:solidFill>
                  <a:srgbClr val="000000"/>
                </a:solidFill>
                <a:latin typeface="Arial"/>
              </a:rPr>
              <a:t>Stream-processing architecture:</a:t>
            </a:r>
            <a:endParaRPr lang="en-US" sz="3200" b="0" strike="noStrike" spc="-1" dirty="0">
              <a:latin typeface="Arial"/>
            </a:endParaRPr>
          </a:p>
          <a:p>
            <a:pPr marL="1045080" lvl="1" indent="-391320">
              <a:lnSpc>
                <a:spcPct val="90000"/>
              </a:lnSpc>
              <a:spcBef>
                <a:spcPts val="499"/>
              </a:spcBef>
              <a:buClr>
                <a:srgbClr val="000000"/>
              </a:buClr>
              <a:buSzPct val="75000"/>
              <a:buFont typeface="Arial" panose="020B0604020202020204" pitchFamily="34" charset="0"/>
              <a:buChar char="•"/>
            </a:pPr>
            <a:r>
              <a:rPr lang="en-US" sz="2400" b="0" strike="noStrike" spc="-1" dirty="0">
                <a:solidFill>
                  <a:srgbClr val="000000"/>
                </a:solidFill>
                <a:latin typeface="Arial"/>
              </a:rPr>
              <a:t>Can handle massive quantities of data</a:t>
            </a:r>
            <a:endParaRPr lang="en-US" sz="2400" b="0" strike="noStrike" spc="-1" dirty="0">
              <a:latin typeface="Arial"/>
            </a:endParaRPr>
          </a:p>
          <a:p>
            <a:pPr marL="1045080" lvl="1" indent="-391320">
              <a:lnSpc>
                <a:spcPct val="90000"/>
              </a:lnSpc>
              <a:spcBef>
                <a:spcPts val="499"/>
              </a:spcBef>
              <a:buClr>
                <a:srgbClr val="000000"/>
              </a:buClr>
              <a:buSzPct val="75000"/>
              <a:buFont typeface="Arial" panose="020B0604020202020204" pitchFamily="34" charset="0"/>
              <a:buChar char="•"/>
            </a:pPr>
            <a:r>
              <a:rPr lang="en-US" sz="2400" b="0" strike="noStrike" spc="-1" dirty="0">
                <a:solidFill>
                  <a:srgbClr val="000000"/>
                </a:solidFill>
                <a:latin typeface="Arial"/>
              </a:rPr>
              <a:t>Provides views of online data</a:t>
            </a:r>
            <a:endParaRPr lang="en-US" sz="2400" b="0" strike="noStrike" spc="-1" dirty="0">
              <a:latin typeface="Arial"/>
            </a:endParaRPr>
          </a:p>
          <a:p>
            <a:pPr>
              <a:lnSpc>
                <a:spcPct val="90000"/>
              </a:lnSpc>
              <a:spcBef>
                <a:spcPts val="1001"/>
              </a:spcBef>
            </a:pPr>
            <a:endParaRPr lang="en-US" sz="2400" b="0" strike="noStrike" spc="-1" dirty="0">
              <a:latin typeface="Arial"/>
            </a:endParaRPr>
          </a:p>
        </p:txBody>
      </p:sp>
      <p:pic>
        <p:nvPicPr>
          <p:cNvPr id="4" name="Slika 3"/>
          <p:cNvPicPr>
            <a:picLocks noChangeAspect="1"/>
          </p:cNvPicPr>
          <p:nvPr/>
        </p:nvPicPr>
        <p:blipFill>
          <a:blip r:embed="rId2"/>
          <a:stretch>
            <a:fillRect/>
          </a:stretch>
        </p:blipFill>
        <p:spPr>
          <a:xfrm>
            <a:off x="838080" y="3312760"/>
            <a:ext cx="10788564" cy="2306989"/>
          </a:xfrm>
          <a:prstGeom prst="rect">
            <a:avLst/>
          </a:prstGeom>
        </p:spPr>
      </p:pic>
      <p:grpSp>
        <p:nvGrpSpPr>
          <p:cNvPr id="9" name="Group 8">
            <a:extLst>
              <a:ext uri="{FF2B5EF4-FFF2-40B4-BE49-F238E27FC236}">
                <a16:creationId xmlns:a16="http://schemas.microsoft.com/office/drawing/2014/main" id="{27A36812-20B9-4CAD-AD7C-68EBF2A60ACB}"/>
              </a:ext>
            </a:extLst>
          </p:cNvPr>
          <p:cNvGrpSpPr/>
          <p:nvPr/>
        </p:nvGrpSpPr>
        <p:grpSpPr>
          <a:xfrm>
            <a:off x="2253539" y="3557601"/>
            <a:ext cx="999360" cy="581040"/>
            <a:chOff x="2253539" y="3557601"/>
            <a:chExt cx="999360" cy="58104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F029540-BF8F-4CC5-8E1B-C5E0A0A6B176}"/>
                    </a:ext>
                  </a:extLst>
                </p14:cNvPr>
                <p14:cNvContentPartPr/>
                <p14:nvPr/>
              </p14:nvContentPartPr>
              <p14:xfrm>
                <a:off x="2253539" y="3739401"/>
                <a:ext cx="342720" cy="399240"/>
              </p14:xfrm>
            </p:contentPart>
          </mc:Choice>
          <mc:Fallback>
            <p:pic>
              <p:nvPicPr>
                <p:cNvPr id="2" name="Ink 1">
                  <a:extLst>
                    <a:ext uri="{FF2B5EF4-FFF2-40B4-BE49-F238E27FC236}">
                      <a16:creationId xmlns:a16="http://schemas.microsoft.com/office/drawing/2014/main" id="{6F029540-BF8F-4CC5-8E1B-C5E0A0A6B176}"/>
                    </a:ext>
                  </a:extLst>
                </p:cNvPr>
                <p:cNvPicPr/>
                <p:nvPr/>
              </p:nvPicPr>
              <p:blipFill>
                <a:blip r:embed="rId4"/>
                <a:stretch>
                  <a:fillRect/>
                </a:stretch>
              </p:blipFill>
              <p:spPr>
                <a:xfrm>
                  <a:off x="2249219" y="3735081"/>
                  <a:ext cx="3513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6BEF872-B0D3-4C19-B728-E721A568ABA6}"/>
                    </a:ext>
                  </a:extLst>
                </p14:cNvPr>
                <p14:cNvContentPartPr/>
                <p14:nvPr/>
              </p14:nvContentPartPr>
              <p14:xfrm>
                <a:off x="2635499" y="3791961"/>
                <a:ext cx="119160" cy="310320"/>
              </p14:xfrm>
            </p:contentPart>
          </mc:Choice>
          <mc:Fallback>
            <p:pic>
              <p:nvPicPr>
                <p:cNvPr id="3" name="Ink 2">
                  <a:extLst>
                    <a:ext uri="{FF2B5EF4-FFF2-40B4-BE49-F238E27FC236}">
                      <a16:creationId xmlns:a16="http://schemas.microsoft.com/office/drawing/2014/main" id="{B6BEF872-B0D3-4C19-B728-E721A568ABA6}"/>
                    </a:ext>
                  </a:extLst>
                </p:cNvPr>
                <p:cNvPicPr/>
                <p:nvPr/>
              </p:nvPicPr>
              <p:blipFill>
                <a:blip r:embed="rId6"/>
                <a:stretch>
                  <a:fillRect/>
                </a:stretch>
              </p:blipFill>
              <p:spPr>
                <a:xfrm>
                  <a:off x="2631179" y="3787641"/>
                  <a:ext cx="1278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5970ADA0-AC0A-4617-8D4D-304D28B33D74}"/>
                    </a:ext>
                  </a:extLst>
                </p14:cNvPr>
                <p14:cNvContentPartPr/>
                <p14:nvPr/>
              </p14:nvContentPartPr>
              <p14:xfrm>
                <a:off x="2613179" y="3673521"/>
                <a:ext cx="324720" cy="429480"/>
              </p14:xfrm>
            </p:contentPart>
          </mc:Choice>
          <mc:Fallback>
            <p:pic>
              <p:nvPicPr>
                <p:cNvPr id="5" name="Ink 4">
                  <a:extLst>
                    <a:ext uri="{FF2B5EF4-FFF2-40B4-BE49-F238E27FC236}">
                      <a16:creationId xmlns:a16="http://schemas.microsoft.com/office/drawing/2014/main" id="{5970ADA0-AC0A-4617-8D4D-304D28B33D74}"/>
                    </a:ext>
                  </a:extLst>
                </p:cNvPr>
                <p:cNvPicPr/>
                <p:nvPr/>
              </p:nvPicPr>
              <p:blipFill>
                <a:blip r:embed="rId8"/>
                <a:stretch>
                  <a:fillRect/>
                </a:stretch>
              </p:blipFill>
              <p:spPr>
                <a:xfrm>
                  <a:off x="2608859" y="3669201"/>
                  <a:ext cx="3333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D26B99E9-AE31-4DF0-9422-A94C2EDF0C17}"/>
                    </a:ext>
                  </a:extLst>
                </p14:cNvPr>
                <p14:cNvContentPartPr/>
                <p14:nvPr/>
              </p14:nvContentPartPr>
              <p14:xfrm>
                <a:off x="3012419" y="3613401"/>
                <a:ext cx="200880" cy="421560"/>
              </p14:xfrm>
            </p:contentPart>
          </mc:Choice>
          <mc:Fallback>
            <p:pic>
              <p:nvPicPr>
                <p:cNvPr id="6" name="Ink 5">
                  <a:extLst>
                    <a:ext uri="{FF2B5EF4-FFF2-40B4-BE49-F238E27FC236}">
                      <a16:creationId xmlns:a16="http://schemas.microsoft.com/office/drawing/2014/main" id="{D26B99E9-AE31-4DF0-9422-A94C2EDF0C17}"/>
                    </a:ext>
                  </a:extLst>
                </p:cNvPr>
                <p:cNvPicPr/>
                <p:nvPr/>
              </p:nvPicPr>
              <p:blipFill>
                <a:blip r:embed="rId10"/>
                <a:stretch>
                  <a:fillRect/>
                </a:stretch>
              </p:blipFill>
              <p:spPr>
                <a:xfrm>
                  <a:off x="3008099" y="3609081"/>
                  <a:ext cx="2095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1A1537D-53B3-43AF-A216-F35702A6559D}"/>
                    </a:ext>
                  </a:extLst>
                </p14:cNvPr>
                <p14:cNvContentPartPr/>
                <p14:nvPr/>
              </p14:nvContentPartPr>
              <p14:xfrm>
                <a:off x="3015299" y="3557601"/>
                <a:ext cx="237600" cy="277920"/>
              </p14:xfrm>
            </p:contentPart>
          </mc:Choice>
          <mc:Fallback>
            <p:pic>
              <p:nvPicPr>
                <p:cNvPr id="8" name="Ink 7">
                  <a:extLst>
                    <a:ext uri="{FF2B5EF4-FFF2-40B4-BE49-F238E27FC236}">
                      <a16:creationId xmlns:a16="http://schemas.microsoft.com/office/drawing/2014/main" id="{91A1537D-53B3-43AF-A216-F35702A6559D}"/>
                    </a:ext>
                  </a:extLst>
                </p:cNvPr>
                <p:cNvPicPr/>
                <p:nvPr/>
              </p:nvPicPr>
              <p:blipFill>
                <a:blip r:embed="rId12"/>
                <a:stretch>
                  <a:fillRect/>
                </a:stretch>
              </p:blipFill>
              <p:spPr>
                <a:xfrm>
                  <a:off x="3010979" y="3553281"/>
                  <a:ext cx="246240" cy="286560"/>
                </a:xfrm>
                <a:prstGeom prst="rect">
                  <a:avLst/>
                </a:prstGeom>
              </p:spPr>
            </p:pic>
          </mc:Fallback>
        </mc:AlternateContent>
      </p:grpSp>
      <p:grpSp>
        <p:nvGrpSpPr>
          <p:cNvPr id="15" name="Group 14">
            <a:extLst>
              <a:ext uri="{FF2B5EF4-FFF2-40B4-BE49-F238E27FC236}">
                <a16:creationId xmlns:a16="http://schemas.microsoft.com/office/drawing/2014/main" id="{82764767-70B6-4633-B45F-30E438A4FAA1}"/>
              </a:ext>
            </a:extLst>
          </p:cNvPr>
          <p:cNvGrpSpPr/>
          <p:nvPr/>
        </p:nvGrpSpPr>
        <p:grpSpPr>
          <a:xfrm>
            <a:off x="11259299" y="3497481"/>
            <a:ext cx="574920" cy="519120"/>
            <a:chOff x="11259299" y="3497481"/>
            <a:chExt cx="574920" cy="519120"/>
          </a:xfrm>
        </p:grpSpPr>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7A80DAE0-F814-439E-9B1F-D801A0656351}"/>
                    </a:ext>
                  </a:extLst>
                </p14:cNvPr>
                <p14:cNvContentPartPr/>
                <p14:nvPr/>
              </p14:nvContentPartPr>
              <p14:xfrm>
                <a:off x="11289899" y="3597561"/>
                <a:ext cx="265680" cy="406440"/>
              </p14:xfrm>
            </p:contentPart>
          </mc:Choice>
          <mc:Fallback>
            <p:pic>
              <p:nvPicPr>
                <p:cNvPr id="10" name="Ink 9">
                  <a:extLst>
                    <a:ext uri="{FF2B5EF4-FFF2-40B4-BE49-F238E27FC236}">
                      <a16:creationId xmlns:a16="http://schemas.microsoft.com/office/drawing/2014/main" id="{7A80DAE0-F814-439E-9B1F-D801A0656351}"/>
                    </a:ext>
                  </a:extLst>
                </p:cNvPr>
                <p:cNvPicPr/>
                <p:nvPr/>
              </p:nvPicPr>
              <p:blipFill>
                <a:blip r:embed="rId14"/>
                <a:stretch>
                  <a:fillRect/>
                </a:stretch>
              </p:blipFill>
              <p:spPr>
                <a:xfrm>
                  <a:off x="11285579" y="3593241"/>
                  <a:ext cx="27432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95EA74CE-8A53-46B2-82D5-77187D199696}"/>
                    </a:ext>
                  </a:extLst>
                </p14:cNvPr>
                <p14:cNvContentPartPr/>
                <p14:nvPr/>
              </p14:nvContentPartPr>
              <p14:xfrm>
                <a:off x="11259299" y="3806721"/>
                <a:ext cx="228600" cy="25200"/>
              </p14:xfrm>
            </p:contentPart>
          </mc:Choice>
          <mc:Fallback>
            <p:pic>
              <p:nvPicPr>
                <p:cNvPr id="11" name="Ink 10">
                  <a:extLst>
                    <a:ext uri="{FF2B5EF4-FFF2-40B4-BE49-F238E27FC236}">
                      <a16:creationId xmlns:a16="http://schemas.microsoft.com/office/drawing/2014/main" id="{95EA74CE-8A53-46B2-82D5-77187D199696}"/>
                    </a:ext>
                  </a:extLst>
                </p:cNvPr>
                <p:cNvPicPr/>
                <p:nvPr/>
              </p:nvPicPr>
              <p:blipFill>
                <a:blip r:embed="rId16"/>
                <a:stretch>
                  <a:fillRect/>
                </a:stretch>
              </p:blipFill>
              <p:spPr>
                <a:xfrm>
                  <a:off x="11254979" y="3802401"/>
                  <a:ext cx="237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DB16EED8-020E-4180-A3B1-0968DDBC0F64}"/>
                    </a:ext>
                  </a:extLst>
                </p14:cNvPr>
                <p14:cNvContentPartPr/>
                <p14:nvPr/>
              </p14:nvContentPartPr>
              <p14:xfrm>
                <a:off x="11652779" y="3618441"/>
                <a:ext cx="32760" cy="383040"/>
              </p14:xfrm>
            </p:contentPart>
          </mc:Choice>
          <mc:Fallback>
            <p:pic>
              <p:nvPicPr>
                <p:cNvPr id="12" name="Ink 11">
                  <a:extLst>
                    <a:ext uri="{FF2B5EF4-FFF2-40B4-BE49-F238E27FC236}">
                      <a16:creationId xmlns:a16="http://schemas.microsoft.com/office/drawing/2014/main" id="{DB16EED8-020E-4180-A3B1-0968DDBC0F64}"/>
                    </a:ext>
                  </a:extLst>
                </p:cNvPr>
                <p:cNvPicPr/>
                <p:nvPr/>
              </p:nvPicPr>
              <p:blipFill>
                <a:blip r:embed="rId18"/>
                <a:stretch>
                  <a:fillRect/>
                </a:stretch>
              </p:blipFill>
              <p:spPr>
                <a:xfrm>
                  <a:off x="11648459" y="3614121"/>
                  <a:ext cx="4140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476A2834-113F-4093-8CF1-2B48A28DE709}"/>
                    </a:ext>
                  </a:extLst>
                </p14:cNvPr>
                <p14:cNvContentPartPr/>
                <p14:nvPr/>
              </p14:nvContentPartPr>
              <p14:xfrm>
                <a:off x="11563499" y="3497481"/>
                <a:ext cx="270720" cy="76320"/>
              </p14:xfrm>
            </p:contentPart>
          </mc:Choice>
          <mc:Fallback>
            <p:pic>
              <p:nvPicPr>
                <p:cNvPr id="13" name="Ink 12">
                  <a:extLst>
                    <a:ext uri="{FF2B5EF4-FFF2-40B4-BE49-F238E27FC236}">
                      <a16:creationId xmlns:a16="http://schemas.microsoft.com/office/drawing/2014/main" id="{476A2834-113F-4093-8CF1-2B48A28DE709}"/>
                    </a:ext>
                  </a:extLst>
                </p:cNvPr>
                <p:cNvPicPr/>
                <p:nvPr/>
              </p:nvPicPr>
              <p:blipFill>
                <a:blip r:embed="rId20"/>
                <a:stretch>
                  <a:fillRect/>
                </a:stretch>
              </p:blipFill>
              <p:spPr>
                <a:xfrm>
                  <a:off x="11559179" y="3493161"/>
                  <a:ext cx="279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89BAFE2E-E222-47BF-8BC8-3BBF60A5DC69}"/>
                    </a:ext>
                  </a:extLst>
                </p14:cNvPr>
                <p14:cNvContentPartPr/>
                <p14:nvPr/>
              </p14:nvContentPartPr>
              <p14:xfrm>
                <a:off x="11580419" y="3946761"/>
                <a:ext cx="225000" cy="69840"/>
              </p14:xfrm>
            </p:contentPart>
          </mc:Choice>
          <mc:Fallback>
            <p:pic>
              <p:nvPicPr>
                <p:cNvPr id="14" name="Ink 13">
                  <a:extLst>
                    <a:ext uri="{FF2B5EF4-FFF2-40B4-BE49-F238E27FC236}">
                      <a16:creationId xmlns:a16="http://schemas.microsoft.com/office/drawing/2014/main" id="{89BAFE2E-E222-47BF-8BC8-3BBF60A5DC69}"/>
                    </a:ext>
                  </a:extLst>
                </p:cNvPr>
                <p:cNvPicPr/>
                <p:nvPr/>
              </p:nvPicPr>
              <p:blipFill>
                <a:blip r:embed="rId22"/>
                <a:stretch>
                  <a:fillRect/>
                </a:stretch>
              </p:blipFill>
              <p:spPr>
                <a:xfrm>
                  <a:off x="11576099" y="3942441"/>
                  <a:ext cx="233640" cy="78480"/>
                </a:xfrm>
                <a:prstGeom prst="rect">
                  <a:avLst/>
                </a:prstGeom>
              </p:spPr>
            </p:pic>
          </mc:Fallback>
        </mc:AlternateContent>
      </p:grpSp>
      <p:grpSp>
        <p:nvGrpSpPr>
          <p:cNvPr id="22" name="Group 21">
            <a:extLst>
              <a:ext uri="{FF2B5EF4-FFF2-40B4-BE49-F238E27FC236}">
                <a16:creationId xmlns:a16="http://schemas.microsoft.com/office/drawing/2014/main" id="{EAA4520A-1ADF-464E-8575-A84D5CE117D2}"/>
              </a:ext>
            </a:extLst>
          </p:cNvPr>
          <p:cNvGrpSpPr/>
          <p:nvPr/>
        </p:nvGrpSpPr>
        <p:grpSpPr>
          <a:xfrm>
            <a:off x="5165219" y="3109041"/>
            <a:ext cx="3259440" cy="3002760"/>
            <a:chOff x="5165219" y="3109041"/>
            <a:chExt cx="3259440" cy="3002760"/>
          </a:xfrm>
        </p:grpSpPr>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75CB685-F023-4171-AC51-2C0409909324}"/>
                    </a:ext>
                  </a:extLst>
                </p14:cNvPr>
                <p14:cNvContentPartPr/>
                <p14:nvPr/>
              </p14:nvContentPartPr>
              <p14:xfrm>
                <a:off x="5424419" y="3487401"/>
                <a:ext cx="110880" cy="566640"/>
              </p14:xfrm>
            </p:contentPart>
          </mc:Choice>
          <mc:Fallback>
            <p:pic>
              <p:nvPicPr>
                <p:cNvPr id="16" name="Ink 15">
                  <a:extLst>
                    <a:ext uri="{FF2B5EF4-FFF2-40B4-BE49-F238E27FC236}">
                      <a16:creationId xmlns:a16="http://schemas.microsoft.com/office/drawing/2014/main" id="{075CB685-F023-4171-AC51-2C0409909324}"/>
                    </a:ext>
                  </a:extLst>
                </p:cNvPr>
                <p:cNvPicPr/>
                <p:nvPr/>
              </p:nvPicPr>
              <p:blipFill>
                <a:blip r:embed="rId24"/>
                <a:stretch>
                  <a:fillRect/>
                </a:stretch>
              </p:blipFill>
              <p:spPr>
                <a:xfrm>
                  <a:off x="5420099" y="3483081"/>
                  <a:ext cx="11952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09C9FE15-920D-43EC-A9B0-055BF5F63B59}"/>
                    </a:ext>
                  </a:extLst>
                </p14:cNvPr>
                <p14:cNvContentPartPr/>
                <p14:nvPr/>
              </p14:nvContentPartPr>
              <p14:xfrm>
                <a:off x="5437379" y="3486321"/>
                <a:ext cx="376200" cy="629640"/>
              </p14:xfrm>
            </p:contentPart>
          </mc:Choice>
          <mc:Fallback>
            <p:pic>
              <p:nvPicPr>
                <p:cNvPr id="17" name="Ink 16">
                  <a:extLst>
                    <a:ext uri="{FF2B5EF4-FFF2-40B4-BE49-F238E27FC236}">
                      <a16:creationId xmlns:a16="http://schemas.microsoft.com/office/drawing/2014/main" id="{09C9FE15-920D-43EC-A9B0-055BF5F63B59}"/>
                    </a:ext>
                  </a:extLst>
                </p:cNvPr>
                <p:cNvPicPr/>
                <p:nvPr/>
              </p:nvPicPr>
              <p:blipFill>
                <a:blip r:embed="rId26"/>
                <a:stretch>
                  <a:fillRect/>
                </a:stretch>
              </p:blipFill>
              <p:spPr>
                <a:xfrm>
                  <a:off x="5433059" y="3482001"/>
                  <a:ext cx="38484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66F326A6-F2A1-49D8-90EF-B538AF1B361A}"/>
                    </a:ext>
                  </a:extLst>
                </p14:cNvPr>
                <p14:cNvContentPartPr/>
                <p14:nvPr/>
              </p14:nvContentPartPr>
              <p14:xfrm>
                <a:off x="5266379" y="3681081"/>
                <a:ext cx="585720" cy="871560"/>
              </p14:xfrm>
            </p:contentPart>
          </mc:Choice>
          <mc:Fallback>
            <p:pic>
              <p:nvPicPr>
                <p:cNvPr id="18" name="Ink 17">
                  <a:extLst>
                    <a:ext uri="{FF2B5EF4-FFF2-40B4-BE49-F238E27FC236}">
                      <a16:creationId xmlns:a16="http://schemas.microsoft.com/office/drawing/2014/main" id="{66F326A6-F2A1-49D8-90EF-B538AF1B361A}"/>
                    </a:ext>
                  </a:extLst>
                </p:cNvPr>
                <p:cNvPicPr/>
                <p:nvPr/>
              </p:nvPicPr>
              <p:blipFill>
                <a:blip r:embed="rId28"/>
                <a:stretch>
                  <a:fillRect/>
                </a:stretch>
              </p:blipFill>
              <p:spPr>
                <a:xfrm>
                  <a:off x="5262059" y="3676761"/>
                  <a:ext cx="59436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172B6B8E-3164-483C-929C-D1C9E3D2DF5C}"/>
                    </a:ext>
                  </a:extLst>
                </p14:cNvPr>
                <p14:cNvContentPartPr/>
                <p14:nvPr/>
              </p14:nvContentPartPr>
              <p14:xfrm>
                <a:off x="5165219" y="4225041"/>
                <a:ext cx="262080" cy="434880"/>
              </p14:xfrm>
            </p:contentPart>
          </mc:Choice>
          <mc:Fallback>
            <p:pic>
              <p:nvPicPr>
                <p:cNvPr id="19" name="Ink 18">
                  <a:extLst>
                    <a:ext uri="{FF2B5EF4-FFF2-40B4-BE49-F238E27FC236}">
                      <a16:creationId xmlns:a16="http://schemas.microsoft.com/office/drawing/2014/main" id="{172B6B8E-3164-483C-929C-D1C9E3D2DF5C}"/>
                    </a:ext>
                  </a:extLst>
                </p:cNvPr>
                <p:cNvPicPr/>
                <p:nvPr/>
              </p:nvPicPr>
              <p:blipFill>
                <a:blip r:embed="rId30"/>
                <a:stretch>
                  <a:fillRect/>
                </a:stretch>
              </p:blipFill>
              <p:spPr>
                <a:xfrm>
                  <a:off x="5160899" y="4220721"/>
                  <a:ext cx="27072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AC18D38E-8823-47FF-B7B7-2DF6AF962DAE}"/>
                    </a:ext>
                  </a:extLst>
                </p14:cNvPr>
                <p14:cNvContentPartPr/>
                <p14:nvPr/>
              </p14:nvContentPartPr>
              <p14:xfrm>
                <a:off x="5869019" y="3109041"/>
                <a:ext cx="2555640" cy="3002760"/>
              </p14:xfrm>
            </p:contentPart>
          </mc:Choice>
          <mc:Fallback>
            <p:pic>
              <p:nvPicPr>
                <p:cNvPr id="21" name="Ink 20">
                  <a:extLst>
                    <a:ext uri="{FF2B5EF4-FFF2-40B4-BE49-F238E27FC236}">
                      <a16:creationId xmlns:a16="http://schemas.microsoft.com/office/drawing/2014/main" id="{AC18D38E-8823-47FF-B7B7-2DF6AF962DAE}"/>
                    </a:ext>
                  </a:extLst>
                </p:cNvPr>
                <p:cNvPicPr/>
                <p:nvPr/>
              </p:nvPicPr>
              <p:blipFill>
                <a:blip r:embed="rId32"/>
                <a:stretch>
                  <a:fillRect/>
                </a:stretch>
              </p:blipFill>
              <p:spPr>
                <a:xfrm>
                  <a:off x="5864699" y="3104721"/>
                  <a:ext cx="2564280" cy="3011400"/>
                </a:xfrm>
                <a:prstGeom prst="rect">
                  <a:avLst/>
                </a:prstGeom>
              </p:spPr>
            </p:pic>
          </mc:Fallback>
        </mc:AlternateContent>
      </p:grpSp>
      <p:grpSp>
        <p:nvGrpSpPr>
          <p:cNvPr id="41" name="Group 40">
            <a:extLst>
              <a:ext uri="{FF2B5EF4-FFF2-40B4-BE49-F238E27FC236}">
                <a16:creationId xmlns:a16="http://schemas.microsoft.com/office/drawing/2014/main" id="{6C4B006E-5400-4DE3-85F0-BBEC919F3B28}"/>
              </a:ext>
            </a:extLst>
          </p:cNvPr>
          <p:cNvGrpSpPr/>
          <p:nvPr/>
        </p:nvGrpSpPr>
        <p:grpSpPr>
          <a:xfrm>
            <a:off x="1777619" y="5434281"/>
            <a:ext cx="4572000" cy="781920"/>
            <a:chOff x="1777619" y="5434281"/>
            <a:chExt cx="4572000" cy="781920"/>
          </a:xfrm>
        </p:grpSpPr>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4064165B-0B4E-493F-836B-8DD6899D5D31}"/>
                    </a:ext>
                  </a:extLst>
                </p14:cNvPr>
                <p14:cNvContentPartPr/>
                <p14:nvPr/>
              </p14:nvContentPartPr>
              <p14:xfrm>
                <a:off x="5198699" y="5652081"/>
                <a:ext cx="217440" cy="316440"/>
              </p14:xfrm>
            </p:contentPart>
          </mc:Choice>
          <mc:Fallback>
            <p:pic>
              <p:nvPicPr>
                <p:cNvPr id="23" name="Ink 22">
                  <a:extLst>
                    <a:ext uri="{FF2B5EF4-FFF2-40B4-BE49-F238E27FC236}">
                      <a16:creationId xmlns:a16="http://schemas.microsoft.com/office/drawing/2014/main" id="{4064165B-0B4E-493F-836B-8DD6899D5D31}"/>
                    </a:ext>
                  </a:extLst>
                </p:cNvPr>
                <p:cNvPicPr/>
                <p:nvPr/>
              </p:nvPicPr>
              <p:blipFill>
                <a:blip r:embed="rId34"/>
                <a:stretch>
                  <a:fillRect/>
                </a:stretch>
              </p:blipFill>
              <p:spPr>
                <a:xfrm>
                  <a:off x="5194379" y="5647761"/>
                  <a:ext cx="2260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00CEDE22-2BE4-48C7-A7FD-2213E195ADC0}"/>
                    </a:ext>
                  </a:extLst>
                </p14:cNvPr>
                <p14:cNvContentPartPr/>
                <p14:nvPr/>
              </p14:nvContentPartPr>
              <p14:xfrm>
                <a:off x="5366459" y="5828481"/>
                <a:ext cx="189000" cy="116640"/>
              </p14:xfrm>
            </p:contentPart>
          </mc:Choice>
          <mc:Fallback>
            <p:pic>
              <p:nvPicPr>
                <p:cNvPr id="24" name="Ink 23">
                  <a:extLst>
                    <a:ext uri="{FF2B5EF4-FFF2-40B4-BE49-F238E27FC236}">
                      <a16:creationId xmlns:a16="http://schemas.microsoft.com/office/drawing/2014/main" id="{00CEDE22-2BE4-48C7-A7FD-2213E195ADC0}"/>
                    </a:ext>
                  </a:extLst>
                </p:cNvPr>
                <p:cNvPicPr/>
                <p:nvPr/>
              </p:nvPicPr>
              <p:blipFill>
                <a:blip r:embed="rId36"/>
                <a:stretch>
                  <a:fillRect/>
                </a:stretch>
              </p:blipFill>
              <p:spPr>
                <a:xfrm>
                  <a:off x="5362139" y="5824161"/>
                  <a:ext cx="197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525F692D-E6A1-4C81-97C9-9D76E64E4FB4}"/>
                    </a:ext>
                  </a:extLst>
                </p14:cNvPr>
                <p14:cNvContentPartPr/>
                <p14:nvPr/>
              </p14:nvContentPartPr>
              <p14:xfrm>
                <a:off x="5549699" y="5771601"/>
                <a:ext cx="99720" cy="102240"/>
              </p14:xfrm>
            </p:contentPart>
          </mc:Choice>
          <mc:Fallback>
            <p:pic>
              <p:nvPicPr>
                <p:cNvPr id="25" name="Ink 24">
                  <a:extLst>
                    <a:ext uri="{FF2B5EF4-FFF2-40B4-BE49-F238E27FC236}">
                      <a16:creationId xmlns:a16="http://schemas.microsoft.com/office/drawing/2014/main" id="{525F692D-E6A1-4C81-97C9-9D76E64E4FB4}"/>
                    </a:ext>
                  </a:extLst>
                </p:cNvPr>
                <p:cNvPicPr/>
                <p:nvPr/>
              </p:nvPicPr>
              <p:blipFill>
                <a:blip r:embed="rId38"/>
                <a:stretch>
                  <a:fillRect/>
                </a:stretch>
              </p:blipFill>
              <p:spPr>
                <a:xfrm>
                  <a:off x="5545379" y="5767281"/>
                  <a:ext cx="108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59F8533F-3445-4850-82F9-3AB7CDA3FB23}"/>
                    </a:ext>
                  </a:extLst>
                </p14:cNvPr>
                <p14:cNvContentPartPr/>
                <p14:nvPr/>
              </p14:nvContentPartPr>
              <p14:xfrm>
                <a:off x="5640779" y="5513481"/>
                <a:ext cx="226800" cy="281880"/>
              </p14:xfrm>
            </p:contentPart>
          </mc:Choice>
          <mc:Fallback>
            <p:pic>
              <p:nvPicPr>
                <p:cNvPr id="26" name="Ink 25">
                  <a:extLst>
                    <a:ext uri="{FF2B5EF4-FFF2-40B4-BE49-F238E27FC236}">
                      <a16:creationId xmlns:a16="http://schemas.microsoft.com/office/drawing/2014/main" id="{59F8533F-3445-4850-82F9-3AB7CDA3FB23}"/>
                    </a:ext>
                  </a:extLst>
                </p:cNvPr>
                <p:cNvPicPr/>
                <p:nvPr/>
              </p:nvPicPr>
              <p:blipFill>
                <a:blip r:embed="rId40"/>
                <a:stretch>
                  <a:fillRect/>
                </a:stretch>
              </p:blipFill>
              <p:spPr>
                <a:xfrm>
                  <a:off x="5636459" y="5509161"/>
                  <a:ext cx="2354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CAD35514-7A82-419E-AB6D-8659A0F52CFA}"/>
                    </a:ext>
                  </a:extLst>
                </p14:cNvPr>
                <p14:cNvContentPartPr/>
                <p14:nvPr/>
              </p14:nvContentPartPr>
              <p14:xfrm>
                <a:off x="5712779" y="5434281"/>
                <a:ext cx="86040" cy="68760"/>
              </p14:xfrm>
            </p:contentPart>
          </mc:Choice>
          <mc:Fallback>
            <p:pic>
              <p:nvPicPr>
                <p:cNvPr id="27" name="Ink 26">
                  <a:extLst>
                    <a:ext uri="{FF2B5EF4-FFF2-40B4-BE49-F238E27FC236}">
                      <a16:creationId xmlns:a16="http://schemas.microsoft.com/office/drawing/2014/main" id="{CAD35514-7A82-419E-AB6D-8659A0F52CFA}"/>
                    </a:ext>
                  </a:extLst>
                </p:cNvPr>
                <p:cNvPicPr/>
                <p:nvPr/>
              </p:nvPicPr>
              <p:blipFill>
                <a:blip r:embed="rId42"/>
                <a:stretch>
                  <a:fillRect/>
                </a:stretch>
              </p:blipFill>
              <p:spPr>
                <a:xfrm>
                  <a:off x="5708459" y="5429961"/>
                  <a:ext cx="94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622AC310-D1A4-4052-8346-625DF348AA52}"/>
                    </a:ext>
                  </a:extLst>
                </p14:cNvPr>
                <p14:cNvContentPartPr/>
                <p14:nvPr/>
              </p14:nvContentPartPr>
              <p14:xfrm>
                <a:off x="1777619" y="5674401"/>
                <a:ext cx="41400" cy="261000"/>
              </p14:xfrm>
            </p:contentPart>
          </mc:Choice>
          <mc:Fallback>
            <p:pic>
              <p:nvPicPr>
                <p:cNvPr id="29" name="Ink 28">
                  <a:extLst>
                    <a:ext uri="{FF2B5EF4-FFF2-40B4-BE49-F238E27FC236}">
                      <a16:creationId xmlns:a16="http://schemas.microsoft.com/office/drawing/2014/main" id="{622AC310-D1A4-4052-8346-625DF348AA52}"/>
                    </a:ext>
                  </a:extLst>
                </p:cNvPr>
                <p:cNvPicPr/>
                <p:nvPr/>
              </p:nvPicPr>
              <p:blipFill>
                <a:blip r:embed="rId44"/>
                <a:stretch>
                  <a:fillRect/>
                </a:stretch>
              </p:blipFill>
              <p:spPr>
                <a:xfrm>
                  <a:off x="1773299" y="5670081"/>
                  <a:ext cx="50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5C1154B5-7ABF-4E76-A6A3-8BC0A2107647}"/>
                    </a:ext>
                  </a:extLst>
                </p14:cNvPr>
                <p14:cNvContentPartPr/>
                <p14:nvPr/>
              </p14:nvContentPartPr>
              <p14:xfrm>
                <a:off x="1783019" y="5798241"/>
                <a:ext cx="1574280" cy="90360"/>
              </p14:xfrm>
            </p:contentPart>
          </mc:Choice>
          <mc:Fallback>
            <p:pic>
              <p:nvPicPr>
                <p:cNvPr id="30" name="Ink 29">
                  <a:extLst>
                    <a:ext uri="{FF2B5EF4-FFF2-40B4-BE49-F238E27FC236}">
                      <a16:creationId xmlns:a16="http://schemas.microsoft.com/office/drawing/2014/main" id="{5C1154B5-7ABF-4E76-A6A3-8BC0A2107647}"/>
                    </a:ext>
                  </a:extLst>
                </p:cNvPr>
                <p:cNvPicPr/>
                <p:nvPr/>
              </p:nvPicPr>
              <p:blipFill>
                <a:blip r:embed="rId46"/>
                <a:stretch>
                  <a:fillRect/>
                </a:stretch>
              </p:blipFill>
              <p:spPr>
                <a:xfrm>
                  <a:off x="1778699" y="5793921"/>
                  <a:ext cx="1582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BDF0E736-4778-449D-A6DC-441AC3777C87}"/>
                    </a:ext>
                  </a:extLst>
                </p14:cNvPr>
                <p14:cNvContentPartPr/>
                <p14:nvPr/>
              </p14:nvContentPartPr>
              <p14:xfrm>
                <a:off x="3363419" y="5594841"/>
                <a:ext cx="55440" cy="335160"/>
              </p14:xfrm>
            </p:contentPart>
          </mc:Choice>
          <mc:Fallback>
            <p:pic>
              <p:nvPicPr>
                <p:cNvPr id="31" name="Ink 30">
                  <a:extLst>
                    <a:ext uri="{FF2B5EF4-FFF2-40B4-BE49-F238E27FC236}">
                      <a16:creationId xmlns:a16="http://schemas.microsoft.com/office/drawing/2014/main" id="{BDF0E736-4778-449D-A6DC-441AC3777C87}"/>
                    </a:ext>
                  </a:extLst>
                </p:cNvPr>
                <p:cNvPicPr/>
                <p:nvPr/>
              </p:nvPicPr>
              <p:blipFill>
                <a:blip r:embed="rId48"/>
                <a:stretch>
                  <a:fillRect/>
                </a:stretch>
              </p:blipFill>
              <p:spPr>
                <a:xfrm>
                  <a:off x="3359099" y="5590521"/>
                  <a:ext cx="640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1A35E489-82A3-4CE1-BAAF-17407B77D939}"/>
                    </a:ext>
                  </a:extLst>
                </p14:cNvPr>
                <p14:cNvContentPartPr/>
                <p14:nvPr/>
              </p14:nvContentPartPr>
              <p14:xfrm>
                <a:off x="3623339" y="5773401"/>
                <a:ext cx="45360" cy="266040"/>
              </p14:xfrm>
            </p:contentPart>
          </mc:Choice>
          <mc:Fallback>
            <p:pic>
              <p:nvPicPr>
                <p:cNvPr id="32" name="Ink 31">
                  <a:extLst>
                    <a:ext uri="{FF2B5EF4-FFF2-40B4-BE49-F238E27FC236}">
                      <a16:creationId xmlns:a16="http://schemas.microsoft.com/office/drawing/2014/main" id="{1A35E489-82A3-4CE1-BAAF-17407B77D939}"/>
                    </a:ext>
                  </a:extLst>
                </p:cNvPr>
                <p:cNvPicPr/>
                <p:nvPr/>
              </p:nvPicPr>
              <p:blipFill>
                <a:blip r:embed="rId50"/>
                <a:stretch>
                  <a:fillRect/>
                </a:stretch>
              </p:blipFill>
              <p:spPr>
                <a:xfrm>
                  <a:off x="3619019" y="5769081"/>
                  <a:ext cx="540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6D4EAB4D-EF8D-4772-871F-6C306365451D}"/>
                    </a:ext>
                  </a:extLst>
                </p14:cNvPr>
                <p14:cNvContentPartPr/>
                <p14:nvPr/>
              </p14:nvContentPartPr>
              <p14:xfrm>
                <a:off x="3645299" y="5757561"/>
                <a:ext cx="1319400" cy="241200"/>
              </p14:xfrm>
            </p:contentPart>
          </mc:Choice>
          <mc:Fallback>
            <p:pic>
              <p:nvPicPr>
                <p:cNvPr id="33" name="Ink 32">
                  <a:extLst>
                    <a:ext uri="{FF2B5EF4-FFF2-40B4-BE49-F238E27FC236}">
                      <a16:creationId xmlns:a16="http://schemas.microsoft.com/office/drawing/2014/main" id="{6D4EAB4D-EF8D-4772-871F-6C306365451D}"/>
                    </a:ext>
                  </a:extLst>
                </p:cNvPr>
                <p:cNvPicPr/>
                <p:nvPr/>
              </p:nvPicPr>
              <p:blipFill>
                <a:blip r:embed="rId52"/>
                <a:stretch>
                  <a:fillRect/>
                </a:stretch>
              </p:blipFill>
              <p:spPr>
                <a:xfrm>
                  <a:off x="3640979" y="5753241"/>
                  <a:ext cx="1328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9CB4FF4E-E1C2-4DCB-965B-F5BC869355DD}"/>
                    </a:ext>
                  </a:extLst>
                </p14:cNvPr>
                <p14:cNvContentPartPr/>
                <p14:nvPr/>
              </p14:nvContentPartPr>
              <p14:xfrm>
                <a:off x="5946779" y="5808321"/>
                <a:ext cx="38160" cy="407880"/>
              </p14:xfrm>
            </p:contentPart>
          </mc:Choice>
          <mc:Fallback>
            <p:pic>
              <p:nvPicPr>
                <p:cNvPr id="36" name="Ink 35">
                  <a:extLst>
                    <a:ext uri="{FF2B5EF4-FFF2-40B4-BE49-F238E27FC236}">
                      <a16:creationId xmlns:a16="http://schemas.microsoft.com/office/drawing/2014/main" id="{9CB4FF4E-E1C2-4DCB-965B-F5BC869355DD}"/>
                    </a:ext>
                  </a:extLst>
                </p:cNvPr>
                <p:cNvPicPr/>
                <p:nvPr/>
              </p:nvPicPr>
              <p:blipFill>
                <a:blip r:embed="rId54"/>
                <a:stretch>
                  <a:fillRect/>
                </a:stretch>
              </p:blipFill>
              <p:spPr>
                <a:xfrm>
                  <a:off x="5942459" y="5804001"/>
                  <a:ext cx="468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Ink 37">
                  <a:extLst>
                    <a:ext uri="{FF2B5EF4-FFF2-40B4-BE49-F238E27FC236}">
                      <a16:creationId xmlns:a16="http://schemas.microsoft.com/office/drawing/2014/main" id="{5F1FAAF2-6A4A-44D1-9EEB-FD4A473AE061}"/>
                    </a:ext>
                  </a:extLst>
                </p14:cNvPr>
                <p14:cNvContentPartPr/>
                <p14:nvPr/>
              </p14:nvContentPartPr>
              <p14:xfrm>
                <a:off x="6027779" y="5831001"/>
                <a:ext cx="321840" cy="263520"/>
              </p14:xfrm>
            </p:contentPart>
          </mc:Choice>
          <mc:Fallback>
            <p:pic>
              <p:nvPicPr>
                <p:cNvPr id="38" name="Ink 37">
                  <a:extLst>
                    <a:ext uri="{FF2B5EF4-FFF2-40B4-BE49-F238E27FC236}">
                      <a16:creationId xmlns:a16="http://schemas.microsoft.com/office/drawing/2014/main" id="{5F1FAAF2-6A4A-44D1-9EEB-FD4A473AE061}"/>
                    </a:ext>
                  </a:extLst>
                </p:cNvPr>
                <p:cNvPicPr/>
                <p:nvPr/>
              </p:nvPicPr>
              <p:blipFill>
                <a:blip r:embed="rId56"/>
                <a:stretch>
                  <a:fillRect/>
                </a:stretch>
              </p:blipFill>
              <p:spPr>
                <a:xfrm>
                  <a:off x="6023459" y="5826681"/>
                  <a:ext cx="330480" cy="272160"/>
                </a:xfrm>
                <a:prstGeom prst="rect">
                  <a:avLst/>
                </a:prstGeom>
              </p:spPr>
            </p:pic>
          </mc:Fallback>
        </mc:AlternateContent>
      </p:grpSp>
      <p:grpSp>
        <p:nvGrpSpPr>
          <p:cNvPr id="40" name="Group 39">
            <a:extLst>
              <a:ext uri="{FF2B5EF4-FFF2-40B4-BE49-F238E27FC236}">
                <a16:creationId xmlns:a16="http://schemas.microsoft.com/office/drawing/2014/main" id="{548D8BE7-682C-4901-87E0-42B33B1AD40C}"/>
              </a:ext>
            </a:extLst>
          </p:cNvPr>
          <p:cNvGrpSpPr/>
          <p:nvPr/>
        </p:nvGrpSpPr>
        <p:grpSpPr>
          <a:xfrm>
            <a:off x="8233859" y="5671521"/>
            <a:ext cx="293040" cy="576360"/>
            <a:chOff x="8233859" y="5671521"/>
            <a:chExt cx="293040" cy="576360"/>
          </a:xfrm>
        </p:grpSpPr>
        <mc:AlternateContent xmlns:mc="http://schemas.openxmlformats.org/markup-compatibility/2006">
          <mc:Choice xmlns:p14="http://schemas.microsoft.com/office/powerpoint/2010/main" Requires="p14">
            <p:contentPart p14:bwMode="auto" r:id="rId57">
              <p14:nvContentPartPr>
                <p14:cNvPr id="35" name="Ink 34">
                  <a:extLst>
                    <a:ext uri="{FF2B5EF4-FFF2-40B4-BE49-F238E27FC236}">
                      <a16:creationId xmlns:a16="http://schemas.microsoft.com/office/drawing/2014/main" id="{74F9EA3E-0D39-44D9-90E1-ADD579BB43E1}"/>
                    </a:ext>
                  </a:extLst>
                </p14:cNvPr>
                <p14:cNvContentPartPr/>
                <p14:nvPr/>
              </p14:nvContentPartPr>
              <p14:xfrm>
                <a:off x="8416379" y="5671521"/>
                <a:ext cx="110520" cy="468360"/>
              </p14:xfrm>
            </p:contentPart>
          </mc:Choice>
          <mc:Fallback>
            <p:pic>
              <p:nvPicPr>
                <p:cNvPr id="35" name="Ink 34">
                  <a:extLst>
                    <a:ext uri="{FF2B5EF4-FFF2-40B4-BE49-F238E27FC236}">
                      <a16:creationId xmlns:a16="http://schemas.microsoft.com/office/drawing/2014/main" id="{74F9EA3E-0D39-44D9-90E1-ADD579BB43E1}"/>
                    </a:ext>
                  </a:extLst>
                </p:cNvPr>
                <p:cNvPicPr/>
                <p:nvPr/>
              </p:nvPicPr>
              <p:blipFill>
                <a:blip r:embed="rId58"/>
                <a:stretch>
                  <a:fillRect/>
                </a:stretch>
              </p:blipFill>
              <p:spPr>
                <a:xfrm>
                  <a:off x="8412059" y="5667201"/>
                  <a:ext cx="11916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6C097017-215F-47BA-99BD-994DCC9D19A7}"/>
                    </a:ext>
                  </a:extLst>
                </p14:cNvPr>
                <p14:cNvContentPartPr/>
                <p14:nvPr/>
              </p14:nvContentPartPr>
              <p14:xfrm>
                <a:off x="8233859" y="6027201"/>
                <a:ext cx="236520" cy="220680"/>
              </p14:xfrm>
            </p:contentPart>
          </mc:Choice>
          <mc:Fallback>
            <p:pic>
              <p:nvPicPr>
                <p:cNvPr id="39" name="Ink 38">
                  <a:extLst>
                    <a:ext uri="{FF2B5EF4-FFF2-40B4-BE49-F238E27FC236}">
                      <a16:creationId xmlns:a16="http://schemas.microsoft.com/office/drawing/2014/main" id="{6C097017-215F-47BA-99BD-994DCC9D19A7}"/>
                    </a:ext>
                  </a:extLst>
                </p:cNvPr>
                <p:cNvPicPr/>
                <p:nvPr/>
              </p:nvPicPr>
              <p:blipFill>
                <a:blip r:embed="rId60"/>
                <a:stretch>
                  <a:fillRect/>
                </a:stretch>
              </p:blipFill>
              <p:spPr>
                <a:xfrm>
                  <a:off x="8229539" y="6022881"/>
                  <a:ext cx="245160" cy="229320"/>
                </a:xfrm>
                <a:prstGeom prst="rect">
                  <a:avLst/>
                </a:prstGeom>
              </p:spPr>
            </p:pic>
          </mc:Fallback>
        </mc:AlternateContent>
      </p:grpSp>
      <p:grpSp>
        <p:nvGrpSpPr>
          <p:cNvPr id="47" name="Group 46">
            <a:extLst>
              <a:ext uri="{FF2B5EF4-FFF2-40B4-BE49-F238E27FC236}">
                <a16:creationId xmlns:a16="http://schemas.microsoft.com/office/drawing/2014/main" id="{CFA3B9FC-969E-4C1B-A2F9-BC44DB6A0317}"/>
              </a:ext>
            </a:extLst>
          </p:cNvPr>
          <p:cNvGrpSpPr/>
          <p:nvPr/>
        </p:nvGrpSpPr>
        <p:grpSpPr>
          <a:xfrm>
            <a:off x="9266699" y="5570721"/>
            <a:ext cx="2439000" cy="470880"/>
            <a:chOff x="9266699" y="5570721"/>
            <a:chExt cx="2439000" cy="470880"/>
          </a:xfrm>
        </p:grpSpPr>
        <mc:AlternateContent xmlns:mc="http://schemas.openxmlformats.org/markup-compatibility/2006">
          <mc:Choice xmlns:p14="http://schemas.microsoft.com/office/powerpoint/2010/main" Requires="p14">
            <p:contentPart p14:bwMode="auto" r:id="rId61">
              <p14:nvContentPartPr>
                <p14:cNvPr id="42" name="Ink 41">
                  <a:extLst>
                    <a:ext uri="{FF2B5EF4-FFF2-40B4-BE49-F238E27FC236}">
                      <a16:creationId xmlns:a16="http://schemas.microsoft.com/office/drawing/2014/main" id="{96839591-B2B1-4190-8985-0DD0CDE669A6}"/>
                    </a:ext>
                  </a:extLst>
                </p14:cNvPr>
                <p14:cNvContentPartPr/>
                <p14:nvPr/>
              </p14:nvContentPartPr>
              <p14:xfrm>
                <a:off x="9266699" y="5609961"/>
                <a:ext cx="185400" cy="396360"/>
              </p14:xfrm>
            </p:contentPart>
          </mc:Choice>
          <mc:Fallback>
            <p:pic>
              <p:nvPicPr>
                <p:cNvPr id="42" name="Ink 41">
                  <a:extLst>
                    <a:ext uri="{FF2B5EF4-FFF2-40B4-BE49-F238E27FC236}">
                      <a16:creationId xmlns:a16="http://schemas.microsoft.com/office/drawing/2014/main" id="{96839591-B2B1-4190-8985-0DD0CDE669A6}"/>
                    </a:ext>
                  </a:extLst>
                </p:cNvPr>
                <p:cNvPicPr/>
                <p:nvPr/>
              </p:nvPicPr>
              <p:blipFill>
                <a:blip r:embed="rId62"/>
                <a:stretch>
                  <a:fillRect/>
                </a:stretch>
              </p:blipFill>
              <p:spPr>
                <a:xfrm>
                  <a:off x="9262379" y="5605641"/>
                  <a:ext cx="1940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Ink 42">
                  <a:extLst>
                    <a:ext uri="{FF2B5EF4-FFF2-40B4-BE49-F238E27FC236}">
                      <a16:creationId xmlns:a16="http://schemas.microsoft.com/office/drawing/2014/main" id="{AEABE9F0-FF34-4C0F-AC72-B6F59EE4D400}"/>
                    </a:ext>
                  </a:extLst>
                </p14:cNvPr>
                <p14:cNvContentPartPr/>
                <p14:nvPr/>
              </p14:nvContentPartPr>
              <p14:xfrm>
                <a:off x="9335459" y="5752881"/>
                <a:ext cx="2370240" cy="69120"/>
              </p14:xfrm>
            </p:contentPart>
          </mc:Choice>
          <mc:Fallback>
            <p:pic>
              <p:nvPicPr>
                <p:cNvPr id="43" name="Ink 42">
                  <a:extLst>
                    <a:ext uri="{FF2B5EF4-FFF2-40B4-BE49-F238E27FC236}">
                      <a16:creationId xmlns:a16="http://schemas.microsoft.com/office/drawing/2014/main" id="{AEABE9F0-FF34-4C0F-AC72-B6F59EE4D400}"/>
                    </a:ext>
                  </a:extLst>
                </p:cNvPr>
                <p:cNvPicPr/>
                <p:nvPr/>
              </p:nvPicPr>
              <p:blipFill>
                <a:blip r:embed="rId64"/>
                <a:stretch>
                  <a:fillRect/>
                </a:stretch>
              </p:blipFill>
              <p:spPr>
                <a:xfrm>
                  <a:off x="9331139" y="5748561"/>
                  <a:ext cx="2378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Ink 43">
                  <a:extLst>
                    <a:ext uri="{FF2B5EF4-FFF2-40B4-BE49-F238E27FC236}">
                      <a16:creationId xmlns:a16="http://schemas.microsoft.com/office/drawing/2014/main" id="{8AD6A2ED-4D9D-493B-8816-31545DF1D9E1}"/>
                    </a:ext>
                  </a:extLst>
                </p14:cNvPr>
                <p14:cNvContentPartPr/>
                <p14:nvPr/>
              </p14:nvContentPartPr>
              <p14:xfrm>
                <a:off x="11681939" y="5570721"/>
                <a:ext cx="22320" cy="470880"/>
              </p14:xfrm>
            </p:contentPart>
          </mc:Choice>
          <mc:Fallback>
            <p:pic>
              <p:nvPicPr>
                <p:cNvPr id="44" name="Ink 43">
                  <a:extLst>
                    <a:ext uri="{FF2B5EF4-FFF2-40B4-BE49-F238E27FC236}">
                      <a16:creationId xmlns:a16="http://schemas.microsoft.com/office/drawing/2014/main" id="{8AD6A2ED-4D9D-493B-8816-31545DF1D9E1}"/>
                    </a:ext>
                  </a:extLst>
                </p:cNvPr>
                <p:cNvPicPr/>
                <p:nvPr/>
              </p:nvPicPr>
              <p:blipFill>
                <a:blip r:embed="rId66"/>
                <a:stretch>
                  <a:fillRect/>
                </a:stretch>
              </p:blipFill>
              <p:spPr>
                <a:xfrm>
                  <a:off x="11677619" y="5566401"/>
                  <a:ext cx="3096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Ink 44">
                  <a:extLst>
                    <a:ext uri="{FF2B5EF4-FFF2-40B4-BE49-F238E27FC236}">
                      <a16:creationId xmlns:a16="http://schemas.microsoft.com/office/drawing/2014/main" id="{3534F50F-F932-4AED-A9E4-5FD0613B58D1}"/>
                    </a:ext>
                  </a:extLst>
                </p14:cNvPr>
                <p14:cNvContentPartPr/>
                <p14:nvPr/>
              </p14:nvContentPartPr>
              <p14:xfrm>
                <a:off x="9386939" y="5593761"/>
                <a:ext cx="408960" cy="439560"/>
              </p14:xfrm>
            </p:contentPart>
          </mc:Choice>
          <mc:Fallback>
            <p:pic>
              <p:nvPicPr>
                <p:cNvPr id="45" name="Ink 44">
                  <a:extLst>
                    <a:ext uri="{FF2B5EF4-FFF2-40B4-BE49-F238E27FC236}">
                      <a16:creationId xmlns:a16="http://schemas.microsoft.com/office/drawing/2014/main" id="{3534F50F-F932-4AED-A9E4-5FD0613B58D1}"/>
                    </a:ext>
                  </a:extLst>
                </p:cNvPr>
                <p:cNvPicPr/>
                <p:nvPr/>
              </p:nvPicPr>
              <p:blipFill>
                <a:blip r:embed="rId68"/>
                <a:stretch>
                  <a:fillRect/>
                </a:stretch>
              </p:blipFill>
              <p:spPr>
                <a:xfrm>
                  <a:off x="9382619" y="5589441"/>
                  <a:ext cx="41760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Ink 45">
                  <a:extLst>
                    <a:ext uri="{FF2B5EF4-FFF2-40B4-BE49-F238E27FC236}">
                      <a16:creationId xmlns:a16="http://schemas.microsoft.com/office/drawing/2014/main" id="{92D6945C-A1D8-4316-B451-8570D42DEAC3}"/>
                    </a:ext>
                  </a:extLst>
                </p14:cNvPr>
                <p14:cNvContentPartPr/>
                <p14:nvPr/>
              </p14:nvContentPartPr>
              <p14:xfrm>
                <a:off x="11412299" y="5657121"/>
                <a:ext cx="268560" cy="327600"/>
              </p14:xfrm>
            </p:contentPart>
          </mc:Choice>
          <mc:Fallback>
            <p:pic>
              <p:nvPicPr>
                <p:cNvPr id="46" name="Ink 45">
                  <a:extLst>
                    <a:ext uri="{FF2B5EF4-FFF2-40B4-BE49-F238E27FC236}">
                      <a16:creationId xmlns:a16="http://schemas.microsoft.com/office/drawing/2014/main" id="{92D6945C-A1D8-4316-B451-8570D42DEAC3}"/>
                    </a:ext>
                  </a:extLst>
                </p:cNvPr>
                <p:cNvPicPr/>
                <p:nvPr/>
              </p:nvPicPr>
              <p:blipFill>
                <a:blip r:embed="rId70"/>
                <a:stretch>
                  <a:fillRect/>
                </a:stretch>
              </p:blipFill>
              <p:spPr>
                <a:xfrm>
                  <a:off x="11407979" y="5652801"/>
                  <a:ext cx="277200" cy="336240"/>
                </a:xfrm>
                <a:prstGeom prst="rect">
                  <a:avLst/>
                </a:prstGeom>
              </p:spPr>
            </p:pic>
          </mc:Fallback>
        </mc:AlternateContent>
      </p:grpSp>
      <p:grpSp>
        <p:nvGrpSpPr>
          <p:cNvPr id="54" name="Group 53">
            <a:extLst>
              <a:ext uri="{FF2B5EF4-FFF2-40B4-BE49-F238E27FC236}">
                <a16:creationId xmlns:a16="http://schemas.microsoft.com/office/drawing/2014/main" id="{53E42497-6044-499E-83D8-1D9312CD2A32}"/>
              </a:ext>
            </a:extLst>
          </p:cNvPr>
          <p:cNvGrpSpPr/>
          <p:nvPr/>
        </p:nvGrpSpPr>
        <p:grpSpPr>
          <a:xfrm>
            <a:off x="11766899" y="4398561"/>
            <a:ext cx="386280" cy="368280"/>
            <a:chOff x="11766899" y="4398561"/>
            <a:chExt cx="386280" cy="368280"/>
          </a:xfrm>
        </p:grpSpPr>
        <mc:AlternateContent xmlns:mc="http://schemas.openxmlformats.org/markup-compatibility/2006">
          <mc:Choice xmlns:p14="http://schemas.microsoft.com/office/powerpoint/2010/main" Requires="p14">
            <p:contentPart p14:bwMode="auto" r:id="rId71">
              <p14:nvContentPartPr>
                <p14:cNvPr id="48" name="Ink 47">
                  <a:extLst>
                    <a:ext uri="{FF2B5EF4-FFF2-40B4-BE49-F238E27FC236}">
                      <a16:creationId xmlns:a16="http://schemas.microsoft.com/office/drawing/2014/main" id="{220E9973-3173-4683-9747-A1BA386FD019}"/>
                    </a:ext>
                  </a:extLst>
                </p14:cNvPr>
                <p14:cNvContentPartPr/>
                <p14:nvPr/>
              </p14:nvContentPartPr>
              <p14:xfrm>
                <a:off x="11766899" y="4453281"/>
                <a:ext cx="130680" cy="313560"/>
              </p14:xfrm>
            </p:contentPart>
          </mc:Choice>
          <mc:Fallback>
            <p:pic>
              <p:nvPicPr>
                <p:cNvPr id="48" name="Ink 47">
                  <a:extLst>
                    <a:ext uri="{FF2B5EF4-FFF2-40B4-BE49-F238E27FC236}">
                      <a16:creationId xmlns:a16="http://schemas.microsoft.com/office/drawing/2014/main" id="{220E9973-3173-4683-9747-A1BA386FD019}"/>
                    </a:ext>
                  </a:extLst>
                </p:cNvPr>
                <p:cNvPicPr/>
                <p:nvPr/>
              </p:nvPicPr>
              <p:blipFill>
                <a:blip r:embed="rId72"/>
                <a:stretch>
                  <a:fillRect/>
                </a:stretch>
              </p:blipFill>
              <p:spPr>
                <a:xfrm>
                  <a:off x="11762579" y="4448961"/>
                  <a:ext cx="1393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Ink 48">
                  <a:extLst>
                    <a:ext uri="{FF2B5EF4-FFF2-40B4-BE49-F238E27FC236}">
                      <a16:creationId xmlns:a16="http://schemas.microsoft.com/office/drawing/2014/main" id="{C88EA26F-5394-4664-A26F-7F2A4F23F678}"/>
                    </a:ext>
                  </a:extLst>
                </p14:cNvPr>
                <p14:cNvContentPartPr/>
                <p14:nvPr/>
              </p14:nvContentPartPr>
              <p14:xfrm>
                <a:off x="11899379" y="4537161"/>
                <a:ext cx="117000" cy="218880"/>
              </p14:xfrm>
            </p:contentPart>
          </mc:Choice>
          <mc:Fallback>
            <p:pic>
              <p:nvPicPr>
                <p:cNvPr id="49" name="Ink 48">
                  <a:extLst>
                    <a:ext uri="{FF2B5EF4-FFF2-40B4-BE49-F238E27FC236}">
                      <a16:creationId xmlns:a16="http://schemas.microsoft.com/office/drawing/2014/main" id="{C88EA26F-5394-4664-A26F-7F2A4F23F678}"/>
                    </a:ext>
                  </a:extLst>
                </p:cNvPr>
                <p:cNvPicPr/>
                <p:nvPr/>
              </p:nvPicPr>
              <p:blipFill>
                <a:blip r:embed="rId74"/>
                <a:stretch>
                  <a:fillRect/>
                </a:stretch>
              </p:blipFill>
              <p:spPr>
                <a:xfrm>
                  <a:off x="11895059" y="4532841"/>
                  <a:ext cx="125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Ink 49">
                  <a:extLst>
                    <a:ext uri="{FF2B5EF4-FFF2-40B4-BE49-F238E27FC236}">
                      <a16:creationId xmlns:a16="http://schemas.microsoft.com/office/drawing/2014/main" id="{B621C740-EBB2-4E40-A085-DBDD8EE8FF86}"/>
                    </a:ext>
                  </a:extLst>
                </p14:cNvPr>
                <p14:cNvContentPartPr/>
                <p14:nvPr/>
              </p14:nvContentPartPr>
              <p14:xfrm>
                <a:off x="11957339" y="4518441"/>
                <a:ext cx="84600" cy="220680"/>
              </p14:xfrm>
            </p:contentPart>
          </mc:Choice>
          <mc:Fallback>
            <p:pic>
              <p:nvPicPr>
                <p:cNvPr id="50" name="Ink 49">
                  <a:extLst>
                    <a:ext uri="{FF2B5EF4-FFF2-40B4-BE49-F238E27FC236}">
                      <a16:creationId xmlns:a16="http://schemas.microsoft.com/office/drawing/2014/main" id="{B621C740-EBB2-4E40-A085-DBDD8EE8FF86}"/>
                    </a:ext>
                  </a:extLst>
                </p:cNvPr>
                <p:cNvPicPr/>
                <p:nvPr/>
              </p:nvPicPr>
              <p:blipFill>
                <a:blip r:embed="rId76"/>
                <a:stretch>
                  <a:fillRect/>
                </a:stretch>
              </p:blipFill>
              <p:spPr>
                <a:xfrm>
                  <a:off x="11953019" y="4514121"/>
                  <a:ext cx="93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9E8F287D-2411-4B05-8CF8-D826D0B93574}"/>
                    </a:ext>
                  </a:extLst>
                </p14:cNvPr>
                <p14:cNvContentPartPr/>
                <p14:nvPr/>
              </p14:nvContentPartPr>
              <p14:xfrm>
                <a:off x="12063899" y="4480641"/>
                <a:ext cx="89280" cy="282240"/>
              </p14:xfrm>
            </p:contentPart>
          </mc:Choice>
          <mc:Fallback>
            <p:pic>
              <p:nvPicPr>
                <p:cNvPr id="52" name="Ink 51">
                  <a:extLst>
                    <a:ext uri="{FF2B5EF4-FFF2-40B4-BE49-F238E27FC236}">
                      <a16:creationId xmlns:a16="http://schemas.microsoft.com/office/drawing/2014/main" id="{9E8F287D-2411-4B05-8CF8-D826D0B93574}"/>
                    </a:ext>
                  </a:extLst>
                </p:cNvPr>
                <p:cNvPicPr/>
                <p:nvPr/>
              </p:nvPicPr>
              <p:blipFill>
                <a:blip r:embed="rId78"/>
                <a:stretch>
                  <a:fillRect/>
                </a:stretch>
              </p:blipFill>
              <p:spPr>
                <a:xfrm>
                  <a:off x="12059579" y="4476321"/>
                  <a:ext cx="979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Ink 52">
                  <a:extLst>
                    <a:ext uri="{FF2B5EF4-FFF2-40B4-BE49-F238E27FC236}">
                      <a16:creationId xmlns:a16="http://schemas.microsoft.com/office/drawing/2014/main" id="{BA65184D-E707-4214-B6DF-807D2946B96D}"/>
                    </a:ext>
                  </a:extLst>
                </p14:cNvPr>
                <p14:cNvContentPartPr/>
                <p14:nvPr/>
              </p14:nvContentPartPr>
              <p14:xfrm>
                <a:off x="11857979" y="4398561"/>
                <a:ext cx="91080" cy="139320"/>
              </p14:xfrm>
            </p:contentPart>
          </mc:Choice>
          <mc:Fallback>
            <p:pic>
              <p:nvPicPr>
                <p:cNvPr id="53" name="Ink 52">
                  <a:extLst>
                    <a:ext uri="{FF2B5EF4-FFF2-40B4-BE49-F238E27FC236}">
                      <a16:creationId xmlns:a16="http://schemas.microsoft.com/office/drawing/2014/main" id="{BA65184D-E707-4214-B6DF-807D2946B96D}"/>
                    </a:ext>
                  </a:extLst>
                </p:cNvPr>
                <p:cNvPicPr/>
                <p:nvPr/>
              </p:nvPicPr>
              <p:blipFill>
                <a:blip r:embed="rId80"/>
                <a:stretch>
                  <a:fillRect/>
                </a:stretch>
              </p:blipFill>
              <p:spPr>
                <a:xfrm>
                  <a:off x="11853659" y="4394241"/>
                  <a:ext cx="99720" cy="14796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838080" y="282617"/>
            <a:ext cx="10062360" cy="501840"/>
          </a:xfrm>
          <a:prstGeom prst="rect">
            <a:avLst/>
          </a:prstGeom>
          <a:noFill/>
          <a:ln>
            <a:noFill/>
          </a:ln>
        </p:spPr>
        <p:txBody>
          <a:bodyPr>
            <a:noAutofit/>
          </a:bodyPr>
          <a:lstStyle/>
          <a:p>
            <a:pPr>
              <a:lnSpc>
                <a:spcPct val="90000"/>
              </a:lnSpc>
            </a:pPr>
            <a:r>
              <a:rPr lang="sl-SI" sz="3200" b="1" strike="noStrike" spc="-1" dirty="0" err="1">
                <a:solidFill>
                  <a:srgbClr val="000000"/>
                </a:solidFill>
                <a:latin typeface="Arial"/>
                <a:ea typeface="Roboto"/>
              </a:rPr>
              <a:t>Technical</a:t>
            </a:r>
            <a:r>
              <a:rPr lang="sl-SI" sz="3200" b="1" strike="noStrike" spc="-1" dirty="0">
                <a:solidFill>
                  <a:srgbClr val="000000"/>
                </a:solidFill>
                <a:latin typeface="Arial"/>
                <a:ea typeface="Roboto"/>
              </a:rPr>
              <a:t> Use </a:t>
            </a:r>
            <a:r>
              <a:rPr lang="sl-SI" sz="3200" b="1" strike="noStrike" spc="-1" dirty="0" err="1">
                <a:solidFill>
                  <a:srgbClr val="000000"/>
                </a:solidFill>
                <a:latin typeface="Arial"/>
                <a:ea typeface="Roboto"/>
              </a:rPr>
              <a:t>Cases</a:t>
            </a:r>
            <a:r>
              <a:rPr lang="sl-SI" sz="3200" b="1" strike="noStrike" spc="-1" dirty="0">
                <a:solidFill>
                  <a:srgbClr val="000000"/>
                </a:solidFill>
                <a:latin typeface="Arial"/>
                <a:ea typeface="Roboto"/>
              </a:rPr>
              <a:t>: </a:t>
            </a:r>
            <a:r>
              <a:rPr lang="en-US" sz="3200" b="1" spc="-1" dirty="0">
                <a:solidFill>
                  <a:srgbClr val="000000"/>
                </a:solidFill>
                <a:latin typeface="Arial"/>
                <a:ea typeface="Roboto"/>
              </a:rPr>
              <a:t>A</a:t>
            </a:r>
            <a:r>
              <a:rPr lang="sl-SI" sz="3200" b="1" strike="noStrike" spc="-1" dirty="0" err="1">
                <a:solidFill>
                  <a:srgbClr val="000000"/>
                </a:solidFill>
                <a:latin typeface="Arial"/>
                <a:ea typeface="Roboto"/>
              </a:rPr>
              <a:t>rchitectur</a:t>
            </a:r>
            <a:r>
              <a:rPr lang="en-US" sz="3200" b="1" strike="noStrike" spc="-1" dirty="0">
                <a:solidFill>
                  <a:srgbClr val="000000"/>
                </a:solidFill>
                <a:latin typeface="Arial"/>
                <a:ea typeface="Roboto"/>
              </a:rPr>
              <a:t>al Components</a:t>
            </a:r>
            <a:br>
              <a:rPr sz="3200" dirty="0"/>
            </a:br>
            <a:endParaRPr lang="sl-SI" sz="3200" b="0" strike="noStrike" spc="-1" dirty="0">
              <a:solidFill>
                <a:srgbClr val="000000"/>
              </a:solidFill>
              <a:latin typeface="Calibri"/>
            </a:endParaRPr>
          </a:p>
        </p:txBody>
      </p:sp>
      <p:sp>
        <p:nvSpPr>
          <p:cNvPr id="100" name="TextShape 2"/>
          <p:cNvSpPr txBox="1"/>
          <p:nvPr/>
        </p:nvSpPr>
        <p:spPr>
          <a:xfrm>
            <a:off x="8610480" y="6356520"/>
            <a:ext cx="2742840" cy="364680"/>
          </a:xfrm>
          <a:prstGeom prst="rect">
            <a:avLst/>
          </a:prstGeom>
          <a:noFill/>
          <a:ln>
            <a:noFill/>
          </a:ln>
        </p:spPr>
        <p:txBody>
          <a:bodyPr anchor="ctr"/>
          <a:lstStyle/>
          <a:p>
            <a:pPr algn="r">
              <a:lnSpc>
                <a:spcPct val="100000"/>
              </a:lnSpc>
            </a:pPr>
            <a:fld id="{832FB873-F9A0-4880-A5F0-526902F2D491}" type="slidenum">
              <a:rPr lang="en-US" sz="1200" b="0" strike="noStrike" spc="-1">
                <a:solidFill>
                  <a:srgbClr val="8B8B8B"/>
                </a:solidFill>
                <a:latin typeface="Arial"/>
              </a:rPr>
              <a:t>6</a:t>
            </a:fld>
            <a:endParaRPr lang="en-US" sz="1200" b="0" strike="noStrike" spc="-1">
              <a:latin typeface="Times New Roman"/>
            </a:endParaRPr>
          </a:p>
        </p:txBody>
      </p:sp>
      <p:sp>
        <p:nvSpPr>
          <p:cNvPr id="7" name="CustomShape 5"/>
          <p:cNvSpPr/>
          <p:nvPr/>
        </p:nvSpPr>
        <p:spPr>
          <a:xfrm>
            <a:off x="7724505" y="1084560"/>
            <a:ext cx="3709689" cy="4549877"/>
          </a:xfrm>
          <a:prstGeom prst="rect">
            <a:avLst/>
          </a:prstGeom>
          <a:solidFill>
            <a:srgbClr val="C0D3E8"/>
          </a:solidFill>
          <a:ln>
            <a:solidFill>
              <a:srgbClr val="C0D3E8"/>
            </a:solidFill>
          </a:ln>
        </p:spPr>
        <p:style>
          <a:lnRef idx="1">
            <a:schemeClr val="accent1"/>
          </a:lnRef>
          <a:fillRef idx="2">
            <a:schemeClr val="accent1"/>
          </a:fillRef>
          <a:effectRef idx="1">
            <a:schemeClr val="accent1"/>
          </a:effectRef>
          <a:fontRef idx="minor">
            <a:schemeClr val="dk1"/>
          </a:fontRef>
        </p:style>
        <p:txBody>
          <a:bodyPr lIns="91440" tIns="91440" bIns="91440">
            <a:normAutofit fontScale="70000" lnSpcReduction="20000"/>
          </a:bodyPr>
          <a:lstStyle/>
          <a:p>
            <a:pPr marL="131040">
              <a:lnSpc>
                <a:spcPct val="90000"/>
              </a:lnSpc>
              <a:spcBef>
                <a:spcPts val="1715"/>
              </a:spcBef>
              <a:buClr>
                <a:srgbClr val="000000"/>
              </a:buClr>
              <a:buSzPct val="45000"/>
            </a:pPr>
            <a:r>
              <a:rPr lang="en-US" sz="3200" b="1" spc="-1" dirty="0">
                <a:solidFill>
                  <a:srgbClr val="000000"/>
                </a:solidFill>
                <a:latin typeface="Arial"/>
              </a:rPr>
              <a:t>Stream Processor</a:t>
            </a:r>
          </a:p>
          <a:p>
            <a:pPr marL="131040">
              <a:lnSpc>
                <a:spcPct val="90000"/>
              </a:lnSpc>
              <a:spcBef>
                <a:spcPts val="1715"/>
              </a:spcBef>
              <a:buClr>
                <a:srgbClr val="000000"/>
              </a:buClr>
              <a:buSzPct val="45000"/>
            </a:pPr>
            <a:r>
              <a:rPr lang="en-US" sz="3200" b="1" spc="-1" dirty="0">
                <a:solidFill>
                  <a:srgbClr val="000000"/>
                </a:solidFill>
                <a:latin typeface="Arial"/>
              </a:rPr>
              <a:t>Subscribes </a:t>
            </a:r>
            <a:r>
              <a:rPr lang="en-US" sz="3200" spc="-1" dirty="0">
                <a:solidFill>
                  <a:srgbClr val="000000"/>
                </a:solidFill>
                <a:latin typeface="Arial"/>
              </a:rPr>
              <a:t>to the Stream Buffer to a stream of records</a:t>
            </a:r>
          </a:p>
          <a:p>
            <a:pPr marL="131040">
              <a:lnSpc>
                <a:spcPct val="90000"/>
              </a:lnSpc>
              <a:spcBef>
                <a:spcPts val="1715"/>
              </a:spcBef>
              <a:buClr>
                <a:srgbClr val="000000"/>
              </a:buClr>
              <a:buSzPct val="45000"/>
            </a:pPr>
            <a:r>
              <a:rPr lang="en-US" sz="3200" b="1" spc="-1" dirty="0">
                <a:solidFill>
                  <a:srgbClr val="000000"/>
                </a:solidFill>
                <a:latin typeface="Arial"/>
              </a:rPr>
              <a:t>Applies </a:t>
            </a:r>
            <a:r>
              <a:rPr lang="en-US" sz="3200" spc="-1" dirty="0">
                <a:solidFill>
                  <a:srgbClr val="000000"/>
                </a:solidFill>
                <a:latin typeface="Arial"/>
              </a:rPr>
              <a:t>pre-trained AI model to individual frames/sensor data</a:t>
            </a:r>
          </a:p>
          <a:p>
            <a:pPr marL="131040">
              <a:lnSpc>
                <a:spcPct val="90000"/>
              </a:lnSpc>
              <a:spcBef>
                <a:spcPts val="1715"/>
              </a:spcBef>
              <a:buClr>
                <a:srgbClr val="000000"/>
              </a:buClr>
              <a:buSzPct val="45000"/>
            </a:pPr>
            <a:r>
              <a:rPr lang="en-US" sz="3200" b="1" spc="-1" dirty="0">
                <a:solidFill>
                  <a:srgbClr val="000000"/>
                </a:solidFill>
                <a:latin typeface="Arial"/>
              </a:rPr>
              <a:t>Produces </a:t>
            </a:r>
            <a:r>
              <a:rPr lang="en-US" sz="3200" spc="-1" dirty="0">
                <a:solidFill>
                  <a:srgbClr val="000000"/>
                </a:solidFill>
                <a:latin typeface="Arial"/>
              </a:rPr>
              <a:t>prediction/classification results</a:t>
            </a:r>
          </a:p>
          <a:p>
            <a:pPr marL="131040">
              <a:lnSpc>
                <a:spcPct val="90000"/>
              </a:lnSpc>
              <a:spcBef>
                <a:spcPts val="1715"/>
              </a:spcBef>
              <a:buClr>
                <a:srgbClr val="000000"/>
              </a:buClr>
              <a:buSzPct val="45000"/>
            </a:pPr>
            <a:r>
              <a:rPr lang="en-US" sz="3200" b="1" spc="-1" dirty="0">
                <a:solidFill>
                  <a:srgbClr val="000000"/>
                </a:solidFill>
                <a:latin typeface="Arial"/>
              </a:rPr>
              <a:t>Example technologies: </a:t>
            </a:r>
            <a:r>
              <a:rPr lang="en-US" sz="3200" spc="-1" dirty="0">
                <a:solidFill>
                  <a:srgbClr val="000000"/>
                </a:solidFill>
                <a:latin typeface="Arial"/>
              </a:rPr>
              <a:t>Apache Spark/</a:t>
            </a:r>
            <a:r>
              <a:rPr lang="en-US" sz="3200" spc="-1" dirty="0" err="1">
                <a:solidFill>
                  <a:srgbClr val="000000"/>
                </a:solidFill>
                <a:latin typeface="Arial"/>
              </a:rPr>
              <a:t>Flink</a:t>
            </a:r>
            <a:r>
              <a:rPr lang="en-US" sz="3200" spc="-1" dirty="0">
                <a:solidFill>
                  <a:srgbClr val="000000"/>
                </a:solidFill>
                <a:latin typeface="Arial"/>
              </a:rPr>
              <a:t> with ML library</a:t>
            </a:r>
          </a:p>
        </p:txBody>
      </p:sp>
      <p:sp>
        <p:nvSpPr>
          <p:cNvPr id="6" name="CustomShape 5"/>
          <p:cNvSpPr/>
          <p:nvPr/>
        </p:nvSpPr>
        <p:spPr>
          <a:xfrm>
            <a:off x="372174" y="1084560"/>
            <a:ext cx="3265761" cy="5207383"/>
          </a:xfrm>
          <a:prstGeom prst="rect">
            <a:avLst/>
          </a:prstGeom>
          <a:solidFill>
            <a:srgbClr val="C0D3E8"/>
          </a:solidFill>
          <a:ln>
            <a:solidFill>
              <a:srgbClr val="C0D3E8"/>
            </a:solidFill>
          </a:ln>
        </p:spPr>
        <p:style>
          <a:lnRef idx="1">
            <a:schemeClr val="accent1"/>
          </a:lnRef>
          <a:fillRef idx="2">
            <a:schemeClr val="accent1"/>
          </a:fillRef>
          <a:effectRef idx="1">
            <a:schemeClr val="accent1"/>
          </a:effectRef>
          <a:fontRef idx="minor">
            <a:schemeClr val="dk1"/>
          </a:fontRef>
        </p:style>
        <p:txBody>
          <a:bodyPr lIns="91440" tIns="91440" bIns="91440">
            <a:normAutofit fontScale="85000" lnSpcReduction="20000"/>
          </a:bodyPr>
          <a:lstStyle/>
          <a:p>
            <a:pPr marL="131040">
              <a:lnSpc>
                <a:spcPct val="90000"/>
              </a:lnSpc>
              <a:spcBef>
                <a:spcPts val="1715"/>
              </a:spcBef>
              <a:buClr>
                <a:srgbClr val="000000"/>
              </a:buClr>
              <a:buSzPct val="45000"/>
            </a:pPr>
            <a:r>
              <a:rPr lang="en-US" sz="3200" b="1" strike="noStrike" spc="-1" dirty="0">
                <a:solidFill>
                  <a:srgbClr val="000000"/>
                </a:solidFill>
                <a:latin typeface="Arial"/>
              </a:rPr>
              <a:t>Stream Collector</a:t>
            </a:r>
          </a:p>
          <a:p>
            <a:pPr marL="131040">
              <a:lnSpc>
                <a:spcPct val="90000"/>
              </a:lnSpc>
              <a:spcBef>
                <a:spcPts val="1715"/>
              </a:spcBef>
              <a:buClr>
                <a:srgbClr val="000000"/>
              </a:buClr>
              <a:buSzPct val="45000"/>
            </a:pPr>
            <a:r>
              <a:rPr lang="en-US" sz="3200" b="1" spc="-1" dirty="0">
                <a:solidFill>
                  <a:srgbClr val="000000"/>
                </a:solidFill>
                <a:latin typeface="Arial"/>
              </a:rPr>
              <a:t>Receives</a:t>
            </a:r>
            <a:r>
              <a:rPr lang="en-US" sz="3200" spc="-1" dirty="0">
                <a:solidFill>
                  <a:srgbClr val="000000"/>
                </a:solidFill>
                <a:latin typeface="Arial"/>
              </a:rPr>
              <a:t> stream from IP cameras or IoT devices</a:t>
            </a:r>
          </a:p>
          <a:p>
            <a:pPr marL="131040">
              <a:lnSpc>
                <a:spcPct val="90000"/>
              </a:lnSpc>
              <a:spcBef>
                <a:spcPts val="1715"/>
              </a:spcBef>
              <a:buClr>
                <a:srgbClr val="000000"/>
              </a:buClr>
              <a:buSzPct val="45000"/>
            </a:pPr>
            <a:r>
              <a:rPr lang="en-US" sz="3200" b="1" strike="noStrike" spc="-1" dirty="0">
                <a:solidFill>
                  <a:srgbClr val="000000"/>
                </a:solidFill>
                <a:latin typeface="Arial"/>
              </a:rPr>
              <a:t>Converts</a:t>
            </a:r>
            <a:r>
              <a:rPr lang="en-US" sz="3200" b="0" strike="noStrike" spc="-1" dirty="0">
                <a:solidFill>
                  <a:srgbClr val="000000"/>
                </a:solidFill>
                <a:latin typeface="Arial"/>
              </a:rPr>
              <a:t> video stream into a sequence of decompressed frames</a:t>
            </a:r>
          </a:p>
          <a:p>
            <a:pPr marL="131040">
              <a:lnSpc>
                <a:spcPct val="90000"/>
              </a:lnSpc>
              <a:spcBef>
                <a:spcPts val="1715"/>
              </a:spcBef>
              <a:buClr>
                <a:srgbClr val="000000"/>
              </a:buClr>
              <a:buSzPct val="45000"/>
            </a:pPr>
            <a:r>
              <a:rPr lang="en-US" sz="3200" b="1" spc="-1" dirty="0">
                <a:solidFill>
                  <a:srgbClr val="000000"/>
                </a:solidFill>
                <a:latin typeface="Arial"/>
              </a:rPr>
              <a:t>Publishes</a:t>
            </a:r>
            <a:r>
              <a:rPr lang="en-US" sz="3200" spc="-1" dirty="0">
                <a:solidFill>
                  <a:srgbClr val="000000"/>
                </a:solidFill>
                <a:latin typeface="Arial"/>
              </a:rPr>
              <a:t> extracted frames or IoT data on Stream Buffer</a:t>
            </a:r>
            <a:endParaRPr lang="sl-SI" sz="3200" spc="-1" dirty="0">
              <a:solidFill>
                <a:srgbClr val="000000"/>
              </a:solidFill>
              <a:latin typeface="Arial"/>
            </a:endParaRPr>
          </a:p>
          <a:p>
            <a:pPr marL="131040">
              <a:lnSpc>
                <a:spcPct val="90000"/>
              </a:lnSpc>
              <a:spcBef>
                <a:spcPts val="1715"/>
              </a:spcBef>
              <a:buClr>
                <a:srgbClr val="000000"/>
              </a:buClr>
              <a:buSzPct val="45000"/>
            </a:pPr>
            <a:r>
              <a:rPr lang="sl-SI" sz="3200" b="1" strike="noStrike" spc="-1" dirty="0" err="1">
                <a:solidFill>
                  <a:srgbClr val="000000"/>
                </a:solidFill>
                <a:latin typeface="Arial"/>
              </a:rPr>
              <a:t>Examples</a:t>
            </a:r>
            <a:r>
              <a:rPr lang="sl-SI" sz="3200" b="1" spc="-1" dirty="0">
                <a:solidFill>
                  <a:srgbClr val="000000"/>
                </a:solidFill>
                <a:latin typeface="Arial"/>
              </a:rPr>
              <a:t>:</a:t>
            </a:r>
            <a:r>
              <a:rPr lang="sl-SI" sz="3200" spc="-1" dirty="0">
                <a:solidFill>
                  <a:srgbClr val="000000"/>
                </a:solidFill>
                <a:latin typeface="Arial"/>
              </a:rPr>
              <a:t> ?</a:t>
            </a:r>
            <a:endParaRPr lang="en-US" sz="2400" b="0" strike="noStrike" spc="-1" dirty="0">
              <a:latin typeface="Arial"/>
            </a:endParaRPr>
          </a:p>
        </p:txBody>
      </p:sp>
      <p:sp>
        <p:nvSpPr>
          <p:cNvPr id="8" name="CustomShape 5"/>
          <p:cNvSpPr/>
          <p:nvPr/>
        </p:nvSpPr>
        <p:spPr>
          <a:xfrm>
            <a:off x="4043494" y="1084560"/>
            <a:ext cx="3246540" cy="3313269"/>
          </a:xfrm>
          <a:prstGeom prst="rect">
            <a:avLst/>
          </a:prstGeom>
          <a:solidFill>
            <a:srgbClr val="C0D3E8"/>
          </a:solidFill>
          <a:ln>
            <a:solidFill>
              <a:srgbClr val="C0D3E8"/>
            </a:solidFill>
          </a:ln>
        </p:spPr>
        <p:style>
          <a:lnRef idx="1">
            <a:schemeClr val="accent1"/>
          </a:lnRef>
          <a:fillRef idx="2">
            <a:schemeClr val="accent1"/>
          </a:fillRef>
          <a:effectRef idx="1">
            <a:schemeClr val="accent1"/>
          </a:effectRef>
          <a:fontRef idx="minor">
            <a:schemeClr val="dk1"/>
          </a:fontRef>
        </p:style>
        <p:txBody>
          <a:bodyPr lIns="91440" tIns="91440" bIns="91440">
            <a:normAutofit fontScale="77500" lnSpcReduction="20000"/>
          </a:bodyPr>
          <a:lstStyle/>
          <a:p>
            <a:pPr marL="131040">
              <a:lnSpc>
                <a:spcPct val="90000"/>
              </a:lnSpc>
              <a:spcBef>
                <a:spcPts val="1715"/>
              </a:spcBef>
              <a:buClr>
                <a:srgbClr val="000000"/>
              </a:buClr>
              <a:buSzPct val="45000"/>
            </a:pPr>
            <a:r>
              <a:rPr lang="en-US" sz="3200" b="1" spc="-1" dirty="0">
                <a:solidFill>
                  <a:srgbClr val="000000"/>
                </a:solidFill>
                <a:latin typeface="Arial"/>
              </a:rPr>
              <a:t>Stream Buffer</a:t>
            </a:r>
          </a:p>
          <a:p>
            <a:pPr marL="131040">
              <a:lnSpc>
                <a:spcPct val="90000"/>
              </a:lnSpc>
              <a:spcBef>
                <a:spcPts val="1715"/>
              </a:spcBef>
              <a:buClr>
                <a:srgbClr val="000000"/>
              </a:buClr>
              <a:buSzPct val="45000"/>
            </a:pPr>
            <a:r>
              <a:rPr lang="en-US" sz="3200" b="1" spc="-1" dirty="0">
                <a:solidFill>
                  <a:srgbClr val="000000"/>
                </a:solidFill>
                <a:latin typeface="Arial"/>
              </a:rPr>
              <a:t>Publish-Subscribe </a:t>
            </a:r>
            <a:r>
              <a:rPr lang="en-US" sz="3200" spc="-1" dirty="0">
                <a:solidFill>
                  <a:srgbClr val="000000"/>
                </a:solidFill>
                <a:latin typeface="Arial"/>
              </a:rPr>
              <a:t>queue of events with temporal and visual/sensor data </a:t>
            </a:r>
          </a:p>
          <a:p>
            <a:pPr marL="131040">
              <a:lnSpc>
                <a:spcPct val="90000"/>
              </a:lnSpc>
              <a:spcBef>
                <a:spcPts val="1715"/>
              </a:spcBef>
              <a:buClr>
                <a:srgbClr val="000000"/>
              </a:buClr>
              <a:buSzPct val="45000"/>
            </a:pPr>
            <a:r>
              <a:rPr lang="en-US" sz="3200" b="1" spc="-1" dirty="0">
                <a:solidFill>
                  <a:srgbClr val="000000"/>
                </a:solidFill>
                <a:latin typeface="Arial"/>
              </a:rPr>
              <a:t>Examples: </a:t>
            </a:r>
            <a:r>
              <a:rPr lang="en-US" sz="3200" spc="-1" dirty="0">
                <a:solidFill>
                  <a:srgbClr val="000000"/>
                </a:solidFill>
                <a:latin typeface="Arial"/>
              </a:rPr>
              <a:t>Apache Kafka, AWS Kinesis, GCP Dataflow, Azure Stream Analytics</a:t>
            </a:r>
          </a:p>
        </p:txBody>
      </p:sp>
      <p:sp>
        <p:nvSpPr>
          <p:cNvPr id="9" name="CustomShape 1"/>
          <p:cNvSpPr/>
          <p:nvPr/>
        </p:nvSpPr>
        <p:spPr>
          <a:xfrm rot="20175801">
            <a:off x="4600499" y="4622431"/>
            <a:ext cx="450360" cy="450360"/>
          </a:xfrm>
          <a:prstGeom prst="ellipse">
            <a:avLst/>
          </a:prstGeom>
          <a:solidFill>
            <a:srgbClr val="034EA2"/>
          </a:solidFill>
          <a:ln>
            <a:noFill/>
          </a:ln>
        </p:spPr>
        <p:style>
          <a:lnRef idx="2">
            <a:schemeClr val="accent1">
              <a:shade val="50000"/>
            </a:schemeClr>
          </a:lnRef>
          <a:fillRef idx="1">
            <a:schemeClr val="accent1"/>
          </a:fillRef>
          <a:effectRef idx="0">
            <a:schemeClr val="accent1"/>
          </a:effectRef>
          <a:fontRef idx="minor"/>
        </p:style>
      </p:sp>
      <p:sp>
        <p:nvSpPr>
          <p:cNvPr id="10" name="CustomShape 2"/>
          <p:cNvSpPr/>
          <p:nvPr/>
        </p:nvSpPr>
        <p:spPr>
          <a:xfrm rot="20175801">
            <a:off x="4600499" y="5146231"/>
            <a:ext cx="450360" cy="450360"/>
          </a:xfrm>
          <a:prstGeom prst="ellipse">
            <a:avLst/>
          </a:prstGeom>
          <a:solidFill>
            <a:srgbClr val="DF4134"/>
          </a:solidFill>
          <a:ln>
            <a:noFill/>
          </a:ln>
        </p:spPr>
        <p:style>
          <a:lnRef idx="2">
            <a:schemeClr val="accent1">
              <a:shade val="50000"/>
            </a:schemeClr>
          </a:lnRef>
          <a:fillRef idx="1">
            <a:schemeClr val="accent1"/>
          </a:fillRef>
          <a:effectRef idx="0">
            <a:schemeClr val="accent1"/>
          </a:effectRef>
          <a:fontRef idx="minor"/>
        </p:style>
      </p:sp>
      <p:sp>
        <p:nvSpPr>
          <p:cNvPr id="11" name="CustomShape 3"/>
          <p:cNvSpPr/>
          <p:nvPr/>
        </p:nvSpPr>
        <p:spPr>
          <a:xfrm rot="20175801">
            <a:off x="4600499" y="5706031"/>
            <a:ext cx="450360" cy="450360"/>
          </a:xfrm>
          <a:prstGeom prst="ellipse">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sp>
        <p:nvSpPr>
          <p:cNvPr id="12" name="CustomShape 4"/>
          <p:cNvSpPr/>
          <p:nvPr/>
        </p:nvSpPr>
        <p:spPr>
          <a:xfrm rot="20175801">
            <a:off x="5740979" y="4622431"/>
            <a:ext cx="450360" cy="450360"/>
          </a:xfrm>
          <a:prstGeom prst="ellipse">
            <a:avLst/>
          </a:prstGeom>
          <a:solidFill>
            <a:srgbClr val="81A6D0"/>
          </a:solidFill>
          <a:ln>
            <a:noFill/>
          </a:ln>
        </p:spPr>
        <p:style>
          <a:lnRef idx="2">
            <a:schemeClr val="accent1">
              <a:shade val="50000"/>
            </a:schemeClr>
          </a:lnRef>
          <a:fillRef idx="1">
            <a:schemeClr val="accent1"/>
          </a:fillRef>
          <a:effectRef idx="0">
            <a:schemeClr val="accent1"/>
          </a:effectRef>
          <a:fontRef idx="minor"/>
        </p:style>
      </p:sp>
      <p:sp>
        <p:nvSpPr>
          <p:cNvPr id="13" name="CustomShape 5"/>
          <p:cNvSpPr/>
          <p:nvPr/>
        </p:nvSpPr>
        <p:spPr>
          <a:xfrm rot="20175801">
            <a:off x="5740979" y="5146231"/>
            <a:ext cx="450360" cy="450360"/>
          </a:xfrm>
          <a:prstGeom prst="ellipse">
            <a:avLst/>
          </a:prstGeom>
          <a:solidFill>
            <a:srgbClr val="EFA099"/>
          </a:solidFill>
          <a:ln>
            <a:noFill/>
          </a:ln>
        </p:spPr>
        <p:style>
          <a:lnRef idx="2">
            <a:schemeClr val="accent1">
              <a:shade val="50000"/>
            </a:schemeClr>
          </a:lnRef>
          <a:fillRef idx="1">
            <a:schemeClr val="accent1"/>
          </a:fillRef>
          <a:effectRef idx="0">
            <a:schemeClr val="accent1"/>
          </a:effectRef>
          <a:fontRef idx="minor"/>
        </p:style>
      </p:sp>
      <p:sp>
        <p:nvSpPr>
          <p:cNvPr id="14" name="CustomShape 6"/>
          <p:cNvSpPr/>
          <p:nvPr/>
        </p:nvSpPr>
        <p:spPr>
          <a:xfrm rot="20175801">
            <a:off x="5740979" y="5706031"/>
            <a:ext cx="450360" cy="450360"/>
          </a:xfrm>
          <a:prstGeom prst="ellipse">
            <a:avLst/>
          </a:prstGeom>
          <a:solidFill>
            <a:srgbClr val="D3D4D5"/>
          </a:solidFill>
          <a:ln>
            <a:noFill/>
          </a:ln>
        </p:spPr>
        <p:style>
          <a:lnRef idx="2">
            <a:schemeClr val="accent1">
              <a:shade val="50000"/>
            </a:schemeClr>
          </a:lnRef>
          <a:fillRef idx="1">
            <a:schemeClr val="accent1"/>
          </a:fillRef>
          <a:effectRef idx="0">
            <a:schemeClr val="accent1"/>
          </a:effectRef>
          <a:fontRef idx="minor"/>
        </p:style>
      </p:sp>
      <p:sp>
        <p:nvSpPr>
          <p:cNvPr id="15" name="CustomShape 7"/>
          <p:cNvSpPr/>
          <p:nvPr/>
        </p:nvSpPr>
        <p:spPr>
          <a:xfrm rot="20175801">
            <a:off x="6311579" y="4622431"/>
            <a:ext cx="450360" cy="450360"/>
          </a:xfrm>
          <a:prstGeom prst="ellipse">
            <a:avLst/>
          </a:prstGeom>
          <a:solidFill>
            <a:srgbClr val="C0D3E8"/>
          </a:solidFill>
          <a:ln>
            <a:noFill/>
          </a:ln>
        </p:spPr>
        <p:style>
          <a:lnRef idx="2">
            <a:schemeClr val="accent1">
              <a:shade val="50000"/>
            </a:schemeClr>
          </a:lnRef>
          <a:fillRef idx="1">
            <a:schemeClr val="accent1"/>
          </a:fillRef>
          <a:effectRef idx="0">
            <a:schemeClr val="accent1"/>
          </a:effectRef>
          <a:fontRef idx="minor"/>
        </p:style>
      </p:sp>
      <p:sp>
        <p:nvSpPr>
          <p:cNvPr id="16" name="CustomShape 8"/>
          <p:cNvSpPr/>
          <p:nvPr/>
        </p:nvSpPr>
        <p:spPr>
          <a:xfrm rot="20175801">
            <a:off x="6311579" y="5146231"/>
            <a:ext cx="450360" cy="450360"/>
          </a:xfrm>
          <a:prstGeom prst="ellipse">
            <a:avLst/>
          </a:prstGeom>
          <a:solidFill>
            <a:srgbClr val="F7CFCC"/>
          </a:solidFill>
          <a:ln>
            <a:noFill/>
          </a:ln>
        </p:spPr>
        <p:style>
          <a:lnRef idx="2">
            <a:schemeClr val="accent1">
              <a:shade val="50000"/>
            </a:schemeClr>
          </a:lnRef>
          <a:fillRef idx="1">
            <a:schemeClr val="accent1"/>
          </a:fillRef>
          <a:effectRef idx="0">
            <a:schemeClr val="accent1"/>
          </a:effectRef>
          <a:fontRef idx="minor"/>
        </p:style>
      </p:sp>
      <p:sp>
        <p:nvSpPr>
          <p:cNvPr id="17" name="CustomShape 9"/>
          <p:cNvSpPr/>
          <p:nvPr/>
        </p:nvSpPr>
        <p:spPr>
          <a:xfrm rot="20175801">
            <a:off x="6311579" y="5706031"/>
            <a:ext cx="450360" cy="450360"/>
          </a:xfrm>
          <a:prstGeom prst="ellipse">
            <a:avLst/>
          </a:prstGeom>
          <a:solidFill>
            <a:srgbClr val="E9E9EA"/>
          </a:solidFill>
          <a:ln>
            <a:noFill/>
          </a:ln>
        </p:spPr>
        <p:style>
          <a:lnRef idx="2">
            <a:schemeClr val="accent1">
              <a:shade val="50000"/>
            </a:schemeClr>
          </a:lnRef>
          <a:fillRef idx="1">
            <a:schemeClr val="accent1"/>
          </a:fillRef>
          <a:effectRef idx="0">
            <a:schemeClr val="accent1"/>
          </a:effectRef>
          <a:fontRef idx="minor"/>
        </p:style>
      </p:sp>
      <p:sp>
        <p:nvSpPr>
          <p:cNvPr id="18" name="CustomShape 10"/>
          <p:cNvSpPr/>
          <p:nvPr/>
        </p:nvSpPr>
        <p:spPr>
          <a:xfrm rot="20175801">
            <a:off x="5171459" y="4622431"/>
            <a:ext cx="450360" cy="450360"/>
          </a:xfrm>
          <a:prstGeom prst="ellipse">
            <a:avLst/>
          </a:prstGeom>
          <a:solidFill>
            <a:srgbClr val="427AB9"/>
          </a:solidFill>
          <a:ln>
            <a:noFill/>
          </a:ln>
        </p:spPr>
        <p:style>
          <a:lnRef idx="2">
            <a:schemeClr val="accent1">
              <a:shade val="50000"/>
            </a:schemeClr>
          </a:lnRef>
          <a:fillRef idx="1">
            <a:schemeClr val="accent1"/>
          </a:fillRef>
          <a:effectRef idx="0">
            <a:schemeClr val="accent1"/>
          </a:effectRef>
          <a:fontRef idx="minor"/>
        </p:style>
      </p:sp>
      <p:sp>
        <p:nvSpPr>
          <p:cNvPr id="19" name="CustomShape 11"/>
          <p:cNvSpPr/>
          <p:nvPr/>
        </p:nvSpPr>
        <p:spPr>
          <a:xfrm rot="20175801">
            <a:off x="5171459" y="5146231"/>
            <a:ext cx="450360" cy="450360"/>
          </a:xfrm>
          <a:prstGeom prst="ellipse">
            <a:avLst/>
          </a:prstGeom>
          <a:solidFill>
            <a:srgbClr val="E77167"/>
          </a:solidFill>
          <a:ln>
            <a:noFill/>
          </a:ln>
        </p:spPr>
        <p:style>
          <a:lnRef idx="2">
            <a:schemeClr val="accent1">
              <a:shade val="50000"/>
            </a:schemeClr>
          </a:lnRef>
          <a:fillRef idx="1">
            <a:schemeClr val="accent1"/>
          </a:fillRef>
          <a:effectRef idx="0">
            <a:schemeClr val="accent1"/>
          </a:effectRef>
          <a:fontRef idx="minor"/>
        </p:style>
      </p:sp>
      <p:sp>
        <p:nvSpPr>
          <p:cNvPr id="20" name="CustomShape 12"/>
          <p:cNvSpPr/>
          <p:nvPr/>
        </p:nvSpPr>
        <p:spPr>
          <a:xfrm rot="20175801">
            <a:off x="5171459" y="5706031"/>
            <a:ext cx="450360" cy="450360"/>
          </a:xfrm>
          <a:prstGeom prst="ellipse">
            <a:avLst/>
          </a:prstGeom>
          <a:solidFill>
            <a:srgbClr val="BDBFC1"/>
          </a:solidFill>
          <a:ln>
            <a:noFill/>
          </a:ln>
        </p:spPr>
        <p:style>
          <a:lnRef idx="2">
            <a:schemeClr val="accent1">
              <a:shade val="50000"/>
            </a:schemeClr>
          </a:lnRef>
          <a:fillRef idx="1">
            <a:schemeClr val="accent1"/>
          </a:fillRef>
          <a:effectRef idx="0">
            <a:schemeClr val="accent1"/>
          </a:effectRef>
          <a:fontRef idx="minor"/>
        </p:style>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C7A9F50-12BF-4F31-83D1-BFA9371E73E0}"/>
                  </a:ext>
                </a:extLst>
              </p14:cNvPr>
              <p14:cNvContentPartPr/>
              <p14:nvPr/>
            </p14:nvContentPartPr>
            <p14:xfrm>
              <a:off x="9718859" y="4602762"/>
              <a:ext cx="1467720" cy="537480"/>
            </p14:xfrm>
          </p:contentPart>
        </mc:Choice>
        <mc:Fallback>
          <p:pic>
            <p:nvPicPr>
              <p:cNvPr id="2" name="Ink 1">
                <a:extLst>
                  <a:ext uri="{FF2B5EF4-FFF2-40B4-BE49-F238E27FC236}">
                    <a16:creationId xmlns:a16="http://schemas.microsoft.com/office/drawing/2014/main" id="{CC7A9F50-12BF-4F31-83D1-BFA9371E73E0}"/>
                  </a:ext>
                </a:extLst>
              </p:cNvPr>
              <p:cNvPicPr/>
              <p:nvPr/>
            </p:nvPicPr>
            <p:blipFill>
              <a:blip r:embed="rId3"/>
              <a:stretch>
                <a:fillRect/>
              </a:stretch>
            </p:blipFill>
            <p:spPr>
              <a:xfrm>
                <a:off x="9714539" y="4598442"/>
                <a:ext cx="1476360" cy="546120"/>
              </a:xfrm>
              <a:prstGeom prst="rect">
                <a:avLst/>
              </a:prstGeom>
            </p:spPr>
          </p:pic>
        </mc:Fallback>
      </mc:AlternateContent>
      <p:grpSp>
        <p:nvGrpSpPr>
          <p:cNvPr id="5" name="Group 4">
            <a:extLst>
              <a:ext uri="{FF2B5EF4-FFF2-40B4-BE49-F238E27FC236}">
                <a16:creationId xmlns:a16="http://schemas.microsoft.com/office/drawing/2014/main" id="{68FFC7B0-5681-4ABE-A544-8CFC26C57334}"/>
              </a:ext>
            </a:extLst>
          </p:cNvPr>
          <p:cNvGrpSpPr/>
          <p:nvPr/>
        </p:nvGrpSpPr>
        <p:grpSpPr>
          <a:xfrm>
            <a:off x="1322579" y="1672722"/>
            <a:ext cx="2325240" cy="613800"/>
            <a:chOff x="1322579" y="1672722"/>
            <a:chExt cx="2325240" cy="6138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00DFFCE-481C-45E3-B96F-327593050F37}"/>
                    </a:ext>
                  </a:extLst>
                </p14:cNvPr>
                <p14:cNvContentPartPr/>
                <p14:nvPr/>
              </p14:nvContentPartPr>
              <p14:xfrm>
                <a:off x="3561779" y="1672722"/>
                <a:ext cx="86040" cy="578880"/>
              </p14:xfrm>
            </p:contentPart>
          </mc:Choice>
          <mc:Fallback>
            <p:pic>
              <p:nvPicPr>
                <p:cNvPr id="3" name="Ink 2">
                  <a:extLst>
                    <a:ext uri="{FF2B5EF4-FFF2-40B4-BE49-F238E27FC236}">
                      <a16:creationId xmlns:a16="http://schemas.microsoft.com/office/drawing/2014/main" id="{C00DFFCE-481C-45E3-B96F-327593050F37}"/>
                    </a:ext>
                  </a:extLst>
                </p:cNvPr>
                <p:cNvPicPr/>
                <p:nvPr/>
              </p:nvPicPr>
              <p:blipFill>
                <a:blip r:embed="rId5"/>
                <a:stretch>
                  <a:fillRect/>
                </a:stretch>
              </p:blipFill>
              <p:spPr>
                <a:xfrm>
                  <a:off x="3557459" y="1668402"/>
                  <a:ext cx="9468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135F4A-99A4-4A9C-8971-250BA37F20FA}"/>
                    </a:ext>
                  </a:extLst>
                </p14:cNvPr>
                <p14:cNvContentPartPr/>
                <p14:nvPr/>
              </p14:nvContentPartPr>
              <p14:xfrm>
                <a:off x="1322579" y="2174562"/>
                <a:ext cx="1773360" cy="111960"/>
              </p14:xfrm>
            </p:contentPart>
          </mc:Choice>
          <mc:Fallback>
            <p:pic>
              <p:nvPicPr>
                <p:cNvPr id="4" name="Ink 3">
                  <a:extLst>
                    <a:ext uri="{FF2B5EF4-FFF2-40B4-BE49-F238E27FC236}">
                      <a16:creationId xmlns:a16="http://schemas.microsoft.com/office/drawing/2014/main" id="{7F135F4A-99A4-4A9C-8971-250BA37F20FA}"/>
                    </a:ext>
                  </a:extLst>
                </p:cNvPr>
                <p:cNvPicPr/>
                <p:nvPr/>
              </p:nvPicPr>
              <p:blipFill>
                <a:blip r:embed="rId7"/>
                <a:stretch>
                  <a:fillRect/>
                </a:stretch>
              </p:blipFill>
              <p:spPr>
                <a:xfrm>
                  <a:off x="1318259" y="2170242"/>
                  <a:ext cx="1782000" cy="120600"/>
                </a:xfrm>
                <a:prstGeom prst="rect">
                  <a:avLst/>
                </a:prstGeom>
              </p:spPr>
            </p:pic>
          </mc:Fallback>
        </mc:AlternateContent>
      </p:grpSp>
    </p:spTree>
    <p:extLst>
      <p:ext uri="{BB962C8B-B14F-4D97-AF65-F5344CB8AC3E}">
        <p14:creationId xmlns:p14="http://schemas.microsoft.com/office/powerpoint/2010/main" val="2711859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838080" y="282617"/>
            <a:ext cx="10062360" cy="501840"/>
          </a:xfrm>
          <a:prstGeom prst="rect">
            <a:avLst/>
          </a:prstGeom>
          <a:noFill/>
          <a:ln>
            <a:noFill/>
          </a:ln>
        </p:spPr>
        <p:txBody>
          <a:bodyPr>
            <a:noAutofit/>
          </a:bodyPr>
          <a:lstStyle/>
          <a:p>
            <a:pPr>
              <a:lnSpc>
                <a:spcPct val="90000"/>
              </a:lnSpc>
            </a:pPr>
            <a:r>
              <a:rPr lang="sl-SI" sz="3200" b="1" strike="noStrike" spc="-1" dirty="0" err="1">
                <a:solidFill>
                  <a:srgbClr val="000000"/>
                </a:solidFill>
                <a:latin typeface="Arial"/>
                <a:ea typeface="Roboto"/>
              </a:rPr>
              <a:t>Technical</a:t>
            </a:r>
            <a:r>
              <a:rPr lang="sl-SI" sz="3200" b="1" strike="noStrike" spc="-1" dirty="0">
                <a:solidFill>
                  <a:srgbClr val="000000"/>
                </a:solidFill>
                <a:latin typeface="Arial"/>
                <a:ea typeface="Roboto"/>
              </a:rPr>
              <a:t> Use </a:t>
            </a:r>
            <a:r>
              <a:rPr lang="sl-SI" sz="3200" b="1" strike="noStrike" spc="-1" dirty="0" err="1">
                <a:solidFill>
                  <a:srgbClr val="000000"/>
                </a:solidFill>
                <a:latin typeface="Arial"/>
                <a:ea typeface="Roboto"/>
              </a:rPr>
              <a:t>Cases</a:t>
            </a:r>
            <a:r>
              <a:rPr lang="sl-SI" sz="3200" b="1" strike="noStrike" spc="-1" dirty="0">
                <a:solidFill>
                  <a:srgbClr val="000000"/>
                </a:solidFill>
                <a:latin typeface="Arial"/>
                <a:ea typeface="Roboto"/>
              </a:rPr>
              <a:t>: </a:t>
            </a:r>
            <a:r>
              <a:rPr lang="en-US" sz="3200" b="1" spc="-1" dirty="0">
                <a:solidFill>
                  <a:srgbClr val="000000"/>
                </a:solidFill>
                <a:latin typeface="Arial"/>
                <a:ea typeface="Roboto"/>
              </a:rPr>
              <a:t>Discussion</a:t>
            </a:r>
            <a:br>
              <a:rPr sz="3200" dirty="0"/>
            </a:br>
            <a:endParaRPr lang="sl-SI" sz="3200" b="0" strike="noStrike" spc="-1" dirty="0">
              <a:solidFill>
                <a:srgbClr val="000000"/>
              </a:solidFill>
              <a:latin typeface="Calibri"/>
            </a:endParaRPr>
          </a:p>
        </p:txBody>
      </p:sp>
      <p:sp>
        <p:nvSpPr>
          <p:cNvPr id="100" name="TextShape 2"/>
          <p:cNvSpPr txBox="1"/>
          <p:nvPr/>
        </p:nvSpPr>
        <p:spPr>
          <a:xfrm>
            <a:off x="8610480" y="6356520"/>
            <a:ext cx="2742840" cy="364680"/>
          </a:xfrm>
          <a:prstGeom prst="rect">
            <a:avLst/>
          </a:prstGeom>
          <a:noFill/>
          <a:ln>
            <a:noFill/>
          </a:ln>
        </p:spPr>
        <p:txBody>
          <a:bodyPr anchor="ctr"/>
          <a:lstStyle/>
          <a:p>
            <a:pPr algn="r">
              <a:lnSpc>
                <a:spcPct val="100000"/>
              </a:lnSpc>
            </a:pPr>
            <a:fld id="{832FB873-F9A0-4880-A5F0-526902F2D491}" type="slidenum">
              <a:rPr lang="en-US" sz="1200" b="0" strike="noStrike" spc="-1">
                <a:solidFill>
                  <a:srgbClr val="8B8B8B"/>
                </a:solidFill>
                <a:latin typeface="Arial"/>
              </a:rPr>
              <a:t>7</a:t>
            </a:fld>
            <a:endParaRPr lang="en-US" sz="1200" b="0" strike="noStrike" spc="-1">
              <a:latin typeface="Times New Roman"/>
            </a:endParaRPr>
          </a:p>
        </p:txBody>
      </p:sp>
      <p:sp>
        <p:nvSpPr>
          <p:cNvPr id="2" name="PoljeZBesedilom 1"/>
          <p:cNvSpPr txBox="1"/>
          <p:nvPr/>
        </p:nvSpPr>
        <p:spPr>
          <a:xfrm>
            <a:off x="838080" y="1245326"/>
            <a:ext cx="10996869" cy="2339102"/>
          </a:xfrm>
          <a:prstGeom prst="rect">
            <a:avLst/>
          </a:prstGeom>
          <a:solidFill>
            <a:schemeClr val="bg1">
              <a:lumMod val="75000"/>
              <a:alpha val="50000"/>
            </a:schemeClr>
          </a:solidFill>
        </p:spPr>
        <p:txBody>
          <a:bodyPr wrap="square" tIns="91440" bIns="91440" rtlCol="0">
            <a:spAutoFit/>
          </a:bodyPr>
          <a:lstStyle/>
          <a:p>
            <a:r>
              <a:rPr lang="en-US" sz="2800" b="1" dirty="0"/>
              <a:t>Remarks</a:t>
            </a:r>
          </a:p>
          <a:p>
            <a:r>
              <a:rPr lang="en-US" sz="2800" dirty="0"/>
              <a:t>Both technical use cases employ the </a:t>
            </a:r>
            <a:r>
              <a:rPr lang="en-US" sz="2800" b="1" dirty="0"/>
              <a:t>same architecture</a:t>
            </a:r>
            <a:r>
              <a:rPr lang="en-US" sz="2800" dirty="0"/>
              <a:t>.</a:t>
            </a:r>
          </a:p>
          <a:p>
            <a:r>
              <a:rPr lang="en-US" sz="2800" dirty="0"/>
              <a:t>The AI models (Stream Processors) can employ either data (supported in e.g. </a:t>
            </a:r>
            <a:r>
              <a:rPr lang="en-US" sz="2800" dirty="0" err="1"/>
              <a:t>TensorFlow</a:t>
            </a:r>
            <a:r>
              <a:rPr lang="en-US" sz="2800" dirty="0"/>
              <a:t>) or model </a:t>
            </a:r>
            <a:r>
              <a:rPr lang="en-US" sz="2800" b="1" dirty="0"/>
              <a:t>distribution</a:t>
            </a:r>
            <a:r>
              <a:rPr lang="en-US" sz="2800" dirty="0"/>
              <a:t> (more complex).</a:t>
            </a:r>
          </a:p>
        </p:txBody>
      </p:sp>
      <mc:AlternateContent xmlns:mc="http://schemas.openxmlformats.org/markup-compatibility/2006" xmlns:a14="http://schemas.microsoft.com/office/drawing/2010/main">
        <mc:Choice Requires="a14">
          <p:sp>
            <p:nvSpPr>
              <p:cNvPr id="9" name="PoljeZBesedilom 8"/>
              <p:cNvSpPr txBox="1"/>
              <p:nvPr/>
            </p:nvSpPr>
            <p:spPr>
              <a:xfrm>
                <a:off x="838079" y="3826963"/>
                <a:ext cx="10996869" cy="2101794"/>
              </a:xfrm>
              <a:prstGeom prst="rect">
                <a:avLst/>
              </a:prstGeom>
              <a:solidFill>
                <a:srgbClr val="C00000">
                  <a:alpha val="50000"/>
                </a:srgbClr>
              </a:solidFill>
            </p:spPr>
            <p:txBody>
              <a:bodyPr wrap="square" tIns="91440" bIns="91440" rtlCol="0">
                <a:spAutoFit/>
              </a:bodyPr>
              <a:lstStyle/>
              <a:p>
                <a:r>
                  <a:rPr lang="en-US" sz="2800" b="1" dirty="0"/>
                  <a:t>Potential issues</a:t>
                </a:r>
              </a:p>
              <a:p>
                <a:r>
                  <a:rPr lang="en-US" sz="2800" dirty="0"/>
                  <a:t>Decompressed video can impose high bandwidth requirements: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𝑢𝑛𝑐𝑜𝑚𝑝𝑟𝑒𝑠𝑠𝑒𝑑</m:t>
                        </m:r>
                        <m:r>
                          <a:rPr lang="en-US" sz="2800" b="0" i="1" smtClean="0">
                            <a:latin typeface="Cambria Math" panose="02040503050406030204" pitchFamily="18" charset="0"/>
                          </a:rPr>
                          <m:t>_</m:t>
                        </m:r>
                        <m:r>
                          <a:rPr lang="en-US" sz="2800" b="0" i="1" smtClean="0">
                            <a:latin typeface="Cambria Math" panose="02040503050406030204" pitchFamily="18" charset="0"/>
                          </a:rPr>
                          <m:t>𝑣𝑖𝑑𝑒𝑜</m:t>
                        </m:r>
                      </m:sub>
                    </m:sSub>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𝑤𝑖𝑑𝑡h</m:t>
                        </m:r>
                        <m:r>
                          <a:rPr lang="en-US" sz="2800" b="0" i="1" smtClean="0">
                            <a:latin typeface="Cambria Math" panose="02040503050406030204" pitchFamily="18" charset="0"/>
                          </a:rPr>
                          <m:t> ∗</m:t>
                        </m:r>
                        <m:r>
                          <a:rPr lang="en-US" sz="2800" b="0" i="1" smtClean="0">
                            <a:latin typeface="Cambria Math" panose="02040503050406030204" pitchFamily="18" charset="0"/>
                          </a:rPr>
                          <m:t>h𝑒𝑖𝑔h𝑡</m:t>
                        </m:r>
                        <m:r>
                          <a:rPr lang="en-US" sz="2800" b="0" i="1" smtClean="0">
                            <a:latin typeface="Cambria Math" panose="02040503050406030204" pitchFamily="18" charset="0"/>
                          </a:rPr>
                          <m:t> ∗</m:t>
                        </m:r>
                        <m:r>
                          <a:rPr lang="en-US" sz="2800" b="0" i="1" smtClean="0">
                            <a:latin typeface="Cambria Math" panose="02040503050406030204" pitchFamily="18" charset="0"/>
                          </a:rPr>
                          <m:t>𝑐𝑜𝑙𝑜𝑢𝑟</m:t>
                        </m:r>
                        <m:r>
                          <a:rPr lang="en-US" sz="2800" b="0" i="1" smtClean="0">
                            <a:latin typeface="Cambria Math" panose="02040503050406030204" pitchFamily="18" charset="0"/>
                          </a:rPr>
                          <m:t> </m:t>
                        </m:r>
                        <m:r>
                          <a:rPr lang="en-US" sz="2800" b="0" i="1" smtClean="0">
                            <a:latin typeface="Cambria Math" panose="02040503050406030204" pitchFamily="18" charset="0"/>
                          </a:rPr>
                          <m:t>𝑙𝑎𝑦𝑒𝑟𝑠</m:t>
                        </m:r>
                        <m:r>
                          <a:rPr lang="en-US" sz="2800" b="0" i="1" smtClean="0">
                            <a:latin typeface="Cambria Math" panose="02040503050406030204" pitchFamily="18" charset="0"/>
                          </a:rPr>
                          <m:t> ∗</m:t>
                        </m:r>
                        <m:r>
                          <a:rPr lang="en-US" sz="2800" b="0" i="1" smtClean="0">
                            <a:latin typeface="Cambria Math" panose="02040503050406030204" pitchFamily="18" charset="0"/>
                          </a:rPr>
                          <m:t>𝑏𝑖𝑡𝑠</m:t>
                        </m:r>
                        <m:r>
                          <a:rPr lang="en-US" sz="2800" b="0" i="1" smtClean="0">
                            <a:latin typeface="Cambria Math" panose="02040503050406030204" pitchFamily="18" charset="0"/>
                          </a:rPr>
                          <m:t> </m:t>
                        </m:r>
                        <m:r>
                          <a:rPr lang="en-US" sz="2800" b="0" i="1" smtClean="0">
                            <a:latin typeface="Cambria Math" panose="02040503050406030204" pitchFamily="18" charset="0"/>
                          </a:rPr>
                          <m:t>𝑝𝑒𝑟</m:t>
                        </m:r>
                        <m:r>
                          <a:rPr lang="en-US" sz="2800" b="0" i="1" smtClean="0">
                            <a:latin typeface="Cambria Math" panose="02040503050406030204" pitchFamily="18" charset="0"/>
                          </a:rPr>
                          <m:t> </m:t>
                        </m:r>
                        <m:r>
                          <a:rPr lang="en-US" sz="2800" b="0" i="1" smtClean="0">
                            <a:latin typeface="Cambria Math" panose="02040503050406030204" pitchFamily="18" charset="0"/>
                          </a:rPr>
                          <m:t>𝑝𝑖𝑥𝑒𝑙</m:t>
                        </m:r>
                        <m:r>
                          <a:rPr lang="en-US" sz="2800" b="0" i="1" smtClean="0">
                            <a:latin typeface="Cambria Math" panose="02040503050406030204" pitchFamily="18" charset="0"/>
                          </a:rPr>
                          <m:t> ∗</m:t>
                        </m:r>
                        <m:r>
                          <a:rPr lang="en-US" sz="2800" b="0" i="1" smtClean="0">
                            <a:latin typeface="Cambria Math" panose="02040503050406030204" pitchFamily="18" charset="0"/>
                          </a:rPr>
                          <m:t>𝑓𝑟𝑎𝑚𝑒</m:t>
                        </m:r>
                        <m:r>
                          <a:rPr lang="en-US" sz="2800" b="0" i="1" smtClean="0">
                            <a:latin typeface="Cambria Math" panose="02040503050406030204" pitchFamily="18" charset="0"/>
                          </a:rPr>
                          <m:t> </m:t>
                        </m:r>
                        <m:r>
                          <a:rPr lang="en-US" sz="2800" b="0" i="1" smtClean="0">
                            <a:latin typeface="Cambria Math" panose="02040503050406030204" pitchFamily="18" charset="0"/>
                          </a:rPr>
                          <m:t>𝑟𝑎𝑡𝑒</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20</m:t>
                            </m:r>
                          </m:sup>
                        </m:sSup>
                      </m:den>
                    </m:f>
                  </m:oMath>
                </a14:m>
                <a:r>
                  <a:rPr lang="en-US" sz="2800" dirty="0"/>
                  <a:t> Mbps</a:t>
                </a:r>
              </a:p>
            </p:txBody>
          </p:sp>
        </mc:Choice>
        <mc:Fallback xmlns="">
          <p:sp>
            <p:nvSpPr>
              <p:cNvPr id="9" name="PoljeZBesedilom 8"/>
              <p:cNvSpPr txBox="1">
                <a:spLocks noRot="1" noChangeAspect="1" noMove="1" noResize="1" noEditPoints="1" noAdjustHandles="1" noChangeArrowheads="1" noChangeShapeType="1" noTextEdit="1"/>
              </p:cNvSpPr>
              <p:nvPr/>
            </p:nvSpPr>
            <p:spPr>
              <a:xfrm>
                <a:off x="838079" y="3826963"/>
                <a:ext cx="10996869" cy="2101794"/>
              </a:xfrm>
              <a:prstGeom prst="rect">
                <a:avLst/>
              </a:prstGeom>
              <a:blipFill>
                <a:blip r:embed="rId2"/>
                <a:stretch>
                  <a:fillRect l="-1109" t="-870" b="-4638"/>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5E28A49-EDC8-4322-BBD2-D52BFCA2BC0A}"/>
              </a:ext>
            </a:extLst>
          </p:cNvPr>
          <p:cNvGrpSpPr/>
          <p:nvPr/>
        </p:nvGrpSpPr>
        <p:grpSpPr>
          <a:xfrm>
            <a:off x="8088779" y="156402"/>
            <a:ext cx="1837440" cy="949680"/>
            <a:chOff x="8088779" y="156402"/>
            <a:chExt cx="1837440" cy="94968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85827C8-4EC3-4B54-89C5-8914CF113C82}"/>
                    </a:ext>
                  </a:extLst>
                </p14:cNvPr>
                <p14:cNvContentPartPr/>
                <p14:nvPr/>
              </p14:nvContentPartPr>
              <p14:xfrm>
                <a:off x="8299379" y="340002"/>
                <a:ext cx="411840" cy="292320"/>
              </p14:xfrm>
            </p:contentPart>
          </mc:Choice>
          <mc:Fallback>
            <p:pic>
              <p:nvPicPr>
                <p:cNvPr id="3" name="Ink 2">
                  <a:extLst>
                    <a:ext uri="{FF2B5EF4-FFF2-40B4-BE49-F238E27FC236}">
                      <a16:creationId xmlns:a16="http://schemas.microsoft.com/office/drawing/2014/main" id="{185827C8-4EC3-4B54-89C5-8914CF113C82}"/>
                    </a:ext>
                  </a:extLst>
                </p:cNvPr>
                <p:cNvPicPr/>
                <p:nvPr/>
              </p:nvPicPr>
              <p:blipFill>
                <a:blip r:embed="rId4"/>
                <a:stretch>
                  <a:fillRect/>
                </a:stretch>
              </p:blipFill>
              <p:spPr>
                <a:xfrm>
                  <a:off x="8295059" y="335682"/>
                  <a:ext cx="4204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9DA9E1F-4E82-49A4-926B-F0A71A93E8CD}"/>
                    </a:ext>
                  </a:extLst>
                </p14:cNvPr>
                <p14:cNvContentPartPr/>
                <p14:nvPr/>
              </p14:nvContentPartPr>
              <p14:xfrm>
                <a:off x="8750819" y="325602"/>
                <a:ext cx="187200" cy="220320"/>
              </p14:xfrm>
            </p:contentPart>
          </mc:Choice>
          <mc:Fallback>
            <p:pic>
              <p:nvPicPr>
                <p:cNvPr id="4" name="Ink 3">
                  <a:extLst>
                    <a:ext uri="{FF2B5EF4-FFF2-40B4-BE49-F238E27FC236}">
                      <a16:creationId xmlns:a16="http://schemas.microsoft.com/office/drawing/2014/main" id="{99DA9E1F-4E82-49A4-926B-F0A71A93E8CD}"/>
                    </a:ext>
                  </a:extLst>
                </p:cNvPr>
                <p:cNvPicPr/>
                <p:nvPr/>
              </p:nvPicPr>
              <p:blipFill>
                <a:blip r:embed="rId6"/>
                <a:stretch>
                  <a:fillRect/>
                </a:stretch>
              </p:blipFill>
              <p:spPr>
                <a:xfrm>
                  <a:off x="8746499" y="321282"/>
                  <a:ext cx="195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9CC1A0CA-F627-4F9E-B53E-8A1655CE1488}"/>
                    </a:ext>
                  </a:extLst>
                </p14:cNvPr>
                <p14:cNvContentPartPr/>
                <p14:nvPr/>
              </p14:nvContentPartPr>
              <p14:xfrm>
                <a:off x="8903459" y="156402"/>
                <a:ext cx="74160" cy="445320"/>
              </p14:xfrm>
            </p:contentPart>
          </mc:Choice>
          <mc:Fallback>
            <p:pic>
              <p:nvPicPr>
                <p:cNvPr id="5" name="Ink 4">
                  <a:extLst>
                    <a:ext uri="{FF2B5EF4-FFF2-40B4-BE49-F238E27FC236}">
                      <a16:creationId xmlns:a16="http://schemas.microsoft.com/office/drawing/2014/main" id="{9CC1A0CA-F627-4F9E-B53E-8A1655CE1488}"/>
                    </a:ext>
                  </a:extLst>
                </p:cNvPr>
                <p:cNvPicPr/>
                <p:nvPr/>
              </p:nvPicPr>
              <p:blipFill>
                <a:blip r:embed="rId8"/>
                <a:stretch>
                  <a:fillRect/>
                </a:stretch>
              </p:blipFill>
              <p:spPr>
                <a:xfrm>
                  <a:off x="8899139" y="152082"/>
                  <a:ext cx="8280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78ECFB0A-FC21-4E7B-A837-A5C33846D831}"/>
                    </a:ext>
                  </a:extLst>
                </p14:cNvPr>
                <p14:cNvContentPartPr/>
                <p14:nvPr/>
              </p14:nvContentPartPr>
              <p14:xfrm>
                <a:off x="9048899" y="271242"/>
                <a:ext cx="450720" cy="296280"/>
              </p14:xfrm>
            </p:contentPart>
          </mc:Choice>
          <mc:Fallback>
            <p:pic>
              <p:nvPicPr>
                <p:cNvPr id="6" name="Ink 5">
                  <a:extLst>
                    <a:ext uri="{FF2B5EF4-FFF2-40B4-BE49-F238E27FC236}">
                      <a16:creationId xmlns:a16="http://schemas.microsoft.com/office/drawing/2014/main" id="{78ECFB0A-FC21-4E7B-A837-A5C33846D831}"/>
                    </a:ext>
                  </a:extLst>
                </p:cNvPr>
                <p:cNvPicPr/>
                <p:nvPr/>
              </p:nvPicPr>
              <p:blipFill>
                <a:blip r:embed="rId10"/>
                <a:stretch>
                  <a:fillRect/>
                </a:stretch>
              </p:blipFill>
              <p:spPr>
                <a:xfrm>
                  <a:off x="9044579" y="266922"/>
                  <a:ext cx="4593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8B7BCA73-994F-466E-BE27-07FA1BD202D8}"/>
                    </a:ext>
                  </a:extLst>
                </p14:cNvPr>
                <p14:cNvContentPartPr/>
                <p14:nvPr/>
              </p14:nvContentPartPr>
              <p14:xfrm>
                <a:off x="8088779" y="903762"/>
                <a:ext cx="162720" cy="177840"/>
              </p14:xfrm>
            </p:contentPart>
          </mc:Choice>
          <mc:Fallback>
            <p:pic>
              <p:nvPicPr>
                <p:cNvPr id="8" name="Ink 7">
                  <a:extLst>
                    <a:ext uri="{FF2B5EF4-FFF2-40B4-BE49-F238E27FC236}">
                      <a16:creationId xmlns:a16="http://schemas.microsoft.com/office/drawing/2014/main" id="{8B7BCA73-994F-466E-BE27-07FA1BD202D8}"/>
                    </a:ext>
                  </a:extLst>
                </p:cNvPr>
                <p:cNvPicPr/>
                <p:nvPr/>
              </p:nvPicPr>
              <p:blipFill>
                <a:blip r:embed="rId12"/>
                <a:stretch>
                  <a:fillRect/>
                </a:stretch>
              </p:blipFill>
              <p:spPr>
                <a:xfrm>
                  <a:off x="8084459" y="899442"/>
                  <a:ext cx="171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803F6A49-BF08-4A98-B525-5838DE7EF4F0}"/>
                    </a:ext>
                  </a:extLst>
                </p14:cNvPr>
                <p14:cNvContentPartPr/>
                <p14:nvPr/>
              </p14:nvContentPartPr>
              <p14:xfrm>
                <a:off x="8191739" y="690282"/>
                <a:ext cx="110520" cy="356760"/>
              </p14:xfrm>
            </p:contentPart>
          </mc:Choice>
          <mc:Fallback>
            <p:pic>
              <p:nvPicPr>
                <p:cNvPr id="10" name="Ink 9">
                  <a:extLst>
                    <a:ext uri="{FF2B5EF4-FFF2-40B4-BE49-F238E27FC236}">
                      <a16:creationId xmlns:a16="http://schemas.microsoft.com/office/drawing/2014/main" id="{803F6A49-BF08-4A98-B525-5838DE7EF4F0}"/>
                    </a:ext>
                  </a:extLst>
                </p:cNvPr>
                <p:cNvPicPr/>
                <p:nvPr/>
              </p:nvPicPr>
              <p:blipFill>
                <a:blip r:embed="rId14"/>
                <a:stretch>
                  <a:fillRect/>
                </a:stretch>
              </p:blipFill>
              <p:spPr>
                <a:xfrm>
                  <a:off x="8187419" y="685962"/>
                  <a:ext cx="1191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1D150855-591F-49A3-9F60-68519DB668A6}"/>
                    </a:ext>
                  </a:extLst>
                </p14:cNvPr>
                <p14:cNvContentPartPr/>
                <p14:nvPr/>
              </p14:nvContentPartPr>
              <p14:xfrm>
                <a:off x="8343299" y="851562"/>
                <a:ext cx="179640" cy="248760"/>
              </p14:xfrm>
            </p:contentPart>
          </mc:Choice>
          <mc:Fallback>
            <p:pic>
              <p:nvPicPr>
                <p:cNvPr id="11" name="Ink 10">
                  <a:extLst>
                    <a:ext uri="{FF2B5EF4-FFF2-40B4-BE49-F238E27FC236}">
                      <a16:creationId xmlns:a16="http://schemas.microsoft.com/office/drawing/2014/main" id="{1D150855-591F-49A3-9F60-68519DB668A6}"/>
                    </a:ext>
                  </a:extLst>
                </p:cNvPr>
                <p:cNvPicPr/>
                <p:nvPr/>
              </p:nvPicPr>
              <p:blipFill>
                <a:blip r:embed="rId16"/>
                <a:stretch>
                  <a:fillRect/>
                </a:stretch>
              </p:blipFill>
              <p:spPr>
                <a:xfrm>
                  <a:off x="8338979" y="847242"/>
                  <a:ext cx="188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2B6A4A9C-F19A-4C87-B86D-3EC75DFAAE12}"/>
                    </a:ext>
                  </a:extLst>
                </p14:cNvPr>
                <p14:cNvContentPartPr/>
                <p14:nvPr/>
              </p14:nvContentPartPr>
              <p14:xfrm>
                <a:off x="8597459" y="827082"/>
                <a:ext cx="346320" cy="227160"/>
              </p14:xfrm>
            </p:contentPart>
          </mc:Choice>
          <mc:Fallback>
            <p:pic>
              <p:nvPicPr>
                <p:cNvPr id="12" name="Ink 11">
                  <a:extLst>
                    <a:ext uri="{FF2B5EF4-FFF2-40B4-BE49-F238E27FC236}">
                      <a16:creationId xmlns:a16="http://schemas.microsoft.com/office/drawing/2014/main" id="{2B6A4A9C-F19A-4C87-B86D-3EC75DFAAE12}"/>
                    </a:ext>
                  </a:extLst>
                </p:cNvPr>
                <p:cNvPicPr/>
                <p:nvPr/>
              </p:nvPicPr>
              <p:blipFill>
                <a:blip r:embed="rId18"/>
                <a:stretch>
                  <a:fillRect/>
                </a:stretch>
              </p:blipFill>
              <p:spPr>
                <a:xfrm>
                  <a:off x="8593139" y="822762"/>
                  <a:ext cx="354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DF0A496B-2C5D-490E-B59E-99BFC5E096DF}"/>
                    </a:ext>
                  </a:extLst>
                </p14:cNvPr>
                <p14:cNvContentPartPr/>
                <p14:nvPr/>
              </p14:nvContentPartPr>
              <p14:xfrm>
                <a:off x="8991299" y="868842"/>
                <a:ext cx="130320" cy="174240"/>
              </p14:xfrm>
            </p:contentPart>
          </mc:Choice>
          <mc:Fallback>
            <p:pic>
              <p:nvPicPr>
                <p:cNvPr id="13" name="Ink 12">
                  <a:extLst>
                    <a:ext uri="{FF2B5EF4-FFF2-40B4-BE49-F238E27FC236}">
                      <a16:creationId xmlns:a16="http://schemas.microsoft.com/office/drawing/2014/main" id="{DF0A496B-2C5D-490E-B59E-99BFC5E096DF}"/>
                    </a:ext>
                  </a:extLst>
                </p:cNvPr>
                <p:cNvPicPr/>
                <p:nvPr/>
              </p:nvPicPr>
              <p:blipFill>
                <a:blip r:embed="rId20"/>
                <a:stretch>
                  <a:fillRect/>
                </a:stretch>
              </p:blipFill>
              <p:spPr>
                <a:xfrm>
                  <a:off x="8986979" y="864522"/>
                  <a:ext cx="138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6BE4AFF9-2F76-4C0B-BE63-32553569D7CB}"/>
                    </a:ext>
                  </a:extLst>
                </p14:cNvPr>
                <p14:cNvContentPartPr/>
                <p14:nvPr/>
              </p14:nvContentPartPr>
              <p14:xfrm>
                <a:off x="9112259" y="655362"/>
                <a:ext cx="813960" cy="450720"/>
              </p14:xfrm>
            </p:contentPart>
          </mc:Choice>
          <mc:Fallback>
            <p:pic>
              <p:nvPicPr>
                <p:cNvPr id="14" name="Ink 13">
                  <a:extLst>
                    <a:ext uri="{FF2B5EF4-FFF2-40B4-BE49-F238E27FC236}">
                      <a16:creationId xmlns:a16="http://schemas.microsoft.com/office/drawing/2014/main" id="{6BE4AFF9-2F76-4C0B-BE63-32553569D7CB}"/>
                    </a:ext>
                  </a:extLst>
                </p:cNvPr>
                <p:cNvPicPr/>
                <p:nvPr/>
              </p:nvPicPr>
              <p:blipFill>
                <a:blip r:embed="rId22"/>
                <a:stretch>
                  <a:fillRect/>
                </a:stretch>
              </p:blipFill>
              <p:spPr>
                <a:xfrm>
                  <a:off x="9107939" y="651042"/>
                  <a:ext cx="822600" cy="45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EEC22C8D-BB99-484F-AE3A-13BD4526366B}"/>
                  </a:ext>
                </a:extLst>
              </p14:cNvPr>
              <p14:cNvContentPartPr/>
              <p14:nvPr/>
            </p14:nvContentPartPr>
            <p14:xfrm>
              <a:off x="7820939" y="581202"/>
              <a:ext cx="155160" cy="57600"/>
            </p14:xfrm>
          </p:contentPart>
        </mc:Choice>
        <mc:Fallback>
          <p:pic>
            <p:nvPicPr>
              <p:cNvPr id="16" name="Ink 15">
                <a:extLst>
                  <a:ext uri="{FF2B5EF4-FFF2-40B4-BE49-F238E27FC236}">
                    <a16:creationId xmlns:a16="http://schemas.microsoft.com/office/drawing/2014/main" id="{EEC22C8D-BB99-484F-AE3A-13BD4526366B}"/>
                  </a:ext>
                </a:extLst>
              </p:cNvPr>
              <p:cNvPicPr/>
              <p:nvPr/>
            </p:nvPicPr>
            <p:blipFill>
              <a:blip r:embed="rId24"/>
              <a:stretch>
                <a:fillRect/>
              </a:stretch>
            </p:blipFill>
            <p:spPr>
              <a:xfrm>
                <a:off x="7816619" y="576882"/>
                <a:ext cx="16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C7A8A470-A51D-48C5-9A61-D6B6F9C179AC}"/>
                  </a:ext>
                </a:extLst>
              </p14:cNvPr>
              <p14:cNvContentPartPr/>
              <p14:nvPr/>
            </p14:nvContentPartPr>
            <p14:xfrm>
              <a:off x="7609259" y="905202"/>
              <a:ext cx="250200" cy="66600"/>
            </p14:xfrm>
          </p:contentPart>
        </mc:Choice>
        <mc:Fallback>
          <p:pic>
            <p:nvPicPr>
              <p:cNvPr id="17" name="Ink 16">
                <a:extLst>
                  <a:ext uri="{FF2B5EF4-FFF2-40B4-BE49-F238E27FC236}">
                    <a16:creationId xmlns:a16="http://schemas.microsoft.com/office/drawing/2014/main" id="{C7A8A470-A51D-48C5-9A61-D6B6F9C179AC}"/>
                  </a:ext>
                </a:extLst>
              </p:cNvPr>
              <p:cNvPicPr/>
              <p:nvPr/>
            </p:nvPicPr>
            <p:blipFill>
              <a:blip r:embed="rId26"/>
              <a:stretch>
                <a:fillRect/>
              </a:stretch>
            </p:blipFill>
            <p:spPr>
              <a:xfrm>
                <a:off x="7604939" y="900882"/>
                <a:ext cx="258840" cy="75240"/>
              </a:xfrm>
              <a:prstGeom prst="rect">
                <a:avLst/>
              </a:prstGeom>
            </p:spPr>
          </p:pic>
        </mc:Fallback>
      </mc:AlternateContent>
      <p:grpSp>
        <p:nvGrpSpPr>
          <p:cNvPr id="48" name="Group 47">
            <a:extLst>
              <a:ext uri="{FF2B5EF4-FFF2-40B4-BE49-F238E27FC236}">
                <a16:creationId xmlns:a16="http://schemas.microsoft.com/office/drawing/2014/main" id="{D591BD29-175B-4C17-90FE-C66E468C88B2}"/>
              </a:ext>
            </a:extLst>
          </p:cNvPr>
          <p:cNvGrpSpPr/>
          <p:nvPr/>
        </p:nvGrpSpPr>
        <p:grpSpPr>
          <a:xfrm>
            <a:off x="6173219" y="5858082"/>
            <a:ext cx="1103040" cy="933840"/>
            <a:chOff x="6173219" y="5858082"/>
            <a:chExt cx="1103040" cy="933840"/>
          </a:xfrm>
        </p:grpSpPr>
        <mc:AlternateContent xmlns:mc="http://schemas.openxmlformats.org/markup-compatibility/2006">
          <mc:Choice xmlns:p14="http://schemas.microsoft.com/office/powerpoint/2010/main" Requires="p14">
            <p:contentPart p14:bwMode="auto" r:id="rId27">
              <p14:nvContentPartPr>
                <p14:cNvPr id="32" name="Ink 31">
                  <a:extLst>
                    <a:ext uri="{FF2B5EF4-FFF2-40B4-BE49-F238E27FC236}">
                      <a16:creationId xmlns:a16="http://schemas.microsoft.com/office/drawing/2014/main" id="{0FEBF778-1169-4569-916E-0C4B982A65CB}"/>
                    </a:ext>
                  </a:extLst>
                </p14:cNvPr>
                <p14:cNvContentPartPr/>
                <p14:nvPr/>
              </p14:nvContentPartPr>
              <p14:xfrm>
                <a:off x="6196259" y="6029802"/>
                <a:ext cx="41040" cy="517320"/>
              </p14:xfrm>
            </p:contentPart>
          </mc:Choice>
          <mc:Fallback>
            <p:pic>
              <p:nvPicPr>
                <p:cNvPr id="32" name="Ink 31">
                  <a:extLst>
                    <a:ext uri="{FF2B5EF4-FFF2-40B4-BE49-F238E27FC236}">
                      <a16:creationId xmlns:a16="http://schemas.microsoft.com/office/drawing/2014/main" id="{0FEBF778-1169-4569-916E-0C4B982A65CB}"/>
                    </a:ext>
                  </a:extLst>
                </p:cNvPr>
                <p:cNvPicPr/>
                <p:nvPr/>
              </p:nvPicPr>
              <p:blipFill>
                <a:blip r:embed="rId28"/>
                <a:stretch>
                  <a:fillRect/>
                </a:stretch>
              </p:blipFill>
              <p:spPr>
                <a:xfrm>
                  <a:off x="6191939" y="6025482"/>
                  <a:ext cx="4968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Ink 32">
                  <a:extLst>
                    <a:ext uri="{FF2B5EF4-FFF2-40B4-BE49-F238E27FC236}">
                      <a16:creationId xmlns:a16="http://schemas.microsoft.com/office/drawing/2014/main" id="{690D6216-4B84-42FC-9C87-18E8ABA67661}"/>
                    </a:ext>
                  </a:extLst>
                </p14:cNvPr>
                <p14:cNvContentPartPr/>
                <p14:nvPr/>
              </p14:nvContentPartPr>
              <p14:xfrm>
                <a:off x="6191579" y="6295122"/>
                <a:ext cx="723600" cy="57240"/>
              </p14:xfrm>
            </p:contentPart>
          </mc:Choice>
          <mc:Fallback>
            <p:pic>
              <p:nvPicPr>
                <p:cNvPr id="33" name="Ink 32">
                  <a:extLst>
                    <a:ext uri="{FF2B5EF4-FFF2-40B4-BE49-F238E27FC236}">
                      <a16:creationId xmlns:a16="http://schemas.microsoft.com/office/drawing/2014/main" id="{690D6216-4B84-42FC-9C87-18E8ABA67661}"/>
                    </a:ext>
                  </a:extLst>
                </p:cNvPr>
                <p:cNvPicPr/>
                <p:nvPr/>
              </p:nvPicPr>
              <p:blipFill>
                <a:blip r:embed="rId30"/>
                <a:stretch>
                  <a:fillRect/>
                </a:stretch>
              </p:blipFill>
              <p:spPr>
                <a:xfrm>
                  <a:off x="6187259" y="6290802"/>
                  <a:ext cx="732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Ink 33">
                  <a:extLst>
                    <a:ext uri="{FF2B5EF4-FFF2-40B4-BE49-F238E27FC236}">
                      <a16:creationId xmlns:a16="http://schemas.microsoft.com/office/drawing/2014/main" id="{302D8434-2F21-4E96-9B8A-15AD3F11499B}"/>
                    </a:ext>
                  </a:extLst>
                </p14:cNvPr>
                <p14:cNvContentPartPr/>
                <p14:nvPr/>
              </p14:nvContentPartPr>
              <p14:xfrm>
                <a:off x="6803579" y="6175242"/>
                <a:ext cx="207360" cy="313560"/>
              </p14:xfrm>
            </p:contentPart>
          </mc:Choice>
          <mc:Fallback>
            <p:pic>
              <p:nvPicPr>
                <p:cNvPr id="34" name="Ink 33">
                  <a:extLst>
                    <a:ext uri="{FF2B5EF4-FFF2-40B4-BE49-F238E27FC236}">
                      <a16:creationId xmlns:a16="http://schemas.microsoft.com/office/drawing/2014/main" id="{302D8434-2F21-4E96-9B8A-15AD3F11499B}"/>
                    </a:ext>
                  </a:extLst>
                </p:cNvPr>
                <p:cNvPicPr/>
                <p:nvPr/>
              </p:nvPicPr>
              <p:blipFill>
                <a:blip r:embed="rId32"/>
                <a:stretch>
                  <a:fillRect/>
                </a:stretch>
              </p:blipFill>
              <p:spPr>
                <a:xfrm>
                  <a:off x="6799259" y="6170922"/>
                  <a:ext cx="2160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Ink 34">
                  <a:extLst>
                    <a:ext uri="{FF2B5EF4-FFF2-40B4-BE49-F238E27FC236}">
                      <a16:creationId xmlns:a16="http://schemas.microsoft.com/office/drawing/2014/main" id="{C9A34646-8096-4D85-BD66-BB5297EA4271}"/>
                    </a:ext>
                  </a:extLst>
                </p14:cNvPr>
                <p14:cNvContentPartPr/>
                <p14:nvPr/>
              </p14:nvContentPartPr>
              <p14:xfrm>
                <a:off x="6241619" y="6215922"/>
                <a:ext cx="206280" cy="215280"/>
              </p14:xfrm>
            </p:contentPart>
          </mc:Choice>
          <mc:Fallback>
            <p:pic>
              <p:nvPicPr>
                <p:cNvPr id="35" name="Ink 34">
                  <a:extLst>
                    <a:ext uri="{FF2B5EF4-FFF2-40B4-BE49-F238E27FC236}">
                      <a16:creationId xmlns:a16="http://schemas.microsoft.com/office/drawing/2014/main" id="{C9A34646-8096-4D85-BD66-BB5297EA4271}"/>
                    </a:ext>
                  </a:extLst>
                </p:cNvPr>
                <p:cNvPicPr/>
                <p:nvPr/>
              </p:nvPicPr>
              <p:blipFill>
                <a:blip r:embed="rId34"/>
                <a:stretch>
                  <a:fillRect/>
                </a:stretch>
              </p:blipFill>
              <p:spPr>
                <a:xfrm>
                  <a:off x="6237299" y="6211602"/>
                  <a:ext cx="214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Ink 35">
                  <a:extLst>
                    <a:ext uri="{FF2B5EF4-FFF2-40B4-BE49-F238E27FC236}">
                      <a16:creationId xmlns:a16="http://schemas.microsoft.com/office/drawing/2014/main" id="{7ECA4224-FBE4-4E47-B061-2BDAC2129946}"/>
                    </a:ext>
                  </a:extLst>
                </p14:cNvPr>
                <p14:cNvContentPartPr/>
                <p14:nvPr/>
              </p14:nvContentPartPr>
              <p14:xfrm>
                <a:off x="7207139" y="5907042"/>
                <a:ext cx="69120" cy="884880"/>
              </p14:xfrm>
            </p:contentPart>
          </mc:Choice>
          <mc:Fallback>
            <p:pic>
              <p:nvPicPr>
                <p:cNvPr id="36" name="Ink 35">
                  <a:extLst>
                    <a:ext uri="{FF2B5EF4-FFF2-40B4-BE49-F238E27FC236}">
                      <a16:creationId xmlns:a16="http://schemas.microsoft.com/office/drawing/2014/main" id="{7ECA4224-FBE4-4E47-B061-2BDAC2129946}"/>
                    </a:ext>
                  </a:extLst>
                </p:cNvPr>
                <p:cNvPicPr/>
                <p:nvPr/>
              </p:nvPicPr>
              <p:blipFill>
                <a:blip r:embed="rId36"/>
                <a:stretch>
                  <a:fillRect/>
                </a:stretch>
              </p:blipFill>
              <p:spPr>
                <a:xfrm>
                  <a:off x="7202819" y="5902722"/>
                  <a:ext cx="77760" cy="893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Ink 37">
                  <a:extLst>
                    <a:ext uri="{FF2B5EF4-FFF2-40B4-BE49-F238E27FC236}">
                      <a16:creationId xmlns:a16="http://schemas.microsoft.com/office/drawing/2014/main" id="{4FC31016-CE32-49F5-9DD8-0DA757E28F19}"/>
                    </a:ext>
                  </a:extLst>
                </p14:cNvPr>
                <p14:cNvContentPartPr/>
                <p14:nvPr/>
              </p14:nvContentPartPr>
              <p14:xfrm>
                <a:off x="6474179" y="5968602"/>
                <a:ext cx="221040" cy="224280"/>
              </p14:xfrm>
            </p:contentPart>
          </mc:Choice>
          <mc:Fallback>
            <p:pic>
              <p:nvPicPr>
                <p:cNvPr id="38" name="Ink 37">
                  <a:extLst>
                    <a:ext uri="{FF2B5EF4-FFF2-40B4-BE49-F238E27FC236}">
                      <a16:creationId xmlns:a16="http://schemas.microsoft.com/office/drawing/2014/main" id="{4FC31016-CE32-49F5-9DD8-0DA757E28F19}"/>
                    </a:ext>
                  </a:extLst>
                </p:cNvPr>
                <p:cNvPicPr/>
                <p:nvPr/>
              </p:nvPicPr>
              <p:blipFill>
                <a:blip r:embed="rId38"/>
                <a:stretch>
                  <a:fillRect/>
                </a:stretch>
              </p:blipFill>
              <p:spPr>
                <a:xfrm>
                  <a:off x="6469859" y="5964282"/>
                  <a:ext cx="229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Ink 38">
                  <a:extLst>
                    <a:ext uri="{FF2B5EF4-FFF2-40B4-BE49-F238E27FC236}">
                      <a16:creationId xmlns:a16="http://schemas.microsoft.com/office/drawing/2014/main" id="{616DC189-D947-4158-A42B-9BEC3B9E49E4}"/>
                    </a:ext>
                  </a:extLst>
                </p14:cNvPr>
                <p14:cNvContentPartPr/>
                <p14:nvPr/>
              </p14:nvContentPartPr>
              <p14:xfrm>
                <a:off x="6775859" y="5976522"/>
                <a:ext cx="98280" cy="173520"/>
              </p14:xfrm>
            </p:contentPart>
          </mc:Choice>
          <mc:Fallback>
            <p:pic>
              <p:nvPicPr>
                <p:cNvPr id="39" name="Ink 38">
                  <a:extLst>
                    <a:ext uri="{FF2B5EF4-FFF2-40B4-BE49-F238E27FC236}">
                      <a16:creationId xmlns:a16="http://schemas.microsoft.com/office/drawing/2014/main" id="{616DC189-D947-4158-A42B-9BEC3B9E49E4}"/>
                    </a:ext>
                  </a:extLst>
                </p:cNvPr>
                <p:cNvPicPr/>
                <p:nvPr/>
              </p:nvPicPr>
              <p:blipFill>
                <a:blip r:embed="rId40"/>
                <a:stretch>
                  <a:fillRect/>
                </a:stretch>
              </p:blipFill>
              <p:spPr>
                <a:xfrm>
                  <a:off x="6771539" y="5972202"/>
                  <a:ext cx="106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Ink 39">
                  <a:extLst>
                    <a:ext uri="{FF2B5EF4-FFF2-40B4-BE49-F238E27FC236}">
                      <a16:creationId xmlns:a16="http://schemas.microsoft.com/office/drawing/2014/main" id="{ABED0A13-D072-470C-99C6-00966F49F36C}"/>
                    </a:ext>
                  </a:extLst>
                </p14:cNvPr>
                <p14:cNvContentPartPr/>
                <p14:nvPr/>
              </p14:nvContentPartPr>
              <p14:xfrm>
                <a:off x="6511619" y="6024042"/>
                <a:ext cx="38880" cy="218520"/>
              </p14:xfrm>
            </p:contentPart>
          </mc:Choice>
          <mc:Fallback>
            <p:pic>
              <p:nvPicPr>
                <p:cNvPr id="40" name="Ink 39">
                  <a:extLst>
                    <a:ext uri="{FF2B5EF4-FFF2-40B4-BE49-F238E27FC236}">
                      <a16:creationId xmlns:a16="http://schemas.microsoft.com/office/drawing/2014/main" id="{ABED0A13-D072-470C-99C6-00966F49F36C}"/>
                    </a:ext>
                  </a:extLst>
                </p:cNvPr>
                <p:cNvPicPr/>
                <p:nvPr/>
              </p:nvPicPr>
              <p:blipFill>
                <a:blip r:embed="rId42"/>
                <a:stretch>
                  <a:fillRect/>
                </a:stretch>
              </p:blipFill>
              <p:spPr>
                <a:xfrm>
                  <a:off x="6507299" y="6019722"/>
                  <a:ext cx="47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Ink 41">
                  <a:extLst>
                    <a:ext uri="{FF2B5EF4-FFF2-40B4-BE49-F238E27FC236}">
                      <a16:creationId xmlns:a16="http://schemas.microsoft.com/office/drawing/2014/main" id="{5A5A0305-3F3F-48F1-9F08-ECE868FE9E6A}"/>
                    </a:ext>
                  </a:extLst>
                </p14:cNvPr>
                <p14:cNvContentPartPr/>
                <p14:nvPr/>
              </p14:nvContentPartPr>
              <p14:xfrm>
                <a:off x="6216779" y="5858082"/>
                <a:ext cx="62640" cy="849960"/>
              </p14:xfrm>
            </p:contentPart>
          </mc:Choice>
          <mc:Fallback>
            <p:pic>
              <p:nvPicPr>
                <p:cNvPr id="42" name="Ink 41">
                  <a:extLst>
                    <a:ext uri="{FF2B5EF4-FFF2-40B4-BE49-F238E27FC236}">
                      <a16:creationId xmlns:a16="http://schemas.microsoft.com/office/drawing/2014/main" id="{5A5A0305-3F3F-48F1-9F08-ECE868FE9E6A}"/>
                    </a:ext>
                  </a:extLst>
                </p:cNvPr>
                <p:cNvPicPr/>
                <p:nvPr/>
              </p:nvPicPr>
              <p:blipFill>
                <a:blip r:embed="rId44"/>
                <a:stretch>
                  <a:fillRect/>
                </a:stretch>
              </p:blipFill>
              <p:spPr>
                <a:xfrm>
                  <a:off x="6212459" y="5853762"/>
                  <a:ext cx="71280" cy="85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Ink 42">
                  <a:extLst>
                    <a:ext uri="{FF2B5EF4-FFF2-40B4-BE49-F238E27FC236}">
                      <a16:creationId xmlns:a16="http://schemas.microsoft.com/office/drawing/2014/main" id="{7938FF8B-C273-4613-B4C6-83984AAB8B59}"/>
                    </a:ext>
                  </a:extLst>
                </p14:cNvPr>
                <p14:cNvContentPartPr/>
                <p14:nvPr/>
              </p14:nvContentPartPr>
              <p14:xfrm>
                <a:off x="6173219" y="5918202"/>
                <a:ext cx="44640" cy="860040"/>
              </p14:xfrm>
            </p:contentPart>
          </mc:Choice>
          <mc:Fallback>
            <p:pic>
              <p:nvPicPr>
                <p:cNvPr id="43" name="Ink 42">
                  <a:extLst>
                    <a:ext uri="{FF2B5EF4-FFF2-40B4-BE49-F238E27FC236}">
                      <a16:creationId xmlns:a16="http://schemas.microsoft.com/office/drawing/2014/main" id="{7938FF8B-C273-4613-B4C6-83984AAB8B59}"/>
                    </a:ext>
                  </a:extLst>
                </p:cNvPr>
                <p:cNvPicPr/>
                <p:nvPr/>
              </p:nvPicPr>
              <p:blipFill>
                <a:blip r:embed="rId46"/>
                <a:stretch>
                  <a:fillRect/>
                </a:stretch>
              </p:blipFill>
              <p:spPr>
                <a:xfrm>
                  <a:off x="6168899" y="5913882"/>
                  <a:ext cx="53280" cy="86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Ink 43">
                  <a:extLst>
                    <a:ext uri="{FF2B5EF4-FFF2-40B4-BE49-F238E27FC236}">
                      <a16:creationId xmlns:a16="http://schemas.microsoft.com/office/drawing/2014/main" id="{1DC13ECD-4DAB-4F91-86F7-12C9AB719D00}"/>
                    </a:ext>
                  </a:extLst>
                </p14:cNvPr>
                <p14:cNvContentPartPr/>
                <p14:nvPr/>
              </p14:nvContentPartPr>
              <p14:xfrm>
                <a:off x="6253499" y="6218442"/>
                <a:ext cx="147600" cy="211680"/>
              </p14:xfrm>
            </p:contentPart>
          </mc:Choice>
          <mc:Fallback>
            <p:pic>
              <p:nvPicPr>
                <p:cNvPr id="44" name="Ink 43">
                  <a:extLst>
                    <a:ext uri="{FF2B5EF4-FFF2-40B4-BE49-F238E27FC236}">
                      <a16:creationId xmlns:a16="http://schemas.microsoft.com/office/drawing/2014/main" id="{1DC13ECD-4DAB-4F91-86F7-12C9AB719D00}"/>
                    </a:ext>
                  </a:extLst>
                </p:cNvPr>
                <p:cNvPicPr/>
                <p:nvPr/>
              </p:nvPicPr>
              <p:blipFill>
                <a:blip r:embed="rId48"/>
                <a:stretch>
                  <a:fillRect/>
                </a:stretch>
              </p:blipFill>
              <p:spPr>
                <a:xfrm>
                  <a:off x="6249179" y="6214122"/>
                  <a:ext cx="156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Ink 44">
                  <a:extLst>
                    <a:ext uri="{FF2B5EF4-FFF2-40B4-BE49-F238E27FC236}">
                      <a16:creationId xmlns:a16="http://schemas.microsoft.com/office/drawing/2014/main" id="{7B7DDD24-9FD5-4F6A-95FF-B66C72EE6846}"/>
                    </a:ext>
                  </a:extLst>
                </p14:cNvPr>
                <p14:cNvContentPartPr/>
                <p14:nvPr/>
              </p14:nvContentPartPr>
              <p14:xfrm>
                <a:off x="6236219" y="6182442"/>
                <a:ext cx="870120" cy="316080"/>
              </p14:xfrm>
            </p:contentPart>
          </mc:Choice>
          <mc:Fallback>
            <p:pic>
              <p:nvPicPr>
                <p:cNvPr id="45" name="Ink 44">
                  <a:extLst>
                    <a:ext uri="{FF2B5EF4-FFF2-40B4-BE49-F238E27FC236}">
                      <a16:creationId xmlns:a16="http://schemas.microsoft.com/office/drawing/2014/main" id="{7B7DDD24-9FD5-4F6A-95FF-B66C72EE6846}"/>
                    </a:ext>
                  </a:extLst>
                </p:cNvPr>
                <p:cNvPicPr/>
                <p:nvPr/>
              </p:nvPicPr>
              <p:blipFill>
                <a:blip r:embed="rId50"/>
                <a:stretch>
                  <a:fillRect/>
                </a:stretch>
              </p:blipFill>
              <p:spPr>
                <a:xfrm>
                  <a:off x="6231899" y="6178122"/>
                  <a:ext cx="8787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Ink 45">
                  <a:extLst>
                    <a:ext uri="{FF2B5EF4-FFF2-40B4-BE49-F238E27FC236}">
                      <a16:creationId xmlns:a16="http://schemas.microsoft.com/office/drawing/2014/main" id="{31D3AD39-62D3-4891-8C0B-C1E714DEF099}"/>
                    </a:ext>
                  </a:extLst>
                </p14:cNvPr>
                <p14:cNvContentPartPr/>
                <p14:nvPr/>
              </p14:nvContentPartPr>
              <p14:xfrm>
                <a:off x="6821219" y="6147882"/>
                <a:ext cx="418320" cy="342000"/>
              </p14:xfrm>
            </p:contentPart>
          </mc:Choice>
          <mc:Fallback>
            <p:pic>
              <p:nvPicPr>
                <p:cNvPr id="46" name="Ink 45">
                  <a:extLst>
                    <a:ext uri="{FF2B5EF4-FFF2-40B4-BE49-F238E27FC236}">
                      <a16:creationId xmlns:a16="http://schemas.microsoft.com/office/drawing/2014/main" id="{31D3AD39-62D3-4891-8C0B-C1E714DEF099}"/>
                    </a:ext>
                  </a:extLst>
                </p:cNvPr>
                <p:cNvPicPr/>
                <p:nvPr/>
              </p:nvPicPr>
              <p:blipFill>
                <a:blip r:embed="rId52"/>
                <a:stretch>
                  <a:fillRect/>
                </a:stretch>
              </p:blipFill>
              <p:spPr>
                <a:xfrm>
                  <a:off x="6816899" y="6143562"/>
                  <a:ext cx="4269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Ink 46">
                  <a:extLst>
                    <a:ext uri="{FF2B5EF4-FFF2-40B4-BE49-F238E27FC236}">
                      <a16:creationId xmlns:a16="http://schemas.microsoft.com/office/drawing/2014/main" id="{27D6ED29-A67A-4CCD-899C-AD58275A619F}"/>
                    </a:ext>
                  </a:extLst>
                </p14:cNvPr>
                <p14:cNvContentPartPr/>
                <p14:nvPr/>
              </p14:nvContentPartPr>
              <p14:xfrm>
                <a:off x="6323339" y="6151482"/>
                <a:ext cx="203400" cy="208080"/>
              </p14:xfrm>
            </p:contentPart>
          </mc:Choice>
          <mc:Fallback>
            <p:pic>
              <p:nvPicPr>
                <p:cNvPr id="47" name="Ink 46">
                  <a:extLst>
                    <a:ext uri="{FF2B5EF4-FFF2-40B4-BE49-F238E27FC236}">
                      <a16:creationId xmlns:a16="http://schemas.microsoft.com/office/drawing/2014/main" id="{27D6ED29-A67A-4CCD-899C-AD58275A619F}"/>
                    </a:ext>
                  </a:extLst>
                </p:cNvPr>
                <p:cNvPicPr/>
                <p:nvPr/>
              </p:nvPicPr>
              <p:blipFill>
                <a:blip r:embed="rId54"/>
                <a:stretch>
                  <a:fillRect/>
                </a:stretch>
              </p:blipFill>
              <p:spPr>
                <a:xfrm>
                  <a:off x="6319019" y="6147162"/>
                  <a:ext cx="212040" cy="216720"/>
                </a:xfrm>
                <a:prstGeom prst="rect">
                  <a:avLst/>
                </a:prstGeom>
              </p:spPr>
            </p:pic>
          </mc:Fallback>
        </mc:AlternateContent>
      </p:grpSp>
      <p:grpSp>
        <p:nvGrpSpPr>
          <p:cNvPr id="52" name="Group 51">
            <a:extLst>
              <a:ext uri="{FF2B5EF4-FFF2-40B4-BE49-F238E27FC236}">
                <a16:creationId xmlns:a16="http://schemas.microsoft.com/office/drawing/2014/main" id="{20A8F325-0A58-4894-8F2B-DD1544DD85CD}"/>
              </a:ext>
            </a:extLst>
          </p:cNvPr>
          <p:cNvGrpSpPr/>
          <p:nvPr/>
        </p:nvGrpSpPr>
        <p:grpSpPr>
          <a:xfrm>
            <a:off x="10151219" y="91242"/>
            <a:ext cx="1958760" cy="842400"/>
            <a:chOff x="10151219" y="91242"/>
            <a:chExt cx="1958760" cy="842400"/>
          </a:xfrm>
        </p:grpSpPr>
        <mc:AlternateContent xmlns:mc="http://schemas.openxmlformats.org/markup-compatibility/2006">
          <mc:Choice xmlns:p14="http://schemas.microsoft.com/office/powerpoint/2010/main" Requires="p14">
            <p:contentPart p14:bwMode="auto" r:id="rId55">
              <p14:nvContentPartPr>
                <p14:cNvPr id="18" name="Ink 17">
                  <a:extLst>
                    <a:ext uri="{FF2B5EF4-FFF2-40B4-BE49-F238E27FC236}">
                      <a16:creationId xmlns:a16="http://schemas.microsoft.com/office/drawing/2014/main" id="{102A6E9A-261B-4D4D-9EFD-6EA7D3E91740}"/>
                    </a:ext>
                  </a:extLst>
                </p14:cNvPr>
                <p14:cNvContentPartPr/>
                <p14:nvPr/>
              </p14:nvContentPartPr>
              <p14:xfrm>
                <a:off x="10330859" y="568242"/>
                <a:ext cx="82440" cy="93240"/>
              </p14:xfrm>
            </p:contentPart>
          </mc:Choice>
          <mc:Fallback>
            <p:pic>
              <p:nvPicPr>
                <p:cNvPr id="18" name="Ink 17">
                  <a:extLst>
                    <a:ext uri="{FF2B5EF4-FFF2-40B4-BE49-F238E27FC236}">
                      <a16:creationId xmlns:a16="http://schemas.microsoft.com/office/drawing/2014/main" id="{102A6E9A-261B-4D4D-9EFD-6EA7D3E91740}"/>
                    </a:ext>
                  </a:extLst>
                </p:cNvPr>
                <p:cNvPicPr/>
                <p:nvPr/>
              </p:nvPicPr>
              <p:blipFill>
                <a:blip r:embed="rId56"/>
                <a:stretch>
                  <a:fillRect/>
                </a:stretch>
              </p:blipFill>
              <p:spPr>
                <a:xfrm>
                  <a:off x="10326539" y="563922"/>
                  <a:ext cx="9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 name="Ink 18">
                  <a:extLst>
                    <a:ext uri="{FF2B5EF4-FFF2-40B4-BE49-F238E27FC236}">
                      <a16:creationId xmlns:a16="http://schemas.microsoft.com/office/drawing/2014/main" id="{953EEB5F-4DEC-444C-985A-B8853667D97F}"/>
                    </a:ext>
                  </a:extLst>
                </p14:cNvPr>
                <p14:cNvContentPartPr/>
                <p14:nvPr/>
              </p14:nvContentPartPr>
              <p14:xfrm>
                <a:off x="10274699" y="125082"/>
                <a:ext cx="105120" cy="255600"/>
              </p14:xfrm>
            </p:contentPart>
          </mc:Choice>
          <mc:Fallback>
            <p:pic>
              <p:nvPicPr>
                <p:cNvPr id="19" name="Ink 18">
                  <a:extLst>
                    <a:ext uri="{FF2B5EF4-FFF2-40B4-BE49-F238E27FC236}">
                      <a16:creationId xmlns:a16="http://schemas.microsoft.com/office/drawing/2014/main" id="{953EEB5F-4DEC-444C-985A-B8853667D97F}"/>
                    </a:ext>
                  </a:extLst>
                </p:cNvPr>
                <p:cNvPicPr/>
                <p:nvPr/>
              </p:nvPicPr>
              <p:blipFill>
                <a:blip r:embed="rId58"/>
                <a:stretch>
                  <a:fillRect/>
                </a:stretch>
              </p:blipFill>
              <p:spPr>
                <a:xfrm>
                  <a:off x="10270379" y="120762"/>
                  <a:ext cx="113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Ink 19">
                  <a:extLst>
                    <a:ext uri="{FF2B5EF4-FFF2-40B4-BE49-F238E27FC236}">
                      <a16:creationId xmlns:a16="http://schemas.microsoft.com/office/drawing/2014/main" id="{6CDB5EBE-2B06-4A35-B7CC-E3BCEE329E06}"/>
                    </a:ext>
                  </a:extLst>
                </p14:cNvPr>
                <p14:cNvContentPartPr/>
                <p14:nvPr/>
              </p14:nvContentPartPr>
              <p14:xfrm>
                <a:off x="10277579" y="243882"/>
                <a:ext cx="166680" cy="18360"/>
              </p14:xfrm>
            </p:contentPart>
          </mc:Choice>
          <mc:Fallback>
            <p:pic>
              <p:nvPicPr>
                <p:cNvPr id="20" name="Ink 19">
                  <a:extLst>
                    <a:ext uri="{FF2B5EF4-FFF2-40B4-BE49-F238E27FC236}">
                      <a16:creationId xmlns:a16="http://schemas.microsoft.com/office/drawing/2014/main" id="{6CDB5EBE-2B06-4A35-B7CC-E3BCEE329E06}"/>
                    </a:ext>
                  </a:extLst>
                </p:cNvPr>
                <p:cNvPicPr/>
                <p:nvPr/>
              </p:nvPicPr>
              <p:blipFill>
                <a:blip r:embed="rId60"/>
                <a:stretch>
                  <a:fillRect/>
                </a:stretch>
              </p:blipFill>
              <p:spPr>
                <a:xfrm>
                  <a:off x="10273259" y="239562"/>
                  <a:ext cx="175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 name="Ink 20">
                  <a:extLst>
                    <a:ext uri="{FF2B5EF4-FFF2-40B4-BE49-F238E27FC236}">
                      <a16:creationId xmlns:a16="http://schemas.microsoft.com/office/drawing/2014/main" id="{EC13B827-9992-420A-94FA-331CA6242CF3}"/>
                    </a:ext>
                  </a:extLst>
                </p14:cNvPr>
                <p14:cNvContentPartPr/>
                <p14:nvPr/>
              </p14:nvContentPartPr>
              <p14:xfrm>
                <a:off x="10470539" y="427482"/>
                <a:ext cx="1352520" cy="126720"/>
              </p14:xfrm>
            </p:contentPart>
          </mc:Choice>
          <mc:Fallback>
            <p:pic>
              <p:nvPicPr>
                <p:cNvPr id="21" name="Ink 20">
                  <a:extLst>
                    <a:ext uri="{FF2B5EF4-FFF2-40B4-BE49-F238E27FC236}">
                      <a16:creationId xmlns:a16="http://schemas.microsoft.com/office/drawing/2014/main" id="{EC13B827-9992-420A-94FA-331CA6242CF3}"/>
                    </a:ext>
                  </a:extLst>
                </p:cNvPr>
                <p:cNvPicPr/>
                <p:nvPr/>
              </p:nvPicPr>
              <p:blipFill>
                <a:blip r:embed="rId62"/>
                <a:stretch>
                  <a:fillRect/>
                </a:stretch>
              </p:blipFill>
              <p:spPr>
                <a:xfrm>
                  <a:off x="10466219" y="423162"/>
                  <a:ext cx="1361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2" name="Ink 21">
                  <a:extLst>
                    <a:ext uri="{FF2B5EF4-FFF2-40B4-BE49-F238E27FC236}">
                      <a16:creationId xmlns:a16="http://schemas.microsoft.com/office/drawing/2014/main" id="{850B1C12-1687-4042-8923-711B24F941DA}"/>
                    </a:ext>
                  </a:extLst>
                </p14:cNvPr>
                <p14:cNvContentPartPr/>
                <p14:nvPr/>
              </p14:nvContentPartPr>
              <p14:xfrm>
                <a:off x="11709299" y="353682"/>
                <a:ext cx="155160" cy="205200"/>
              </p14:xfrm>
            </p:contentPart>
          </mc:Choice>
          <mc:Fallback>
            <p:pic>
              <p:nvPicPr>
                <p:cNvPr id="22" name="Ink 21">
                  <a:extLst>
                    <a:ext uri="{FF2B5EF4-FFF2-40B4-BE49-F238E27FC236}">
                      <a16:creationId xmlns:a16="http://schemas.microsoft.com/office/drawing/2014/main" id="{850B1C12-1687-4042-8923-711B24F941DA}"/>
                    </a:ext>
                  </a:extLst>
                </p:cNvPr>
                <p:cNvPicPr/>
                <p:nvPr/>
              </p:nvPicPr>
              <p:blipFill>
                <a:blip r:embed="rId64"/>
                <a:stretch>
                  <a:fillRect/>
                </a:stretch>
              </p:blipFill>
              <p:spPr>
                <a:xfrm>
                  <a:off x="11704979" y="349362"/>
                  <a:ext cx="163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 name="Ink 22">
                  <a:extLst>
                    <a:ext uri="{FF2B5EF4-FFF2-40B4-BE49-F238E27FC236}">
                      <a16:creationId xmlns:a16="http://schemas.microsoft.com/office/drawing/2014/main" id="{321AC929-AF55-43AD-9F6E-D7C0E023BF7D}"/>
                    </a:ext>
                  </a:extLst>
                </p14:cNvPr>
                <p14:cNvContentPartPr/>
                <p14:nvPr/>
              </p14:nvContentPartPr>
              <p14:xfrm>
                <a:off x="11872019" y="416682"/>
                <a:ext cx="105120" cy="88560"/>
              </p14:xfrm>
            </p:contentPart>
          </mc:Choice>
          <mc:Fallback>
            <p:pic>
              <p:nvPicPr>
                <p:cNvPr id="23" name="Ink 22">
                  <a:extLst>
                    <a:ext uri="{FF2B5EF4-FFF2-40B4-BE49-F238E27FC236}">
                      <a16:creationId xmlns:a16="http://schemas.microsoft.com/office/drawing/2014/main" id="{321AC929-AF55-43AD-9F6E-D7C0E023BF7D}"/>
                    </a:ext>
                  </a:extLst>
                </p:cNvPr>
                <p:cNvPicPr/>
                <p:nvPr/>
              </p:nvPicPr>
              <p:blipFill>
                <a:blip r:embed="rId66"/>
                <a:stretch>
                  <a:fillRect/>
                </a:stretch>
              </p:blipFill>
              <p:spPr>
                <a:xfrm>
                  <a:off x="11867699" y="412362"/>
                  <a:ext cx="11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4" name="Ink 23">
                  <a:extLst>
                    <a:ext uri="{FF2B5EF4-FFF2-40B4-BE49-F238E27FC236}">
                      <a16:creationId xmlns:a16="http://schemas.microsoft.com/office/drawing/2014/main" id="{171F9BAD-DCCE-450F-954C-B188C937A923}"/>
                    </a:ext>
                  </a:extLst>
                </p14:cNvPr>
                <p14:cNvContentPartPr/>
                <p14:nvPr/>
              </p14:nvContentPartPr>
              <p14:xfrm>
                <a:off x="11853299" y="91242"/>
                <a:ext cx="256680" cy="255600"/>
              </p14:xfrm>
            </p:contentPart>
          </mc:Choice>
          <mc:Fallback>
            <p:pic>
              <p:nvPicPr>
                <p:cNvPr id="24" name="Ink 23">
                  <a:extLst>
                    <a:ext uri="{FF2B5EF4-FFF2-40B4-BE49-F238E27FC236}">
                      <a16:creationId xmlns:a16="http://schemas.microsoft.com/office/drawing/2014/main" id="{171F9BAD-DCCE-450F-954C-B188C937A923}"/>
                    </a:ext>
                  </a:extLst>
                </p:cNvPr>
                <p:cNvPicPr/>
                <p:nvPr/>
              </p:nvPicPr>
              <p:blipFill>
                <a:blip r:embed="rId68"/>
                <a:stretch>
                  <a:fillRect/>
                </a:stretch>
              </p:blipFill>
              <p:spPr>
                <a:xfrm>
                  <a:off x="11848979" y="86922"/>
                  <a:ext cx="2653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 name="Ink 24">
                  <a:extLst>
                    <a:ext uri="{FF2B5EF4-FFF2-40B4-BE49-F238E27FC236}">
                      <a16:creationId xmlns:a16="http://schemas.microsoft.com/office/drawing/2014/main" id="{616A2DF4-0C49-4CBF-B3CD-E3E14DA82A60}"/>
                    </a:ext>
                  </a:extLst>
                </p14:cNvPr>
                <p14:cNvContentPartPr/>
                <p14:nvPr/>
              </p14:nvContentPartPr>
              <p14:xfrm>
                <a:off x="11864459" y="452322"/>
                <a:ext cx="107280" cy="91800"/>
              </p14:xfrm>
            </p:contentPart>
          </mc:Choice>
          <mc:Fallback>
            <p:pic>
              <p:nvPicPr>
                <p:cNvPr id="25" name="Ink 24">
                  <a:extLst>
                    <a:ext uri="{FF2B5EF4-FFF2-40B4-BE49-F238E27FC236}">
                      <a16:creationId xmlns:a16="http://schemas.microsoft.com/office/drawing/2014/main" id="{616A2DF4-0C49-4CBF-B3CD-E3E14DA82A60}"/>
                    </a:ext>
                  </a:extLst>
                </p:cNvPr>
                <p:cNvPicPr/>
                <p:nvPr/>
              </p:nvPicPr>
              <p:blipFill>
                <a:blip r:embed="rId70"/>
                <a:stretch>
                  <a:fillRect/>
                </a:stretch>
              </p:blipFill>
              <p:spPr>
                <a:xfrm>
                  <a:off x="11860139" y="448002"/>
                  <a:ext cx="11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 name="Ink 27">
                  <a:extLst>
                    <a:ext uri="{FF2B5EF4-FFF2-40B4-BE49-F238E27FC236}">
                      <a16:creationId xmlns:a16="http://schemas.microsoft.com/office/drawing/2014/main" id="{F4EF71D4-0297-4BB8-9D0F-2021448E857F}"/>
                    </a:ext>
                  </a:extLst>
                </p14:cNvPr>
                <p14:cNvContentPartPr/>
                <p14:nvPr/>
              </p14:nvContentPartPr>
              <p14:xfrm>
                <a:off x="11926379" y="652842"/>
                <a:ext cx="129960" cy="222480"/>
              </p14:xfrm>
            </p:contentPart>
          </mc:Choice>
          <mc:Fallback>
            <p:pic>
              <p:nvPicPr>
                <p:cNvPr id="28" name="Ink 27">
                  <a:extLst>
                    <a:ext uri="{FF2B5EF4-FFF2-40B4-BE49-F238E27FC236}">
                      <a16:creationId xmlns:a16="http://schemas.microsoft.com/office/drawing/2014/main" id="{F4EF71D4-0297-4BB8-9D0F-2021448E857F}"/>
                    </a:ext>
                  </a:extLst>
                </p:cNvPr>
                <p:cNvPicPr/>
                <p:nvPr/>
              </p:nvPicPr>
              <p:blipFill>
                <a:blip r:embed="rId72"/>
                <a:stretch>
                  <a:fillRect/>
                </a:stretch>
              </p:blipFill>
              <p:spPr>
                <a:xfrm>
                  <a:off x="11922059" y="648522"/>
                  <a:ext cx="138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Ink 26">
                  <a:extLst>
                    <a:ext uri="{FF2B5EF4-FFF2-40B4-BE49-F238E27FC236}">
                      <a16:creationId xmlns:a16="http://schemas.microsoft.com/office/drawing/2014/main" id="{A31FB425-7AD1-4184-AC99-102AC438F453}"/>
                    </a:ext>
                  </a:extLst>
                </p14:cNvPr>
                <p14:cNvContentPartPr/>
                <p14:nvPr/>
              </p14:nvContentPartPr>
              <p14:xfrm>
                <a:off x="10151219" y="928242"/>
                <a:ext cx="6120" cy="360"/>
              </p14:xfrm>
            </p:contentPart>
          </mc:Choice>
          <mc:Fallback>
            <p:pic>
              <p:nvPicPr>
                <p:cNvPr id="27" name="Ink 26">
                  <a:extLst>
                    <a:ext uri="{FF2B5EF4-FFF2-40B4-BE49-F238E27FC236}">
                      <a16:creationId xmlns:a16="http://schemas.microsoft.com/office/drawing/2014/main" id="{A31FB425-7AD1-4184-AC99-102AC438F453}"/>
                    </a:ext>
                  </a:extLst>
                </p:cNvPr>
                <p:cNvPicPr/>
                <p:nvPr/>
              </p:nvPicPr>
              <p:blipFill>
                <a:blip r:embed="rId74"/>
                <a:stretch>
                  <a:fillRect/>
                </a:stretch>
              </p:blipFill>
              <p:spPr>
                <a:xfrm>
                  <a:off x="10146899" y="923922"/>
                  <a:ext cx="147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 name="Ink 28">
                  <a:extLst>
                    <a:ext uri="{FF2B5EF4-FFF2-40B4-BE49-F238E27FC236}">
                      <a16:creationId xmlns:a16="http://schemas.microsoft.com/office/drawing/2014/main" id="{3436BCE6-4A82-4085-A412-F2C5F74FD321}"/>
                    </a:ext>
                  </a:extLst>
                </p14:cNvPr>
                <p14:cNvContentPartPr/>
                <p14:nvPr/>
              </p14:nvContentPartPr>
              <p14:xfrm>
                <a:off x="10299899" y="739602"/>
                <a:ext cx="106920" cy="194040"/>
              </p14:xfrm>
            </p:contentPart>
          </mc:Choice>
          <mc:Fallback>
            <p:pic>
              <p:nvPicPr>
                <p:cNvPr id="29" name="Ink 28">
                  <a:extLst>
                    <a:ext uri="{FF2B5EF4-FFF2-40B4-BE49-F238E27FC236}">
                      <a16:creationId xmlns:a16="http://schemas.microsoft.com/office/drawing/2014/main" id="{3436BCE6-4A82-4085-A412-F2C5F74FD321}"/>
                    </a:ext>
                  </a:extLst>
                </p:cNvPr>
                <p:cNvPicPr/>
                <p:nvPr/>
              </p:nvPicPr>
              <p:blipFill>
                <a:blip r:embed="rId76"/>
                <a:stretch>
                  <a:fillRect/>
                </a:stretch>
              </p:blipFill>
              <p:spPr>
                <a:xfrm>
                  <a:off x="10295579" y="735282"/>
                  <a:ext cx="115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Ink 48">
                  <a:extLst>
                    <a:ext uri="{FF2B5EF4-FFF2-40B4-BE49-F238E27FC236}">
                      <a16:creationId xmlns:a16="http://schemas.microsoft.com/office/drawing/2014/main" id="{4AC8B2D8-84A4-4AB1-921B-902E21FC1975}"/>
                    </a:ext>
                  </a:extLst>
                </p14:cNvPr>
                <p14:cNvContentPartPr/>
                <p14:nvPr/>
              </p14:nvContentPartPr>
              <p14:xfrm>
                <a:off x="10338419" y="515682"/>
                <a:ext cx="186120" cy="105480"/>
              </p14:xfrm>
            </p:contentPart>
          </mc:Choice>
          <mc:Fallback>
            <p:pic>
              <p:nvPicPr>
                <p:cNvPr id="49" name="Ink 48">
                  <a:extLst>
                    <a:ext uri="{FF2B5EF4-FFF2-40B4-BE49-F238E27FC236}">
                      <a16:creationId xmlns:a16="http://schemas.microsoft.com/office/drawing/2014/main" id="{4AC8B2D8-84A4-4AB1-921B-902E21FC1975}"/>
                    </a:ext>
                  </a:extLst>
                </p:cNvPr>
                <p:cNvPicPr/>
                <p:nvPr/>
              </p:nvPicPr>
              <p:blipFill>
                <a:blip r:embed="rId78"/>
                <a:stretch>
                  <a:fillRect/>
                </a:stretch>
              </p:blipFill>
              <p:spPr>
                <a:xfrm>
                  <a:off x="10334099" y="511362"/>
                  <a:ext cx="19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Ink 49">
                  <a:extLst>
                    <a:ext uri="{FF2B5EF4-FFF2-40B4-BE49-F238E27FC236}">
                      <a16:creationId xmlns:a16="http://schemas.microsoft.com/office/drawing/2014/main" id="{CF46B138-4923-4F14-92BE-0EE743081C0D}"/>
                    </a:ext>
                  </a:extLst>
                </p14:cNvPr>
                <p14:cNvContentPartPr/>
                <p14:nvPr/>
              </p14:nvContentPartPr>
              <p14:xfrm>
                <a:off x="11867339" y="401562"/>
                <a:ext cx="141120" cy="133560"/>
              </p14:xfrm>
            </p:contentPart>
          </mc:Choice>
          <mc:Fallback>
            <p:pic>
              <p:nvPicPr>
                <p:cNvPr id="50" name="Ink 49">
                  <a:extLst>
                    <a:ext uri="{FF2B5EF4-FFF2-40B4-BE49-F238E27FC236}">
                      <a16:creationId xmlns:a16="http://schemas.microsoft.com/office/drawing/2014/main" id="{CF46B138-4923-4F14-92BE-0EE743081C0D}"/>
                    </a:ext>
                  </a:extLst>
                </p:cNvPr>
                <p:cNvPicPr/>
                <p:nvPr/>
              </p:nvPicPr>
              <p:blipFill>
                <a:blip r:embed="rId80"/>
                <a:stretch>
                  <a:fillRect/>
                </a:stretch>
              </p:blipFill>
              <p:spPr>
                <a:xfrm>
                  <a:off x="11863019" y="397242"/>
                  <a:ext cx="149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Ink 50">
                  <a:extLst>
                    <a:ext uri="{FF2B5EF4-FFF2-40B4-BE49-F238E27FC236}">
                      <a16:creationId xmlns:a16="http://schemas.microsoft.com/office/drawing/2014/main" id="{C57ED09B-E716-4ECC-8195-679A5D1888B4}"/>
                    </a:ext>
                  </a:extLst>
                </p14:cNvPr>
                <p14:cNvContentPartPr/>
                <p14:nvPr/>
              </p14:nvContentPartPr>
              <p14:xfrm>
                <a:off x="11600939" y="320922"/>
                <a:ext cx="255240" cy="279000"/>
              </p14:xfrm>
            </p:contentPart>
          </mc:Choice>
          <mc:Fallback>
            <p:pic>
              <p:nvPicPr>
                <p:cNvPr id="51" name="Ink 50">
                  <a:extLst>
                    <a:ext uri="{FF2B5EF4-FFF2-40B4-BE49-F238E27FC236}">
                      <a16:creationId xmlns:a16="http://schemas.microsoft.com/office/drawing/2014/main" id="{C57ED09B-E716-4ECC-8195-679A5D1888B4}"/>
                    </a:ext>
                  </a:extLst>
                </p:cNvPr>
                <p:cNvPicPr/>
                <p:nvPr/>
              </p:nvPicPr>
              <p:blipFill>
                <a:blip r:embed="rId82"/>
                <a:stretch>
                  <a:fillRect/>
                </a:stretch>
              </p:blipFill>
              <p:spPr>
                <a:xfrm>
                  <a:off x="11596619" y="316602"/>
                  <a:ext cx="263880" cy="287640"/>
                </a:xfrm>
                <a:prstGeom prst="rect">
                  <a:avLst/>
                </a:prstGeom>
              </p:spPr>
            </p:pic>
          </mc:Fallback>
        </mc:AlternateContent>
      </p:grpSp>
    </p:spTree>
    <p:extLst>
      <p:ext uri="{BB962C8B-B14F-4D97-AF65-F5344CB8AC3E}">
        <p14:creationId xmlns:p14="http://schemas.microsoft.com/office/powerpoint/2010/main" val="197636865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838080" y="365040"/>
            <a:ext cx="10515240" cy="1280880"/>
          </a:xfrm>
          <a:prstGeom prst="rect">
            <a:avLst/>
          </a:prstGeom>
          <a:noFill/>
          <a:ln>
            <a:noFill/>
          </a:ln>
        </p:spPr>
        <p:txBody>
          <a:bodyPr anchor="ctr"/>
          <a:lstStyle/>
          <a:p>
            <a:pPr>
              <a:lnSpc>
                <a:spcPct val="90000"/>
              </a:lnSpc>
            </a:pPr>
            <a:r>
              <a:rPr lang="sl-SI" sz="3200" b="1" strike="noStrike" spc="-1" dirty="0" err="1">
                <a:solidFill>
                  <a:srgbClr val="000000"/>
                </a:solidFill>
                <a:latin typeface="Arial"/>
                <a:ea typeface="Roboto"/>
              </a:rPr>
              <a:t>Applications</a:t>
            </a:r>
            <a:r>
              <a:rPr lang="sl-SI" sz="3200" b="1" strike="noStrike" spc="-1" dirty="0">
                <a:solidFill>
                  <a:srgbClr val="000000"/>
                </a:solidFill>
                <a:latin typeface="Arial"/>
                <a:ea typeface="Roboto"/>
              </a:rPr>
              <a:t>: </a:t>
            </a:r>
            <a:r>
              <a:rPr lang="en-US" sz="3200" b="1" spc="-1" dirty="0">
                <a:solidFill>
                  <a:srgbClr val="000000"/>
                </a:solidFill>
                <a:latin typeface="Arial"/>
                <a:ea typeface="Roboto"/>
              </a:rPr>
              <a:t>A</a:t>
            </a:r>
            <a:r>
              <a:rPr lang="sl-SI" sz="3200" b="1" strike="noStrike" spc="-1" dirty="0" err="1">
                <a:solidFill>
                  <a:srgbClr val="000000"/>
                </a:solidFill>
                <a:latin typeface="Arial"/>
                <a:ea typeface="Roboto"/>
              </a:rPr>
              <a:t>rchitectural</a:t>
            </a:r>
            <a:r>
              <a:rPr lang="sl-SI" sz="3200" b="1" strike="noStrike" spc="-1" dirty="0">
                <a:solidFill>
                  <a:srgbClr val="000000"/>
                </a:solidFill>
                <a:latin typeface="Arial"/>
                <a:ea typeface="Roboto"/>
              </a:rPr>
              <a:t> </a:t>
            </a:r>
            <a:r>
              <a:rPr lang="en-US" sz="3200" b="1" strike="noStrike" spc="-1" dirty="0">
                <a:solidFill>
                  <a:srgbClr val="000000"/>
                </a:solidFill>
                <a:latin typeface="Arial"/>
                <a:ea typeface="Roboto"/>
              </a:rPr>
              <a:t>R</a:t>
            </a:r>
            <a:r>
              <a:rPr lang="sl-SI" sz="3200" b="1" strike="noStrike" spc="-1" dirty="0" err="1">
                <a:solidFill>
                  <a:srgbClr val="000000"/>
                </a:solidFill>
                <a:latin typeface="Arial"/>
                <a:ea typeface="Roboto"/>
              </a:rPr>
              <a:t>equirements</a:t>
            </a:r>
            <a:endParaRPr lang="sl-SI" sz="3200" b="0" strike="noStrike" spc="-1" dirty="0">
              <a:solidFill>
                <a:srgbClr val="000000"/>
              </a:solidFill>
              <a:latin typeface="Calibri"/>
            </a:endParaRPr>
          </a:p>
        </p:txBody>
      </p:sp>
      <p:sp>
        <p:nvSpPr>
          <p:cNvPr id="111" name="TextShape 2"/>
          <p:cNvSpPr txBox="1"/>
          <p:nvPr/>
        </p:nvSpPr>
        <p:spPr>
          <a:xfrm>
            <a:off x="838080" y="1645920"/>
            <a:ext cx="10515240" cy="4350960"/>
          </a:xfrm>
          <a:prstGeom prst="rect">
            <a:avLst/>
          </a:prstGeom>
          <a:noFill/>
          <a:ln>
            <a:noFill/>
          </a:ln>
        </p:spPr>
        <p:txBody>
          <a:bodyPr/>
          <a:lstStyle/>
          <a:p>
            <a:pPr marL="522360" indent="-391320">
              <a:buClr>
                <a:srgbClr val="000000"/>
              </a:buClr>
              <a:buSzPct val="45000"/>
              <a:buFont typeface="Wingdings" charset="2"/>
              <a:buChar char=""/>
            </a:pPr>
            <a:r>
              <a:rPr lang="sl-SI" sz="2400" b="0" strike="noStrike" spc="-1" dirty="0" err="1">
                <a:solidFill>
                  <a:srgbClr val="000000"/>
                </a:solidFill>
                <a:latin typeface="Arial"/>
              </a:rPr>
              <a:t>The</a:t>
            </a:r>
            <a:r>
              <a:rPr lang="sl-SI" sz="2400" b="0" strike="noStrike" spc="-1" dirty="0">
                <a:solidFill>
                  <a:srgbClr val="000000"/>
                </a:solidFill>
                <a:latin typeface="Arial"/>
              </a:rPr>
              <a:t> </a:t>
            </a:r>
            <a:r>
              <a:rPr lang="sl-SI" sz="2400" b="0" strike="noStrike" spc="-1" dirty="0" err="1">
                <a:solidFill>
                  <a:srgbClr val="000000"/>
                </a:solidFill>
                <a:latin typeface="Arial"/>
              </a:rPr>
              <a:t>architecture</a:t>
            </a:r>
            <a:r>
              <a:rPr lang="sl-SI" sz="2400" b="0" strike="noStrike" spc="-1" dirty="0">
                <a:solidFill>
                  <a:srgbClr val="000000"/>
                </a:solidFill>
                <a:latin typeface="Arial"/>
              </a:rPr>
              <a:t> </a:t>
            </a:r>
            <a:r>
              <a:rPr lang="sl-SI" sz="2400" b="0" strike="noStrike" spc="-1" dirty="0" err="1">
                <a:solidFill>
                  <a:srgbClr val="000000"/>
                </a:solidFill>
                <a:latin typeface="Arial"/>
              </a:rPr>
              <a:t>should</a:t>
            </a:r>
            <a:r>
              <a:rPr lang="sl-SI" sz="2400" b="0" strike="noStrike" spc="-1" dirty="0">
                <a:solidFill>
                  <a:srgbClr val="000000"/>
                </a:solidFill>
                <a:latin typeface="Arial"/>
              </a:rPr>
              <a:t> </a:t>
            </a:r>
            <a:r>
              <a:rPr lang="sl-SI" sz="2400" b="0" strike="noStrike" spc="-1" dirty="0" err="1">
                <a:solidFill>
                  <a:srgbClr val="000000"/>
                </a:solidFill>
                <a:latin typeface="Arial"/>
              </a:rPr>
              <a:t>meet</a:t>
            </a:r>
            <a:r>
              <a:rPr lang="sl-SI" sz="2400" b="0" strike="noStrike" spc="-1" dirty="0">
                <a:solidFill>
                  <a:srgbClr val="000000"/>
                </a:solidFill>
                <a:latin typeface="Arial"/>
              </a:rPr>
              <a:t> </a:t>
            </a:r>
            <a:r>
              <a:rPr lang="sl-SI" sz="2400" b="0" strike="noStrike" spc="-1" dirty="0" err="1">
                <a:solidFill>
                  <a:srgbClr val="000000"/>
                </a:solidFill>
                <a:latin typeface="Arial"/>
              </a:rPr>
              <a:t>the</a:t>
            </a:r>
            <a:r>
              <a:rPr lang="sl-SI" sz="2400" b="0" strike="noStrike" spc="-1" dirty="0">
                <a:solidFill>
                  <a:srgbClr val="000000"/>
                </a:solidFill>
                <a:latin typeface="Arial"/>
              </a:rPr>
              <a:t> </a:t>
            </a:r>
            <a:r>
              <a:rPr lang="sl-SI" sz="2400" b="0" strike="noStrike" spc="-1" dirty="0" err="1">
                <a:solidFill>
                  <a:srgbClr val="000000"/>
                </a:solidFill>
                <a:latin typeface="Arial"/>
              </a:rPr>
              <a:t>following</a:t>
            </a:r>
            <a:r>
              <a:rPr lang="sl-SI" sz="2400" b="0" strike="noStrike" spc="-1" dirty="0">
                <a:solidFill>
                  <a:srgbClr val="000000"/>
                </a:solidFill>
                <a:latin typeface="Arial"/>
              </a:rPr>
              <a:t> </a:t>
            </a:r>
            <a:r>
              <a:rPr lang="sl-SI" sz="2400" b="0" strike="noStrike" spc="-1" dirty="0" err="1">
                <a:solidFill>
                  <a:srgbClr val="000000"/>
                </a:solidFill>
                <a:latin typeface="Arial"/>
              </a:rPr>
              <a:t>goals</a:t>
            </a:r>
            <a:r>
              <a:rPr lang="sl-SI" sz="2400" b="0" strike="noStrike" spc="-1" dirty="0">
                <a:solidFill>
                  <a:srgbClr val="000000"/>
                </a:solidFill>
                <a:latin typeface="Arial"/>
              </a:rPr>
              <a:t>:</a:t>
            </a:r>
          </a:p>
          <a:p>
            <a:pPr marL="996120" lvl="1" indent="-342720">
              <a:buClr>
                <a:srgbClr val="000000"/>
              </a:buClr>
              <a:buSzPct val="75000"/>
              <a:buFont typeface="Arial"/>
              <a:buChar char="‒"/>
            </a:pPr>
            <a:r>
              <a:rPr lang="sl-SI" sz="2400" b="1" spc="-1" dirty="0" err="1">
                <a:solidFill>
                  <a:srgbClr val="000000"/>
                </a:solidFill>
              </a:rPr>
              <a:t>Loose</a:t>
            </a:r>
            <a:r>
              <a:rPr lang="sl-SI" sz="2400" b="1" spc="-1" dirty="0">
                <a:solidFill>
                  <a:srgbClr val="000000"/>
                </a:solidFill>
              </a:rPr>
              <a:t> </a:t>
            </a:r>
            <a:r>
              <a:rPr lang="sl-SI" sz="2400" b="1" spc="-1" dirty="0" err="1">
                <a:solidFill>
                  <a:srgbClr val="000000"/>
                </a:solidFill>
              </a:rPr>
              <a:t>Coupling</a:t>
            </a:r>
            <a:r>
              <a:rPr lang="sl-SI" sz="2400" b="1" spc="-1" dirty="0">
                <a:solidFill>
                  <a:srgbClr val="000000"/>
                </a:solidFill>
              </a:rPr>
              <a:t>, </a:t>
            </a:r>
            <a:r>
              <a:rPr lang="sl-SI" sz="2400" b="1" spc="-1" dirty="0" err="1">
                <a:solidFill>
                  <a:srgbClr val="000000"/>
                </a:solidFill>
              </a:rPr>
              <a:t>Fog</a:t>
            </a:r>
            <a:r>
              <a:rPr lang="sl-SI" sz="2400" b="1" spc="-1" dirty="0">
                <a:solidFill>
                  <a:srgbClr val="000000"/>
                </a:solidFill>
              </a:rPr>
              <a:t> (Peer) </a:t>
            </a:r>
            <a:r>
              <a:rPr lang="sl-SI" sz="2400" b="1" spc="-1" dirty="0" err="1">
                <a:solidFill>
                  <a:srgbClr val="000000"/>
                </a:solidFill>
              </a:rPr>
              <a:t>Nodes</a:t>
            </a:r>
            <a:endParaRPr lang="sl-SI" sz="2400" b="1" spc="-1" dirty="0">
              <a:solidFill>
                <a:srgbClr val="000000"/>
              </a:solidFill>
            </a:endParaRPr>
          </a:p>
          <a:p>
            <a:pPr marL="996120" lvl="1" indent="-342720">
              <a:buClr>
                <a:srgbClr val="000000"/>
              </a:buClr>
              <a:buSzPct val="75000"/>
              <a:buFont typeface="Arial"/>
              <a:buChar char="‒"/>
            </a:pPr>
            <a:r>
              <a:rPr lang="sl-SI" sz="2400" b="1" strike="noStrike" spc="-1" dirty="0" err="1">
                <a:solidFill>
                  <a:srgbClr val="000000"/>
                </a:solidFill>
                <a:latin typeface="Arial"/>
              </a:rPr>
              <a:t>Scalable</a:t>
            </a:r>
            <a:r>
              <a:rPr lang="sl-SI" sz="2400" b="1" strike="noStrike" spc="-1" dirty="0">
                <a:solidFill>
                  <a:srgbClr val="000000"/>
                </a:solidFill>
                <a:latin typeface="Arial"/>
              </a:rPr>
              <a:t> design, data/</a:t>
            </a:r>
            <a:r>
              <a:rPr lang="sl-SI" sz="2400" b="1" strike="noStrike" spc="-1" dirty="0" err="1">
                <a:solidFill>
                  <a:srgbClr val="000000"/>
                </a:solidFill>
                <a:latin typeface="Arial"/>
              </a:rPr>
              <a:t>process</a:t>
            </a:r>
            <a:r>
              <a:rPr lang="sl-SI" sz="2400" b="1" strike="noStrike" spc="-1" dirty="0">
                <a:solidFill>
                  <a:srgbClr val="000000"/>
                </a:solidFill>
                <a:latin typeface="Arial"/>
              </a:rPr>
              <a:t> </a:t>
            </a:r>
            <a:r>
              <a:rPr lang="sl-SI" sz="2400" b="1" strike="noStrike" spc="-1" dirty="0" err="1">
                <a:solidFill>
                  <a:srgbClr val="000000"/>
                </a:solidFill>
                <a:latin typeface="Arial"/>
              </a:rPr>
              <a:t>should</a:t>
            </a:r>
            <a:r>
              <a:rPr lang="sl-SI" sz="2400" b="1" strike="noStrike" spc="-1" dirty="0">
                <a:solidFill>
                  <a:srgbClr val="000000"/>
                </a:solidFill>
                <a:latin typeface="Arial"/>
              </a:rPr>
              <a:t> be </a:t>
            </a:r>
            <a:r>
              <a:rPr lang="sl-SI" sz="2400" b="1" strike="noStrike" spc="-1" dirty="0" err="1">
                <a:solidFill>
                  <a:srgbClr val="000000"/>
                </a:solidFill>
                <a:latin typeface="Arial"/>
              </a:rPr>
              <a:t>distributed</a:t>
            </a:r>
            <a:r>
              <a:rPr lang="sl-SI" sz="2400" b="1" strike="noStrike" spc="-1" dirty="0">
                <a:solidFill>
                  <a:srgbClr val="000000"/>
                </a:solidFill>
                <a:latin typeface="Arial"/>
              </a:rPr>
              <a:t> </a:t>
            </a:r>
            <a:r>
              <a:rPr lang="sl-SI" sz="2400" b="1" strike="noStrike" spc="-1" dirty="0" err="1">
                <a:solidFill>
                  <a:srgbClr val="000000"/>
                </a:solidFill>
                <a:latin typeface="Arial"/>
              </a:rPr>
              <a:t>over</a:t>
            </a:r>
            <a:r>
              <a:rPr lang="sl-SI" sz="2400" b="1" strike="noStrike" spc="-1" dirty="0">
                <a:solidFill>
                  <a:srgbClr val="000000"/>
                </a:solidFill>
                <a:latin typeface="Arial"/>
              </a:rPr>
              <a:t> at </a:t>
            </a:r>
            <a:r>
              <a:rPr lang="sl-SI" sz="2400" b="1" strike="noStrike" spc="-1" dirty="0" err="1">
                <a:solidFill>
                  <a:srgbClr val="000000"/>
                </a:solidFill>
                <a:latin typeface="Arial"/>
              </a:rPr>
              <a:t>least</a:t>
            </a:r>
            <a:r>
              <a:rPr lang="sl-SI" sz="2400" b="1" strike="noStrike" spc="-1" dirty="0">
                <a:solidFill>
                  <a:srgbClr val="000000"/>
                </a:solidFill>
                <a:latin typeface="Arial"/>
              </a:rPr>
              <a:t> </a:t>
            </a:r>
            <a:r>
              <a:rPr lang="sl-SI" sz="2400" b="1" strike="noStrike" spc="-1" dirty="0" err="1">
                <a:solidFill>
                  <a:srgbClr val="000000"/>
                </a:solidFill>
                <a:latin typeface="Arial"/>
              </a:rPr>
              <a:t>few</a:t>
            </a:r>
            <a:r>
              <a:rPr lang="sl-SI" sz="2400" b="1" strike="noStrike" spc="-1" dirty="0">
                <a:solidFill>
                  <a:srgbClr val="000000"/>
                </a:solidFill>
                <a:latin typeface="Arial"/>
              </a:rPr>
              <a:t> </a:t>
            </a:r>
            <a:r>
              <a:rPr lang="sl-SI" sz="2400" b="1" strike="noStrike" spc="-1" dirty="0" err="1">
                <a:solidFill>
                  <a:srgbClr val="000000"/>
                </a:solidFill>
                <a:latin typeface="Arial"/>
              </a:rPr>
              <a:t>Peers</a:t>
            </a:r>
            <a:r>
              <a:rPr lang="sl-SI" sz="2400" b="1" strike="noStrike" spc="-1" dirty="0">
                <a:solidFill>
                  <a:srgbClr val="000000"/>
                </a:solidFill>
                <a:latin typeface="Arial"/>
              </a:rPr>
              <a:t> to </a:t>
            </a:r>
            <a:r>
              <a:rPr lang="sl-SI" sz="2400" b="1" strike="noStrike" spc="-1" dirty="0" err="1">
                <a:solidFill>
                  <a:srgbClr val="000000"/>
                </a:solidFill>
                <a:latin typeface="Arial"/>
              </a:rPr>
              <a:t>achieve</a:t>
            </a:r>
            <a:r>
              <a:rPr lang="sl-SI" sz="2400" b="1" strike="noStrike" spc="-1" dirty="0">
                <a:solidFill>
                  <a:srgbClr val="000000"/>
                </a:solidFill>
                <a:latin typeface="Arial"/>
              </a:rPr>
              <a:t> </a:t>
            </a:r>
            <a:r>
              <a:rPr lang="sl-SI" sz="2400" b="1" strike="noStrike" spc="-1" dirty="0" err="1">
                <a:solidFill>
                  <a:srgbClr val="000000"/>
                </a:solidFill>
                <a:latin typeface="Arial"/>
              </a:rPr>
              <a:t>vision</a:t>
            </a:r>
            <a:r>
              <a:rPr lang="sl-SI" sz="2400" b="1" strike="noStrike" spc="-1" dirty="0">
                <a:solidFill>
                  <a:srgbClr val="000000"/>
                </a:solidFill>
                <a:latin typeface="Arial"/>
              </a:rPr>
              <a:t> of </a:t>
            </a:r>
            <a:r>
              <a:rPr lang="sl-SI" sz="2400" b="1" strike="noStrike" spc="-1" dirty="0" err="1">
                <a:solidFill>
                  <a:srgbClr val="000000"/>
                </a:solidFill>
                <a:latin typeface="Arial"/>
              </a:rPr>
              <a:t>Fog</a:t>
            </a:r>
            <a:endParaRPr lang="sl-SI" sz="2400" b="1" strike="noStrike" spc="-1" dirty="0">
              <a:solidFill>
                <a:srgbClr val="000000"/>
              </a:solidFill>
              <a:latin typeface="Arial"/>
            </a:endParaRPr>
          </a:p>
          <a:p>
            <a:pPr marL="996120" lvl="1" indent="-342720">
              <a:buClr>
                <a:srgbClr val="000000"/>
              </a:buClr>
              <a:buSzPct val="75000"/>
              <a:buFont typeface="Arial"/>
              <a:buChar char="‒"/>
            </a:pPr>
            <a:r>
              <a:rPr lang="sl-SI" sz="2400" spc="-1" dirty="0" err="1">
                <a:solidFill>
                  <a:srgbClr val="000000"/>
                </a:solidFill>
              </a:rPr>
              <a:t>Disposable</a:t>
            </a:r>
            <a:r>
              <a:rPr lang="sl-SI" sz="2400" spc="-1" dirty="0">
                <a:solidFill>
                  <a:srgbClr val="000000"/>
                </a:solidFill>
              </a:rPr>
              <a:t> </a:t>
            </a:r>
            <a:r>
              <a:rPr lang="sl-SI" sz="2400" spc="-1" dirty="0" err="1">
                <a:solidFill>
                  <a:srgbClr val="000000"/>
                </a:solidFill>
              </a:rPr>
              <a:t>resources</a:t>
            </a:r>
            <a:endParaRPr lang="sl-SI" sz="2400" spc="-1" dirty="0">
              <a:solidFill>
                <a:srgbClr val="000000"/>
              </a:solidFill>
            </a:endParaRPr>
          </a:p>
          <a:p>
            <a:pPr marL="996120" lvl="1" indent="-342720">
              <a:buClr>
                <a:srgbClr val="000000"/>
              </a:buClr>
              <a:buSzPct val="75000"/>
              <a:buFont typeface="Arial"/>
              <a:buChar char="‒"/>
            </a:pPr>
            <a:r>
              <a:rPr lang="sl-SI" sz="2400" spc="-1" dirty="0" err="1">
                <a:solidFill>
                  <a:srgbClr val="000000"/>
                </a:solidFill>
              </a:rPr>
              <a:t>Automation</a:t>
            </a:r>
            <a:endParaRPr lang="sl-SI" sz="2400" spc="-1" dirty="0">
              <a:solidFill>
                <a:srgbClr val="000000"/>
              </a:solidFill>
            </a:endParaRPr>
          </a:p>
          <a:p>
            <a:pPr marL="996120" lvl="1" indent="-342720">
              <a:buClr>
                <a:srgbClr val="000000"/>
              </a:buClr>
              <a:buSzPct val="75000"/>
              <a:buFont typeface="Arial"/>
              <a:buChar char="‒"/>
            </a:pPr>
            <a:r>
              <a:rPr lang="sl-SI" sz="2400" b="0" strike="noStrike" spc="-1" dirty="0">
                <a:solidFill>
                  <a:srgbClr val="000000"/>
                </a:solidFill>
                <a:latin typeface="Arial"/>
              </a:rPr>
              <a:t>No </a:t>
            </a:r>
            <a:r>
              <a:rPr lang="sl-SI" sz="2400" b="0" strike="noStrike" spc="-1" dirty="0" err="1">
                <a:solidFill>
                  <a:srgbClr val="000000"/>
                </a:solidFill>
                <a:latin typeface="Arial"/>
              </a:rPr>
              <a:t>single</a:t>
            </a:r>
            <a:r>
              <a:rPr lang="sl-SI" sz="2400" b="0" strike="noStrike" spc="-1" dirty="0">
                <a:solidFill>
                  <a:srgbClr val="000000"/>
                </a:solidFill>
                <a:latin typeface="Arial"/>
              </a:rPr>
              <a:t> </a:t>
            </a:r>
            <a:r>
              <a:rPr lang="sl-SI" sz="2400" b="0" strike="noStrike" spc="-1" dirty="0" err="1">
                <a:solidFill>
                  <a:srgbClr val="000000"/>
                </a:solidFill>
                <a:latin typeface="Arial"/>
              </a:rPr>
              <a:t>point</a:t>
            </a:r>
            <a:r>
              <a:rPr lang="sl-SI" sz="2400" b="0" strike="noStrike" spc="-1" dirty="0">
                <a:solidFill>
                  <a:srgbClr val="000000"/>
                </a:solidFill>
                <a:latin typeface="Arial"/>
              </a:rPr>
              <a:t> of </a:t>
            </a:r>
            <a:r>
              <a:rPr lang="sl-SI" sz="2400" b="0" strike="noStrike" spc="-1" dirty="0" err="1">
                <a:solidFill>
                  <a:srgbClr val="000000"/>
                </a:solidFill>
                <a:latin typeface="Arial"/>
              </a:rPr>
              <a:t>failure</a:t>
            </a:r>
            <a:r>
              <a:rPr lang="sl-SI" sz="2400" b="0" strike="noStrike" spc="-1" dirty="0">
                <a:solidFill>
                  <a:srgbClr val="000000"/>
                </a:solidFill>
                <a:latin typeface="Arial"/>
              </a:rPr>
              <a:t>?</a:t>
            </a:r>
          </a:p>
          <a:p>
            <a:pPr marL="996120" lvl="1" indent="-342720">
              <a:buClr>
                <a:srgbClr val="000000"/>
              </a:buClr>
              <a:buSzPct val="75000"/>
              <a:buFont typeface="Arial"/>
              <a:buChar char="‒"/>
            </a:pPr>
            <a:r>
              <a:rPr lang="sl-SI" sz="2400" spc="-1" dirty="0">
                <a:solidFill>
                  <a:srgbClr val="000000"/>
                </a:solidFill>
              </a:rPr>
              <a:t>Works </a:t>
            </a:r>
            <a:r>
              <a:rPr lang="sl-SI" sz="2400" spc="-1" dirty="0" err="1">
                <a:solidFill>
                  <a:srgbClr val="000000"/>
                </a:solidFill>
              </a:rPr>
              <a:t>for</a:t>
            </a:r>
            <a:r>
              <a:rPr lang="sl-SI" sz="2400" spc="-1" dirty="0">
                <a:solidFill>
                  <a:srgbClr val="000000"/>
                </a:solidFill>
              </a:rPr>
              <a:t> Big Data</a:t>
            </a:r>
          </a:p>
          <a:p>
            <a:pPr marL="996120" lvl="1" indent="-342720">
              <a:buClr>
                <a:srgbClr val="000000"/>
              </a:buClr>
              <a:buSzPct val="75000"/>
              <a:buFont typeface="Arial"/>
              <a:buChar char="‒"/>
            </a:pPr>
            <a:r>
              <a:rPr lang="sl-SI" sz="2400" b="0" strike="noStrike" spc="-1" dirty="0" err="1">
                <a:solidFill>
                  <a:srgbClr val="000000"/>
                </a:solidFill>
                <a:latin typeface="Arial"/>
              </a:rPr>
              <a:t>Should</a:t>
            </a:r>
            <a:r>
              <a:rPr lang="sl-SI" sz="2400" b="0" strike="noStrike" spc="-1" dirty="0">
                <a:solidFill>
                  <a:srgbClr val="000000"/>
                </a:solidFill>
                <a:latin typeface="Arial"/>
              </a:rPr>
              <a:t> </a:t>
            </a:r>
            <a:r>
              <a:rPr lang="sl-SI" sz="2400" b="0" strike="noStrike" spc="-1" dirty="0" err="1">
                <a:solidFill>
                  <a:srgbClr val="000000"/>
                </a:solidFill>
                <a:latin typeface="Arial"/>
              </a:rPr>
              <a:t>operate</a:t>
            </a:r>
            <a:r>
              <a:rPr lang="sl-SI" sz="2400" b="0" strike="noStrike" spc="-1" dirty="0">
                <a:solidFill>
                  <a:srgbClr val="000000"/>
                </a:solidFill>
                <a:latin typeface="Arial"/>
              </a:rPr>
              <a:t> in real-time</a:t>
            </a:r>
          </a:p>
          <a:p>
            <a:pPr marL="996120" lvl="1" indent="-342720">
              <a:buClr>
                <a:srgbClr val="000000"/>
              </a:buClr>
              <a:buSzPct val="75000"/>
              <a:buFont typeface="Arial"/>
              <a:buChar char="‒"/>
            </a:pPr>
            <a:r>
              <a:rPr lang="sl-SI" sz="2400" spc="-1" dirty="0">
                <a:solidFill>
                  <a:srgbClr val="000000"/>
                </a:solidFill>
                <a:latin typeface="Arial"/>
              </a:rPr>
              <a:t>Support </a:t>
            </a:r>
            <a:r>
              <a:rPr lang="sl-SI" sz="2400" spc="-1" dirty="0" err="1">
                <a:solidFill>
                  <a:srgbClr val="000000"/>
                </a:solidFill>
                <a:latin typeface="Arial"/>
              </a:rPr>
              <a:t>the</a:t>
            </a:r>
            <a:r>
              <a:rPr lang="sl-SI" sz="2400" spc="-1" dirty="0">
                <a:solidFill>
                  <a:srgbClr val="000000"/>
                </a:solidFill>
                <a:latin typeface="Arial"/>
              </a:rPr>
              <a:t> </a:t>
            </a:r>
            <a:r>
              <a:rPr lang="sl-SI" sz="2400" spc="-1" dirty="0" err="1">
                <a:solidFill>
                  <a:srgbClr val="000000"/>
                </a:solidFill>
                <a:latin typeface="Arial"/>
              </a:rPr>
              <a:t>use</a:t>
            </a:r>
            <a:r>
              <a:rPr lang="sl-SI" sz="2400" spc="-1" dirty="0">
                <a:solidFill>
                  <a:srgbClr val="000000"/>
                </a:solidFill>
                <a:latin typeface="Arial"/>
              </a:rPr>
              <a:t> of AI </a:t>
            </a:r>
            <a:r>
              <a:rPr lang="sl-SI" sz="2400" spc="-1" dirty="0" err="1">
                <a:solidFill>
                  <a:srgbClr val="000000"/>
                </a:solidFill>
                <a:latin typeface="Arial"/>
              </a:rPr>
              <a:t>methods</a:t>
            </a:r>
            <a:endParaRPr lang="sl-SI" sz="2400" spc="-1" dirty="0">
              <a:solidFill>
                <a:srgbClr val="000000"/>
              </a:solidFill>
              <a:latin typeface="Arial"/>
            </a:endParaRPr>
          </a:p>
          <a:p>
            <a:pPr marL="996120" lvl="1" indent="-342720">
              <a:buClr>
                <a:srgbClr val="000000"/>
              </a:buClr>
              <a:buSzPct val="75000"/>
              <a:buFont typeface="Arial"/>
              <a:buChar char="‒"/>
            </a:pPr>
            <a:r>
              <a:rPr lang="sl-SI" sz="2400" spc="-1" dirty="0">
                <a:solidFill>
                  <a:srgbClr val="000000"/>
                </a:solidFill>
                <a:latin typeface="Arial"/>
              </a:rPr>
              <a:t>Support AI </a:t>
            </a:r>
            <a:r>
              <a:rPr lang="sl-SI" sz="2400" spc="-1" dirty="0" err="1">
                <a:solidFill>
                  <a:srgbClr val="000000"/>
                </a:solidFill>
                <a:latin typeface="Arial"/>
              </a:rPr>
              <a:t>training</a:t>
            </a:r>
            <a:endParaRPr lang="sl-SI" sz="2400" b="0" strike="noStrike" spc="-1" dirty="0">
              <a:solidFill>
                <a:srgbClr val="000000"/>
              </a:solidFill>
              <a:latin typeface="Arial"/>
            </a:endParaRPr>
          </a:p>
        </p:txBody>
      </p:sp>
      <p:sp>
        <p:nvSpPr>
          <p:cNvPr id="112" name="TextShape 3"/>
          <p:cNvSpPr txBox="1"/>
          <p:nvPr/>
        </p:nvSpPr>
        <p:spPr>
          <a:xfrm>
            <a:off x="8610480" y="6356520"/>
            <a:ext cx="2742840" cy="364680"/>
          </a:xfrm>
          <a:prstGeom prst="rect">
            <a:avLst/>
          </a:prstGeom>
          <a:noFill/>
          <a:ln>
            <a:noFill/>
          </a:ln>
        </p:spPr>
        <p:txBody>
          <a:bodyPr anchor="ctr"/>
          <a:lstStyle/>
          <a:p>
            <a:pPr algn="r">
              <a:lnSpc>
                <a:spcPct val="100000"/>
              </a:lnSpc>
            </a:pPr>
            <a:fld id="{37BCBE02-2E1C-4F72-8F60-1224E0B62038}" type="slidenum">
              <a:rPr lang="en-US" sz="1200" b="0" strike="noStrike" spc="-1">
                <a:solidFill>
                  <a:srgbClr val="8B8B8B"/>
                </a:solidFill>
                <a:latin typeface="Arial"/>
              </a:rPr>
              <a:t>8</a:t>
            </a:fld>
            <a:endParaRPr lang="en-US" sz="1200" b="0" strike="noStrike" spc="-1">
              <a:latin typeface="Times New Roman"/>
            </a:endParaRPr>
          </a:p>
        </p:txBody>
      </p:sp>
      <p:grpSp>
        <p:nvGrpSpPr>
          <p:cNvPr id="29" name="Group 28">
            <a:extLst>
              <a:ext uri="{FF2B5EF4-FFF2-40B4-BE49-F238E27FC236}">
                <a16:creationId xmlns:a16="http://schemas.microsoft.com/office/drawing/2014/main" id="{EDAEEFB8-E43C-40AD-A7EB-52EDF292C55F}"/>
              </a:ext>
            </a:extLst>
          </p:cNvPr>
          <p:cNvGrpSpPr/>
          <p:nvPr/>
        </p:nvGrpSpPr>
        <p:grpSpPr>
          <a:xfrm>
            <a:off x="7255379" y="2091402"/>
            <a:ext cx="412560" cy="258480"/>
            <a:chOff x="7255379" y="2091402"/>
            <a:chExt cx="412560" cy="258480"/>
          </a:xfrm>
        </p:grpSpPr>
        <mc:AlternateContent xmlns:mc="http://schemas.openxmlformats.org/markup-compatibility/2006">
          <mc:Choice xmlns:p14="http://schemas.microsoft.com/office/powerpoint/2010/main" Requires="p14">
            <p:contentPart p14:bwMode="auto" r:id="rId2">
              <p14:nvContentPartPr>
                <p14:cNvPr id="26" name="Ink 25">
                  <a:extLst>
                    <a:ext uri="{FF2B5EF4-FFF2-40B4-BE49-F238E27FC236}">
                      <a16:creationId xmlns:a16="http://schemas.microsoft.com/office/drawing/2014/main" id="{56E5C353-09E1-4680-A2A4-8AD438025E68}"/>
                    </a:ext>
                  </a:extLst>
                </p14:cNvPr>
                <p14:cNvContentPartPr/>
                <p14:nvPr/>
              </p14:nvContentPartPr>
              <p14:xfrm>
                <a:off x="7284539" y="2091402"/>
                <a:ext cx="327240" cy="142200"/>
              </p14:xfrm>
            </p:contentPart>
          </mc:Choice>
          <mc:Fallback>
            <p:pic>
              <p:nvPicPr>
                <p:cNvPr id="26" name="Ink 25">
                  <a:extLst>
                    <a:ext uri="{FF2B5EF4-FFF2-40B4-BE49-F238E27FC236}">
                      <a16:creationId xmlns:a16="http://schemas.microsoft.com/office/drawing/2014/main" id="{56E5C353-09E1-4680-A2A4-8AD438025E68}"/>
                    </a:ext>
                  </a:extLst>
                </p:cNvPr>
                <p:cNvPicPr/>
                <p:nvPr/>
              </p:nvPicPr>
              <p:blipFill>
                <a:blip r:embed="rId3"/>
                <a:stretch>
                  <a:fillRect/>
                </a:stretch>
              </p:blipFill>
              <p:spPr>
                <a:xfrm>
                  <a:off x="7280219" y="2087082"/>
                  <a:ext cx="335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7" name="Ink 26">
                  <a:extLst>
                    <a:ext uri="{FF2B5EF4-FFF2-40B4-BE49-F238E27FC236}">
                      <a16:creationId xmlns:a16="http://schemas.microsoft.com/office/drawing/2014/main" id="{99DE4F35-70DA-4F11-874F-5E5F14A59828}"/>
                    </a:ext>
                  </a:extLst>
                </p14:cNvPr>
                <p14:cNvContentPartPr/>
                <p14:nvPr/>
              </p14:nvContentPartPr>
              <p14:xfrm>
                <a:off x="7255379" y="2099682"/>
                <a:ext cx="412560" cy="250200"/>
              </p14:xfrm>
            </p:contentPart>
          </mc:Choice>
          <mc:Fallback>
            <p:pic>
              <p:nvPicPr>
                <p:cNvPr id="27" name="Ink 26">
                  <a:extLst>
                    <a:ext uri="{FF2B5EF4-FFF2-40B4-BE49-F238E27FC236}">
                      <a16:creationId xmlns:a16="http://schemas.microsoft.com/office/drawing/2014/main" id="{99DE4F35-70DA-4F11-874F-5E5F14A59828}"/>
                    </a:ext>
                  </a:extLst>
                </p:cNvPr>
                <p:cNvPicPr/>
                <p:nvPr/>
              </p:nvPicPr>
              <p:blipFill>
                <a:blip r:embed="rId5"/>
                <a:stretch>
                  <a:fillRect/>
                </a:stretch>
              </p:blipFill>
              <p:spPr>
                <a:xfrm>
                  <a:off x="7251059" y="2095362"/>
                  <a:ext cx="4212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EBD588B9-0C7B-423B-9185-3C64E5F03F0C}"/>
                    </a:ext>
                  </a:extLst>
                </p14:cNvPr>
                <p14:cNvContentPartPr/>
                <p14:nvPr/>
              </p14:nvContentPartPr>
              <p14:xfrm>
                <a:off x="7274819" y="2119842"/>
                <a:ext cx="304920" cy="191160"/>
              </p14:xfrm>
            </p:contentPart>
          </mc:Choice>
          <mc:Fallback>
            <p:pic>
              <p:nvPicPr>
                <p:cNvPr id="28" name="Ink 27">
                  <a:extLst>
                    <a:ext uri="{FF2B5EF4-FFF2-40B4-BE49-F238E27FC236}">
                      <a16:creationId xmlns:a16="http://schemas.microsoft.com/office/drawing/2014/main" id="{EBD588B9-0C7B-423B-9185-3C64E5F03F0C}"/>
                    </a:ext>
                  </a:extLst>
                </p:cNvPr>
                <p:cNvPicPr/>
                <p:nvPr/>
              </p:nvPicPr>
              <p:blipFill>
                <a:blip r:embed="rId7"/>
                <a:stretch>
                  <a:fillRect/>
                </a:stretch>
              </p:blipFill>
              <p:spPr>
                <a:xfrm>
                  <a:off x="7270499" y="2115522"/>
                  <a:ext cx="31356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E8EF3C15-CCD7-4A73-A922-93C2106CEF70}"/>
                  </a:ext>
                </a:extLst>
              </p14:cNvPr>
              <p14:cNvContentPartPr/>
              <p14:nvPr/>
            </p14:nvContentPartPr>
            <p14:xfrm>
              <a:off x="10378379" y="4519242"/>
              <a:ext cx="294480" cy="300600"/>
            </p14:xfrm>
          </p:contentPart>
        </mc:Choice>
        <mc:Fallback>
          <p:pic>
            <p:nvPicPr>
              <p:cNvPr id="2" name="Ink 1">
                <a:extLst>
                  <a:ext uri="{FF2B5EF4-FFF2-40B4-BE49-F238E27FC236}">
                    <a16:creationId xmlns:a16="http://schemas.microsoft.com/office/drawing/2014/main" id="{E8EF3C15-CCD7-4A73-A922-93C2106CEF70}"/>
                  </a:ext>
                </a:extLst>
              </p:cNvPr>
              <p:cNvPicPr/>
              <p:nvPr/>
            </p:nvPicPr>
            <p:blipFill>
              <a:blip r:embed="rId9"/>
              <a:stretch>
                <a:fillRect/>
              </a:stretch>
            </p:blipFill>
            <p:spPr>
              <a:xfrm>
                <a:off x="10374059" y="4514922"/>
                <a:ext cx="303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E9F528FA-213D-49BE-B5E0-C23E03A45AF2}"/>
                  </a:ext>
                </a:extLst>
              </p14:cNvPr>
              <p14:cNvContentPartPr/>
              <p14:nvPr/>
            </p14:nvContentPartPr>
            <p14:xfrm>
              <a:off x="10718939" y="4481802"/>
              <a:ext cx="224640" cy="224280"/>
            </p14:xfrm>
          </p:contentPart>
        </mc:Choice>
        <mc:Fallback>
          <p:pic>
            <p:nvPicPr>
              <p:cNvPr id="3" name="Ink 2">
                <a:extLst>
                  <a:ext uri="{FF2B5EF4-FFF2-40B4-BE49-F238E27FC236}">
                    <a16:creationId xmlns:a16="http://schemas.microsoft.com/office/drawing/2014/main" id="{E9F528FA-213D-49BE-B5E0-C23E03A45AF2}"/>
                  </a:ext>
                </a:extLst>
              </p:cNvPr>
              <p:cNvPicPr/>
              <p:nvPr/>
            </p:nvPicPr>
            <p:blipFill>
              <a:blip r:embed="rId11"/>
              <a:stretch>
                <a:fillRect/>
              </a:stretch>
            </p:blipFill>
            <p:spPr>
              <a:xfrm>
                <a:off x="10714619" y="4477482"/>
                <a:ext cx="233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D0E33FB6-E755-45A4-86D5-F3121E5C0072}"/>
                  </a:ext>
                </a:extLst>
              </p14:cNvPr>
              <p14:cNvContentPartPr/>
              <p14:nvPr/>
            </p14:nvContentPartPr>
            <p14:xfrm>
              <a:off x="11043659" y="4329162"/>
              <a:ext cx="134280" cy="437760"/>
            </p14:xfrm>
          </p:contentPart>
        </mc:Choice>
        <mc:Fallback>
          <p:pic>
            <p:nvPicPr>
              <p:cNvPr id="4" name="Ink 3">
                <a:extLst>
                  <a:ext uri="{FF2B5EF4-FFF2-40B4-BE49-F238E27FC236}">
                    <a16:creationId xmlns:a16="http://schemas.microsoft.com/office/drawing/2014/main" id="{D0E33FB6-E755-45A4-86D5-F3121E5C0072}"/>
                  </a:ext>
                </a:extLst>
              </p:cNvPr>
              <p:cNvPicPr/>
              <p:nvPr/>
            </p:nvPicPr>
            <p:blipFill>
              <a:blip r:embed="rId13"/>
              <a:stretch>
                <a:fillRect/>
              </a:stretch>
            </p:blipFill>
            <p:spPr>
              <a:xfrm>
                <a:off x="11039339" y="4324842"/>
                <a:ext cx="14292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9B79F845-2B81-44DA-9D31-166C1DA97177}"/>
                  </a:ext>
                </a:extLst>
              </p14:cNvPr>
              <p14:cNvContentPartPr/>
              <p14:nvPr/>
            </p14:nvContentPartPr>
            <p14:xfrm>
              <a:off x="11138699" y="4184442"/>
              <a:ext cx="379080" cy="464760"/>
            </p14:xfrm>
          </p:contentPart>
        </mc:Choice>
        <mc:Fallback>
          <p:pic>
            <p:nvPicPr>
              <p:cNvPr id="5" name="Ink 4">
                <a:extLst>
                  <a:ext uri="{FF2B5EF4-FFF2-40B4-BE49-F238E27FC236}">
                    <a16:creationId xmlns:a16="http://schemas.microsoft.com/office/drawing/2014/main" id="{9B79F845-2B81-44DA-9D31-166C1DA97177}"/>
                  </a:ext>
                </a:extLst>
              </p:cNvPr>
              <p:cNvPicPr/>
              <p:nvPr/>
            </p:nvPicPr>
            <p:blipFill>
              <a:blip r:embed="rId15"/>
              <a:stretch>
                <a:fillRect/>
              </a:stretch>
            </p:blipFill>
            <p:spPr>
              <a:xfrm>
                <a:off x="11134379" y="4180122"/>
                <a:ext cx="38772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 name="Ink 5">
                <a:extLst>
                  <a:ext uri="{FF2B5EF4-FFF2-40B4-BE49-F238E27FC236}">
                    <a16:creationId xmlns:a16="http://schemas.microsoft.com/office/drawing/2014/main" id="{BD5EF7DC-8B6F-46D2-BAD2-F374A5F4D5AC}"/>
                  </a:ext>
                </a:extLst>
              </p14:cNvPr>
              <p14:cNvContentPartPr/>
              <p14:nvPr/>
            </p14:nvContentPartPr>
            <p14:xfrm>
              <a:off x="10936379" y="4257522"/>
              <a:ext cx="135000" cy="411840"/>
            </p14:xfrm>
          </p:contentPart>
        </mc:Choice>
        <mc:Fallback>
          <p:pic>
            <p:nvPicPr>
              <p:cNvPr id="6" name="Ink 5">
                <a:extLst>
                  <a:ext uri="{FF2B5EF4-FFF2-40B4-BE49-F238E27FC236}">
                    <a16:creationId xmlns:a16="http://schemas.microsoft.com/office/drawing/2014/main" id="{BD5EF7DC-8B6F-46D2-BAD2-F374A5F4D5AC}"/>
                  </a:ext>
                </a:extLst>
              </p:cNvPr>
              <p:cNvPicPr/>
              <p:nvPr/>
            </p:nvPicPr>
            <p:blipFill>
              <a:blip r:embed="rId17"/>
              <a:stretch>
                <a:fillRect/>
              </a:stretch>
            </p:blipFill>
            <p:spPr>
              <a:xfrm>
                <a:off x="10932059" y="4253202"/>
                <a:ext cx="14364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4448602A-1C15-4E93-947F-DC62B143A221}"/>
                  </a:ext>
                </a:extLst>
              </p14:cNvPr>
              <p14:cNvContentPartPr/>
              <p14:nvPr/>
            </p14:nvContentPartPr>
            <p14:xfrm>
              <a:off x="10933499" y="4277322"/>
              <a:ext cx="215640" cy="555480"/>
            </p14:xfrm>
          </p:contentPart>
        </mc:Choice>
        <mc:Fallback>
          <p:pic>
            <p:nvPicPr>
              <p:cNvPr id="7" name="Ink 6">
                <a:extLst>
                  <a:ext uri="{FF2B5EF4-FFF2-40B4-BE49-F238E27FC236}">
                    <a16:creationId xmlns:a16="http://schemas.microsoft.com/office/drawing/2014/main" id="{4448602A-1C15-4E93-947F-DC62B143A221}"/>
                  </a:ext>
                </a:extLst>
              </p:cNvPr>
              <p:cNvPicPr/>
              <p:nvPr/>
            </p:nvPicPr>
            <p:blipFill>
              <a:blip r:embed="rId19"/>
              <a:stretch>
                <a:fillRect/>
              </a:stretch>
            </p:blipFill>
            <p:spPr>
              <a:xfrm>
                <a:off x="10929179" y="4273002"/>
                <a:ext cx="22428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Ink 7">
                <a:extLst>
                  <a:ext uri="{FF2B5EF4-FFF2-40B4-BE49-F238E27FC236}">
                    <a16:creationId xmlns:a16="http://schemas.microsoft.com/office/drawing/2014/main" id="{A004C98B-1375-44AD-BB90-F9FB1FF1D451}"/>
                  </a:ext>
                </a:extLst>
              </p14:cNvPr>
              <p14:cNvContentPartPr/>
              <p14:nvPr/>
            </p14:nvContentPartPr>
            <p14:xfrm>
              <a:off x="10720739" y="4479642"/>
              <a:ext cx="255960" cy="258120"/>
            </p14:xfrm>
          </p:contentPart>
        </mc:Choice>
        <mc:Fallback>
          <p:pic>
            <p:nvPicPr>
              <p:cNvPr id="8" name="Ink 7">
                <a:extLst>
                  <a:ext uri="{FF2B5EF4-FFF2-40B4-BE49-F238E27FC236}">
                    <a16:creationId xmlns:a16="http://schemas.microsoft.com/office/drawing/2014/main" id="{A004C98B-1375-44AD-BB90-F9FB1FF1D451}"/>
                  </a:ext>
                </a:extLst>
              </p:cNvPr>
              <p:cNvPicPr/>
              <p:nvPr/>
            </p:nvPicPr>
            <p:blipFill>
              <a:blip r:embed="rId21"/>
              <a:stretch>
                <a:fillRect/>
              </a:stretch>
            </p:blipFill>
            <p:spPr>
              <a:xfrm>
                <a:off x="10716419" y="4475322"/>
                <a:ext cx="264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195655A3-D3DE-406E-B018-36CD1752BC91}"/>
                  </a:ext>
                </a:extLst>
              </p14:cNvPr>
              <p14:cNvContentPartPr/>
              <p14:nvPr/>
            </p14:nvContentPartPr>
            <p14:xfrm>
              <a:off x="10778339" y="4250322"/>
              <a:ext cx="118800" cy="635040"/>
            </p14:xfrm>
          </p:contentPart>
        </mc:Choice>
        <mc:Fallback>
          <p:pic>
            <p:nvPicPr>
              <p:cNvPr id="9" name="Ink 8">
                <a:extLst>
                  <a:ext uri="{FF2B5EF4-FFF2-40B4-BE49-F238E27FC236}">
                    <a16:creationId xmlns:a16="http://schemas.microsoft.com/office/drawing/2014/main" id="{195655A3-D3DE-406E-B018-36CD1752BC91}"/>
                  </a:ext>
                </a:extLst>
              </p:cNvPr>
              <p:cNvPicPr/>
              <p:nvPr/>
            </p:nvPicPr>
            <p:blipFill>
              <a:blip r:embed="rId23"/>
              <a:stretch>
                <a:fillRect/>
              </a:stretch>
            </p:blipFill>
            <p:spPr>
              <a:xfrm>
                <a:off x="10774019" y="4246002"/>
                <a:ext cx="12744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Ink 9">
                <a:extLst>
                  <a:ext uri="{FF2B5EF4-FFF2-40B4-BE49-F238E27FC236}">
                    <a16:creationId xmlns:a16="http://schemas.microsoft.com/office/drawing/2014/main" id="{9BDD9095-5F7A-4D1D-83AE-BFB317672A91}"/>
                  </a:ext>
                </a:extLst>
              </p14:cNvPr>
              <p14:cNvContentPartPr/>
              <p14:nvPr/>
            </p14:nvContentPartPr>
            <p14:xfrm>
              <a:off x="10339499" y="4546962"/>
              <a:ext cx="299520" cy="272520"/>
            </p14:xfrm>
          </p:contentPart>
        </mc:Choice>
        <mc:Fallback>
          <p:pic>
            <p:nvPicPr>
              <p:cNvPr id="10" name="Ink 9">
                <a:extLst>
                  <a:ext uri="{FF2B5EF4-FFF2-40B4-BE49-F238E27FC236}">
                    <a16:creationId xmlns:a16="http://schemas.microsoft.com/office/drawing/2014/main" id="{9BDD9095-5F7A-4D1D-83AE-BFB317672A91}"/>
                  </a:ext>
                </a:extLst>
              </p:cNvPr>
              <p:cNvPicPr/>
              <p:nvPr/>
            </p:nvPicPr>
            <p:blipFill>
              <a:blip r:embed="rId25"/>
              <a:stretch>
                <a:fillRect/>
              </a:stretch>
            </p:blipFill>
            <p:spPr>
              <a:xfrm>
                <a:off x="10335179" y="4542642"/>
                <a:ext cx="308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7AE25592-9438-4BD4-852A-37FD7670A296}"/>
                  </a:ext>
                </a:extLst>
              </p14:cNvPr>
              <p14:cNvContentPartPr/>
              <p14:nvPr/>
            </p14:nvContentPartPr>
            <p14:xfrm>
              <a:off x="10095059" y="4376322"/>
              <a:ext cx="234720" cy="720720"/>
            </p14:xfrm>
          </p:contentPart>
        </mc:Choice>
        <mc:Fallback>
          <p:pic>
            <p:nvPicPr>
              <p:cNvPr id="11" name="Ink 10">
                <a:extLst>
                  <a:ext uri="{FF2B5EF4-FFF2-40B4-BE49-F238E27FC236}">
                    <a16:creationId xmlns:a16="http://schemas.microsoft.com/office/drawing/2014/main" id="{7AE25592-9438-4BD4-852A-37FD7670A296}"/>
                  </a:ext>
                </a:extLst>
              </p:cNvPr>
              <p:cNvPicPr/>
              <p:nvPr/>
            </p:nvPicPr>
            <p:blipFill>
              <a:blip r:embed="rId27"/>
              <a:stretch>
                <a:fillRect/>
              </a:stretch>
            </p:blipFill>
            <p:spPr>
              <a:xfrm>
                <a:off x="10090739" y="4372002"/>
                <a:ext cx="24336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F2FCEC06-CD76-48BF-9D84-D8D259CBEF93}"/>
                  </a:ext>
                </a:extLst>
              </p14:cNvPr>
              <p14:cNvContentPartPr/>
              <p14:nvPr/>
            </p14:nvContentPartPr>
            <p14:xfrm>
              <a:off x="10008659" y="3758202"/>
              <a:ext cx="2123640" cy="1738440"/>
            </p14:xfrm>
          </p:contentPart>
        </mc:Choice>
        <mc:Fallback>
          <p:pic>
            <p:nvPicPr>
              <p:cNvPr id="12" name="Ink 11">
                <a:extLst>
                  <a:ext uri="{FF2B5EF4-FFF2-40B4-BE49-F238E27FC236}">
                    <a16:creationId xmlns:a16="http://schemas.microsoft.com/office/drawing/2014/main" id="{F2FCEC06-CD76-48BF-9D84-D8D259CBEF93}"/>
                  </a:ext>
                </a:extLst>
              </p:cNvPr>
              <p:cNvPicPr/>
              <p:nvPr/>
            </p:nvPicPr>
            <p:blipFill>
              <a:blip r:embed="rId29"/>
              <a:stretch>
                <a:fillRect/>
              </a:stretch>
            </p:blipFill>
            <p:spPr>
              <a:xfrm>
                <a:off x="10004339" y="3753882"/>
                <a:ext cx="2132280" cy="174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Ink 12">
                <a:extLst>
                  <a:ext uri="{FF2B5EF4-FFF2-40B4-BE49-F238E27FC236}">
                    <a16:creationId xmlns:a16="http://schemas.microsoft.com/office/drawing/2014/main" id="{9F821A71-EBB6-4CA8-AC41-1C0E08E4902A}"/>
                  </a:ext>
                </a:extLst>
              </p14:cNvPr>
              <p14:cNvContentPartPr/>
              <p14:nvPr/>
            </p14:nvContentPartPr>
            <p14:xfrm>
              <a:off x="10078499" y="4546242"/>
              <a:ext cx="291240" cy="881280"/>
            </p14:xfrm>
          </p:contentPart>
        </mc:Choice>
        <mc:Fallback>
          <p:pic>
            <p:nvPicPr>
              <p:cNvPr id="13" name="Ink 12">
                <a:extLst>
                  <a:ext uri="{FF2B5EF4-FFF2-40B4-BE49-F238E27FC236}">
                    <a16:creationId xmlns:a16="http://schemas.microsoft.com/office/drawing/2014/main" id="{9F821A71-EBB6-4CA8-AC41-1C0E08E4902A}"/>
                  </a:ext>
                </a:extLst>
              </p:cNvPr>
              <p:cNvPicPr/>
              <p:nvPr/>
            </p:nvPicPr>
            <p:blipFill>
              <a:blip r:embed="rId31"/>
              <a:stretch>
                <a:fillRect/>
              </a:stretch>
            </p:blipFill>
            <p:spPr>
              <a:xfrm>
                <a:off x="10074179" y="4541922"/>
                <a:ext cx="29988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Ink 13">
                <a:extLst>
                  <a:ext uri="{FF2B5EF4-FFF2-40B4-BE49-F238E27FC236}">
                    <a16:creationId xmlns:a16="http://schemas.microsoft.com/office/drawing/2014/main" id="{6B35302D-8928-48F8-AEDB-96D094E2D04C}"/>
                  </a:ext>
                </a:extLst>
              </p14:cNvPr>
              <p14:cNvContentPartPr/>
              <p14:nvPr/>
            </p14:nvContentPartPr>
            <p14:xfrm>
              <a:off x="9954659" y="4508802"/>
              <a:ext cx="286560" cy="856440"/>
            </p14:xfrm>
          </p:contentPart>
        </mc:Choice>
        <mc:Fallback>
          <p:pic>
            <p:nvPicPr>
              <p:cNvPr id="14" name="Ink 13">
                <a:extLst>
                  <a:ext uri="{FF2B5EF4-FFF2-40B4-BE49-F238E27FC236}">
                    <a16:creationId xmlns:a16="http://schemas.microsoft.com/office/drawing/2014/main" id="{6B35302D-8928-48F8-AEDB-96D094E2D04C}"/>
                  </a:ext>
                </a:extLst>
              </p:cNvPr>
              <p:cNvPicPr/>
              <p:nvPr/>
            </p:nvPicPr>
            <p:blipFill>
              <a:blip r:embed="rId33"/>
              <a:stretch>
                <a:fillRect/>
              </a:stretch>
            </p:blipFill>
            <p:spPr>
              <a:xfrm>
                <a:off x="9950339" y="4504482"/>
                <a:ext cx="295200" cy="865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Ink 14">
                <a:extLst>
                  <a:ext uri="{FF2B5EF4-FFF2-40B4-BE49-F238E27FC236}">
                    <a16:creationId xmlns:a16="http://schemas.microsoft.com/office/drawing/2014/main" id="{FDC3274E-D1F0-49EB-AF16-44F6FDA22C1C}"/>
                  </a:ext>
                </a:extLst>
              </p14:cNvPr>
              <p14:cNvContentPartPr/>
              <p14:nvPr/>
            </p14:nvContentPartPr>
            <p14:xfrm>
              <a:off x="9927299" y="4473162"/>
              <a:ext cx="462600" cy="1010160"/>
            </p14:xfrm>
          </p:contentPart>
        </mc:Choice>
        <mc:Fallback>
          <p:pic>
            <p:nvPicPr>
              <p:cNvPr id="15" name="Ink 14">
                <a:extLst>
                  <a:ext uri="{FF2B5EF4-FFF2-40B4-BE49-F238E27FC236}">
                    <a16:creationId xmlns:a16="http://schemas.microsoft.com/office/drawing/2014/main" id="{FDC3274E-D1F0-49EB-AF16-44F6FDA22C1C}"/>
                  </a:ext>
                </a:extLst>
              </p:cNvPr>
              <p:cNvPicPr/>
              <p:nvPr/>
            </p:nvPicPr>
            <p:blipFill>
              <a:blip r:embed="rId35"/>
              <a:stretch>
                <a:fillRect/>
              </a:stretch>
            </p:blipFill>
            <p:spPr>
              <a:xfrm>
                <a:off x="9922979" y="4468842"/>
                <a:ext cx="471240" cy="1018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482E753F-16AD-4F03-94F2-3438F4AEE28D}"/>
                  </a:ext>
                </a:extLst>
              </p14:cNvPr>
              <p14:cNvContentPartPr/>
              <p14:nvPr/>
            </p14:nvContentPartPr>
            <p14:xfrm>
              <a:off x="9908939" y="3664962"/>
              <a:ext cx="2130120" cy="1053000"/>
            </p14:xfrm>
          </p:contentPart>
        </mc:Choice>
        <mc:Fallback>
          <p:pic>
            <p:nvPicPr>
              <p:cNvPr id="16" name="Ink 15">
                <a:extLst>
                  <a:ext uri="{FF2B5EF4-FFF2-40B4-BE49-F238E27FC236}">
                    <a16:creationId xmlns:a16="http://schemas.microsoft.com/office/drawing/2014/main" id="{482E753F-16AD-4F03-94F2-3438F4AEE28D}"/>
                  </a:ext>
                </a:extLst>
              </p:cNvPr>
              <p:cNvPicPr/>
              <p:nvPr/>
            </p:nvPicPr>
            <p:blipFill>
              <a:blip r:embed="rId37"/>
              <a:stretch>
                <a:fillRect/>
              </a:stretch>
            </p:blipFill>
            <p:spPr>
              <a:xfrm>
                <a:off x="9904619" y="3660642"/>
                <a:ext cx="2138760" cy="106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CC56CECA-35A2-43A9-AAA9-400F16F7EA98}"/>
                  </a:ext>
                </a:extLst>
              </p14:cNvPr>
              <p14:cNvContentPartPr/>
              <p14:nvPr/>
            </p14:nvContentPartPr>
            <p14:xfrm>
              <a:off x="10298099" y="3628602"/>
              <a:ext cx="1751040" cy="1907640"/>
            </p14:xfrm>
          </p:contentPart>
        </mc:Choice>
        <mc:Fallback>
          <p:pic>
            <p:nvPicPr>
              <p:cNvPr id="17" name="Ink 16">
                <a:extLst>
                  <a:ext uri="{FF2B5EF4-FFF2-40B4-BE49-F238E27FC236}">
                    <a16:creationId xmlns:a16="http://schemas.microsoft.com/office/drawing/2014/main" id="{CC56CECA-35A2-43A9-AAA9-400F16F7EA98}"/>
                  </a:ext>
                </a:extLst>
              </p:cNvPr>
              <p:cNvPicPr/>
              <p:nvPr/>
            </p:nvPicPr>
            <p:blipFill>
              <a:blip r:embed="rId39"/>
              <a:stretch>
                <a:fillRect/>
              </a:stretch>
            </p:blipFill>
            <p:spPr>
              <a:xfrm>
                <a:off x="10293779" y="3624282"/>
                <a:ext cx="1759680" cy="1916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7718A60B-D99D-494D-BC99-388557DBE784}"/>
                  </a:ext>
                </a:extLst>
              </p14:cNvPr>
              <p14:cNvContentPartPr/>
              <p14:nvPr/>
            </p14:nvContentPartPr>
            <p14:xfrm>
              <a:off x="10050419" y="3649482"/>
              <a:ext cx="1720800" cy="845640"/>
            </p14:xfrm>
          </p:contentPart>
        </mc:Choice>
        <mc:Fallback>
          <p:pic>
            <p:nvPicPr>
              <p:cNvPr id="18" name="Ink 17">
                <a:extLst>
                  <a:ext uri="{FF2B5EF4-FFF2-40B4-BE49-F238E27FC236}">
                    <a16:creationId xmlns:a16="http://schemas.microsoft.com/office/drawing/2014/main" id="{7718A60B-D99D-494D-BC99-388557DBE784}"/>
                  </a:ext>
                </a:extLst>
              </p:cNvPr>
              <p:cNvPicPr/>
              <p:nvPr/>
            </p:nvPicPr>
            <p:blipFill>
              <a:blip r:embed="rId41"/>
              <a:stretch>
                <a:fillRect/>
              </a:stretch>
            </p:blipFill>
            <p:spPr>
              <a:xfrm>
                <a:off x="10046099" y="3645162"/>
                <a:ext cx="172944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Ink 19">
                <a:extLst>
                  <a:ext uri="{FF2B5EF4-FFF2-40B4-BE49-F238E27FC236}">
                    <a16:creationId xmlns:a16="http://schemas.microsoft.com/office/drawing/2014/main" id="{A26707FF-95E1-47DC-8317-7ED372C32D6A}"/>
                  </a:ext>
                </a:extLst>
              </p14:cNvPr>
              <p14:cNvContentPartPr/>
              <p14:nvPr/>
            </p14:nvContentPartPr>
            <p14:xfrm>
              <a:off x="10787699" y="4269762"/>
              <a:ext cx="78480" cy="578520"/>
            </p14:xfrm>
          </p:contentPart>
        </mc:Choice>
        <mc:Fallback>
          <p:pic>
            <p:nvPicPr>
              <p:cNvPr id="20" name="Ink 19">
                <a:extLst>
                  <a:ext uri="{FF2B5EF4-FFF2-40B4-BE49-F238E27FC236}">
                    <a16:creationId xmlns:a16="http://schemas.microsoft.com/office/drawing/2014/main" id="{A26707FF-95E1-47DC-8317-7ED372C32D6A}"/>
                  </a:ext>
                </a:extLst>
              </p:cNvPr>
              <p:cNvPicPr/>
              <p:nvPr/>
            </p:nvPicPr>
            <p:blipFill>
              <a:blip r:embed="rId43"/>
              <a:stretch>
                <a:fillRect/>
              </a:stretch>
            </p:blipFill>
            <p:spPr>
              <a:xfrm>
                <a:off x="10783379" y="4265442"/>
                <a:ext cx="8712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Ink 20">
                <a:extLst>
                  <a:ext uri="{FF2B5EF4-FFF2-40B4-BE49-F238E27FC236}">
                    <a16:creationId xmlns:a16="http://schemas.microsoft.com/office/drawing/2014/main" id="{EFAA23A3-6346-462B-BA3F-CB09925F0917}"/>
                  </a:ext>
                </a:extLst>
              </p14:cNvPr>
              <p14:cNvContentPartPr/>
              <p14:nvPr/>
            </p14:nvContentPartPr>
            <p14:xfrm>
              <a:off x="10690139" y="4458402"/>
              <a:ext cx="282240" cy="194040"/>
            </p14:xfrm>
          </p:contentPart>
        </mc:Choice>
        <mc:Fallback>
          <p:pic>
            <p:nvPicPr>
              <p:cNvPr id="21" name="Ink 20">
                <a:extLst>
                  <a:ext uri="{FF2B5EF4-FFF2-40B4-BE49-F238E27FC236}">
                    <a16:creationId xmlns:a16="http://schemas.microsoft.com/office/drawing/2014/main" id="{EFAA23A3-6346-462B-BA3F-CB09925F0917}"/>
                  </a:ext>
                </a:extLst>
              </p:cNvPr>
              <p:cNvPicPr/>
              <p:nvPr/>
            </p:nvPicPr>
            <p:blipFill>
              <a:blip r:embed="rId45"/>
              <a:stretch>
                <a:fillRect/>
              </a:stretch>
            </p:blipFill>
            <p:spPr>
              <a:xfrm>
                <a:off x="10685819" y="4454082"/>
                <a:ext cx="290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2" name="Ink 21">
                <a:extLst>
                  <a:ext uri="{FF2B5EF4-FFF2-40B4-BE49-F238E27FC236}">
                    <a16:creationId xmlns:a16="http://schemas.microsoft.com/office/drawing/2014/main" id="{E86FAE7F-9D52-43EC-9604-A58CDD4033D8}"/>
                  </a:ext>
                </a:extLst>
              </p14:cNvPr>
              <p14:cNvContentPartPr/>
              <p14:nvPr/>
            </p14:nvContentPartPr>
            <p14:xfrm>
              <a:off x="11008019" y="4216122"/>
              <a:ext cx="159120" cy="577800"/>
            </p14:xfrm>
          </p:contentPart>
        </mc:Choice>
        <mc:Fallback>
          <p:pic>
            <p:nvPicPr>
              <p:cNvPr id="22" name="Ink 21">
                <a:extLst>
                  <a:ext uri="{FF2B5EF4-FFF2-40B4-BE49-F238E27FC236}">
                    <a16:creationId xmlns:a16="http://schemas.microsoft.com/office/drawing/2014/main" id="{E86FAE7F-9D52-43EC-9604-A58CDD4033D8}"/>
                  </a:ext>
                </a:extLst>
              </p:cNvPr>
              <p:cNvPicPr/>
              <p:nvPr/>
            </p:nvPicPr>
            <p:blipFill>
              <a:blip r:embed="rId47"/>
              <a:stretch>
                <a:fillRect/>
              </a:stretch>
            </p:blipFill>
            <p:spPr>
              <a:xfrm>
                <a:off x="11003699" y="4211802"/>
                <a:ext cx="16776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Ink 22">
                <a:extLst>
                  <a:ext uri="{FF2B5EF4-FFF2-40B4-BE49-F238E27FC236}">
                    <a16:creationId xmlns:a16="http://schemas.microsoft.com/office/drawing/2014/main" id="{FF74F087-05A4-45A0-BD01-3F59C41911E4}"/>
                  </a:ext>
                </a:extLst>
              </p14:cNvPr>
              <p14:cNvContentPartPr/>
              <p14:nvPr/>
            </p14:nvContentPartPr>
            <p14:xfrm>
              <a:off x="11275859" y="4171842"/>
              <a:ext cx="242640" cy="469080"/>
            </p14:xfrm>
          </p:contentPart>
        </mc:Choice>
        <mc:Fallback>
          <p:pic>
            <p:nvPicPr>
              <p:cNvPr id="23" name="Ink 22">
                <a:extLst>
                  <a:ext uri="{FF2B5EF4-FFF2-40B4-BE49-F238E27FC236}">
                    <a16:creationId xmlns:a16="http://schemas.microsoft.com/office/drawing/2014/main" id="{FF74F087-05A4-45A0-BD01-3F59C41911E4}"/>
                  </a:ext>
                </a:extLst>
              </p:cNvPr>
              <p:cNvPicPr/>
              <p:nvPr/>
            </p:nvPicPr>
            <p:blipFill>
              <a:blip r:embed="rId49"/>
              <a:stretch>
                <a:fillRect/>
              </a:stretch>
            </p:blipFill>
            <p:spPr>
              <a:xfrm>
                <a:off x="11271539" y="4167522"/>
                <a:ext cx="25128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 name="Ink 23">
                <a:extLst>
                  <a:ext uri="{FF2B5EF4-FFF2-40B4-BE49-F238E27FC236}">
                    <a16:creationId xmlns:a16="http://schemas.microsoft.com/office/drawing/2014/main" id="{5790D7FA-FDDD-4669-9931-F87D2E0E83C3}"/>
                  </a:ext>
                </a:extLst>
              </p14:cNvPr>
              <p14:cNvContentPartPr/>
              <p14:nvPr/>
            </p14:nvContentPartPr>
            <p14:xfrm>
              <a:off x="10316819" y="4557042"/>
              <a:ext cx="345960" cy="401760"/>
            </p14:xfrm>
          </p:contentPart>
        </mc:Choice>
        <mc:Fallback>
          <p:pic>
            <p:nvPicPr>
              <p:cNvPr id="24" name="Ink 23">
                <a:extLst>
                  <a:ext uri="{FF2B5EF4-FFF2-40B4-BE49-F238E27FC236}">
                    <a16:creationId xmlns:a16="http://schemas.microsoft.com/office/drawing/2014/main" id="{5790D7FA-FDDD-4669-9931-F87D2E0E83C3}"/>
                  </a:ext>
                </a:extLst>
              </p:cNvPr>
              <p:cNvPicPr/>
              <p:nvPr/>
            </p:nvPicPr>
            <p:blipFill>
              <a:blip r:embed="rId51"/>
              <a:stretch>
                <a:fillRect/>
              </a:stretch>
            </p:blipFill>
            <p:spPr>
              <a:xfrm>
                <a:off x="10312499" y="4552722"/>
                <a:ext cx="354600" cy="410400"/>
              </a:xfrm>
              <a:prstGeom prst="rect">
                <a:avLst/>
              </a:prstGeom>
            </p:spPr>
          </p:pic>
        </mc:Fallback>
      </mc:AlternateContent>
      <p:grpSp>
        <p:nvGrpSpPr>
          <p:cNvPr id="99" name="Group 98">
            <a:extLst>
              <a:ext uri="{FF2B5EF4-FFF2-40B4-BE49-F238E27FC236}">
                <a16:creationId xmlns:a16="http://schemas.microsoft.com/office/drawing/2014/main" id="{BAFEC92D-B325-4C48-A65A-F8E72F487CB8}"/>
              </a:ext>
            </a:extLst>
          </p:cNvPr>
          <p:cNvGrpSpPr/>
          <p:nvPr/>
        </p:nvGrpSpPr>
        <p:grpSpPr>
          <a:xfrm>
            <a:off x="8434739" y="10602"/>
            <a:ext cx="3461760" cy="2406240"/>
            <a:chOff x="8434739" y="10602"/>
            <a:chExt cx="3461760" cy="2406240"/>
          </a:xfrm>
        </p:grpSpPr>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9754F60F-AC06-41C3-A3DE-E94251234C16}"/>
                    </a:ext>
                  </a:extLst>
                </p14:cNvPr>
                <p14:cNvContentPartPr/>
                <p14:nvPr/>
              </p14:nvContentPartPr>
              <p14:xfrm>
                <a:off x="8850539" y="1708362"/>
                <a:ext cx="127440" cy="261000"/>
              </p14:xfrm>
            </p:contentPart>
          </mc:Choice>
          <mc:Fallback>
            <p:pic>
              <p:nvPicPr>
                <p:cNvPr id="30" name="Ink 29">
                  <a:extLst>
                    <a:ext uri="{FF2B5EF4-FFF2-40B4-BE49-F238E27FC236}">
                      <a16:creationId xmlns:a16="http://schemas.microsoft.com/office/drawing/2014/main" id="{9754F60F-AC06-41C3-A3DE-E94251234C16}"/>
                    </a:ext>
                  </a:extLst>
                </p:cNvPr>
                <p:cNvPicPr/>
                <p:nvPr/>
              </p:nvPicPr>
              <p:blipFill>
                <a:blip r:embed="rId53"/>
                <a:stretch>
                  <a:fillRect/>
                </a:stretch>
              </p:blipFill>
              <p:spPr>
                <a:xfrm>
                  <a:off x="8846219" y="1704042"/>
                  <a:ext cx="136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Ink 30">
                  <a:extLst>
                    <a:ext uri="{FF2B5EF4-FFF2-40B4-BE49-F238E27FC236}">
                      <a16:creationId xmlns:a16="http://schemas.microsoft.com/office/drawing/2014/main" id="{6BBC0291-6A8B-47A3-93C4-12D952F70C57}"/>
                    </a:ext>
                  </a:extLst>
                </p14:cNvPr>
                <p14:cNvContentPartPr/>
                <p14:nvPr/>
              </p14:nvContentPartPr>
              <p14:xfrm>
                <a:off x="9129179" y="1706202"/>
                <a:ext cx="225360" cy="201240"/>
              </p14:xfrm>
            </p:contentPart>
          </mc:Choice>
          <mc:Fallback>
            <p:pic>
              <p:nvPicPr>
                <p:cNvPr id="31" name="Ink 30">
                  <a:extLst>
                    <a:ext uri="{FF2B5EF4-FFF2-40B4-BE49-F238E27FC236}">
                      <a16:creationId xmlns:a16="http://schemas.microsoft.com/office/drawing/2014/main" id="{6BBC0291-6A8B-47A3-93C4-12D952F70C57}"/>
                    </a:ext>
                  </a:extLst>
                </p:cNvPr>
                <p:cNvPicPr/>
                <p:nvPr/>
              </p:nvPicPr>
              <p:blipFill>
                <a:blip r:embed="rId55"/>
                <a:stretch>
                  <a:fillRect/>
                </a:stretch>
              </p:blipFill>
              <p:spPr>
                <a:xfrm>
                  <a:off x="9124859" y="1701882"/>
                  <a:ext cx="234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EE49EB68-92A4-4156-B933-8123607F0E97}"/>
                    </a:ext>
                  </a:extLst>
                </p14:cNvPr>
                <p14:cNvContentPartPr/>
                <p14:nvPr/>
              </p14:nvContentPartPr>
              <p14:xfrm>
                <a:off x="9336539" y="1633122"/>
                <a:ext cx="442440" cy="272160"/>
              </p14:xfrm>
            </p:contentPart>
          </mc:Choice>
          <mc:Fallback>
            <p:pic>
              <p:nvPicPr>
                <p:cNvPr id="32" name="Ink 31">
                  <a:extLst>
                    <a:ext uri="{FF2B5EF4-FFF2-40B4-BE49-F238E27FC236}">
                      <a16:creationId xmlns:a16="http://schemas.microsoft.com/office/drawing/2014/main" id="{EE49EB68-92A4-4156-B933-8123607F0E97}"/>
                    </a:ext>
                  </a:extLst>
                </p:cNvPr>
                <p:cNvPicPr/>
                <p:nvPr/>
              </p:nvPicPr>
              <p:blipFill>
                <a:blip r:embed="rId57"/>
                <a:stretch>
                  <a:fillRect/>
                </a:stretch>
              </p:blipFill>
              <p:spPr>
                <a:xfrm>
                  <a:off x="9331859" y="1628802"/>
                  <a:ext cx="4510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Ink 32">
                  <a:extLst>
                    <a:ext uri="{FF2B5EF4-FFF2-40B4-BE49-F238E27FC236}">
                      <a16:creationId xmlns:a16="http://schemas.microsoft.com/office/drawing/2014/main" id="{7F838144-67AB-438A-A988-2DBFFAA7C82B}"/>
                    </a:ext>
                  </a:extLst>
                </p14:cNvPr>
                <p14:cNvContentPartPr/>
                <p14:nvPr/>
              </p14:nvContentPartPr>
              <p14:xfrm>
                <a:off x="9359219" y="1867482"/>
                <a:ext cx="29520" cy="12960"/>
              </p14:xfrm>
            </p:contentPart>
          </mc:Choice>
          <mc:Fallback>
            <p:pic>
              <p:nvPicPr>
                <p:cNvPr id="33" name="Ink 32">
                  <a:extLst>
                    <a:ext uri="{FF2B5EF4-FFF2-40B4-BE49-F238E27FC236}">
                      <a16:creationId xmlns:a16="http://schemas.microsoft.com/office/drawing/2014/main" id="{7F838144-67AB-438A-A988-2DBFFAA7C82B}"/>
                    </a:ext>
                  </a:extLst>
                </p:cNvPr>
                <p:cNvPicPr/>
                <p:nvPr/>
              </p:nvPicPr>
              <p:blipFill>
                <a:blip r:embed="rId59"/>
                <a:stretch>
                  <a:fillRect/>
                </a:stretch>
              </p:blipFill>
              <p:spPr>
                <a:xfrm>
                  <a:off x="9354899" y="1863162"/>
                  <a:ext cx="38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EB5AA94C-F040-429C-8D92-6765F1935C06}"/>
                    </a:ext>
                  </a:extLst>
                </p14:cNvPr>
                <p14:cNvContentPartPr/>
                <p14:nvPr/>
              </p14:nvContentPartPr>
              <p14:xfrm>
                <a:off x="9939179" y="1120842"/>
                <a:ext cx="1087560" cy="827280"/>
              </p14:xfrm>
            </p:contentPart>
          </mc:Choice>
          <mc:Fallback>
            <p:pic>
              <p:nvPicPr>
                <p:cNvPr id="35" name="Ink 34">
                  <a:extLst>
                    <a:ext uri="{FF2B5EF4-FFF2-40B4-BE49-F238E27FC236}">
                      <a16:creationId xmlns:a16="http://schemas.microsoft.com/office/drawing/2014/main" id="{EB5AA94C-F040-429C-8D92-6765F1935C06}"/>
                    </a:ext>
                  </a:extLst>
                </p:cNvPr>
                <p:cNvPicPr/>
                <p:nvPr/>
              </p:nvPicPr>
              <p:blipFill>
                <a:blip r:embed="rId61"/>
                <a:stretch>
                  <a:fillRect/>
                </a:stretch>
              </p:blipFill>
              <p:spPr>
                <a:xfrm>
                  <a:off x="9934859" y="1116522"/>
                  <a:ext cx="109620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CFFBA5CE-C249-4564-A918-21F9A3375B1F}"/>
                    </a:ext>
                  </a:extLst>
                </p14:cNvPr>
                <p14:cNvContentPartPr/>
                <p14:nvPr/>
              </p14:nvContentPartPr>
              <p14:xfrm>
                <a:off x="8547059" y="1337922"/>
                <a:ext cx="1263240" cy="911880"/>
              </p14:xfrm>
            </p:contentPart>
          </mc:Choice>
          <mc:Fallback>
            <p:pic>
              <p:nvPicPr>
                <p:cNvPr id="37" name="Ink 36">
                  <a:extLst>
                    <a:ext uri="{FF2B5EF4-FFF2-40B4-BE49-F238E27FC236}">
                      <a16:creationId xmlns:a16="http://schemas.microsoft.com/office/drawing/2014/main" id="{CFFBA5CE-C249-4564-A918-21F9A3375B1F}"/>
                    </a:ext>
                  </a:extLst>
                </p:cNvPr>
                <p:cNvPicPr/>
                <p:nvPr/>
              </p:nvPicPr>
              <p:blipFill>
                <a:blip r:embed="rId63"/>
                <a:stretch>
                  <a:fillRect/>
                </a:stretch>
              </p:blipFill>
              <p:spPr>
                <a:xfrm>
                  <a:off x="8542739" y="1333602"/>
                  <a:ext cx="127188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E99802C9-D51E-4E44-951A-9F26891862E5}"/>
                    </a:ext>
                  </a:extLst>
                </p14:cNvPr>
                <p14:cNvContentPartPr/>
                <p14:nvPr/>
              </p14:nvContentPartPr>
              <p14:xfrm>
                <a:off x="8988419" y="207162"/>
                <a:ext cx="465480" cy="404280"/>
              </p14:xfrm>
            </p:contentPart>
          </mc:Choice>
          <mc:Fallback>
            <p:pic>
              <p:nvPicPr>
                <p:cNvPr id="38" name="Ink 37">
                  <a:extLst>
                    <a:ext uri="{FF2B5EF4-FFF2-40B4-BE49-F238E27FC236}">
                      <a16:creationId xmlns:a16="http://schemas.microsoft.com/office/drawing/2014/main" id="{E99802C9-D51E-4E44-951A-9F26891862E5}"/>
                    </a:ext>
                  </a:extLst>
                </p:cNvPr>
                <p:cNvPicPr/>
                <p:nvPr/>
              </p:nvPicPr>
              <p:blipFill>
                <a:blip r:embed="rId65"/>
                <a:stretch>
                  <a:fillRect/>
                </a:stretch>
              </p:blipFill>
              <p:spPr>
                <a:xfrm>
                  <a:off x="8984099" y="202842"/>
                  <a:ext cx="47412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0968992D-78A5-4FDD-9D39-8983A6529315}"/>
                    </a:ext>
                  </a:extLst>
                </p14:cNvPr>
                <p14:cNvContentPartPr/>
                <p14:nvPr/>
              </p14:nvContentPartPr>
              <p14:xfrm>
                <a:off x="9341219" y="556362"/>
                <a:ext cx="682200" cy="643680"/>
              </p14:xfrm>
            </p:contentPart>
          </mc:Choice>
          <mc:Fallback>
            <p:pic>
              <p:nvPicPr>
                <p:cNvPr id="41" name="Ink 40">
                  <a:extLst>
                    <a:ext uri="{FF2B5EF4-FFF2-40B4-BE49-F238E27FC236}">
                      <a16:creationId xmlns:a16="http://schemas.microsoft.com/office/drawing/2014/main" id="{0968992D-78A5-4FDD-9D39-8983A6529315}"/>
                    </a:ext>
                  </a:extLst>
                </p:cNvPr>
                <p:cNvPicPr/>
                <p:nvPr/>
              </p:nvPicPr>
              <p:blipFill>
                <a:blip r:embed="rId67"/>
                <a:stretch>
                  <a:fillRect/>
                </a:stretch>
              </p:blipFill>
              <p:spPr>
                <a:xfrm>
                  <a:off x="9336899" y="552042"/>
                  <a:ext cx="69084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D41C9C6A-51C1-468D-8006-E396792D66B9}"/>
                    </a:ext>
                  </a:extLst>
                </p14:cNvPr>
                <p14:cNvContentPartPr/>
                <p14:nvPr/>
              </p14:nvContentPartPr>
              <p14:xfrm>
                <a:off x="9360659" y="627282"/>
                <a:ext cx="345960" cy="203760"/>
              </p14:xfrm>
            </p:contentPart>
          </mc:Choice>
          <mc:Fallback>
            <p:pic>
              <p:nvPicPr>
                <p:cNvPr id="42" name="Ink 41">
                  <a:extLst>
                    <a:ext uri="{FF2B5EF4-FFF2-40B4-BE49-F238E27FC236}">
                      <a16:creationId xmlns:a16="http://schemas.microsoft.com/office/drawing/2014/main" id="{D41C9C6A-51C1-468D-8006-E396792D66B9}"/>
                    </a:ext>
                  </a:extLst>
                </p:cNvPr>
                <p:cNvPicPr/>
                <p:nvPr/>
              </p:nvPicPr>
              <p:blipFill>
                <a:blip r:embed="rId69"/>
                <a:stretch>
                  <a:fillRect/>
                </a:stretch>
              </p:blipFill>
              <p:spPr>
                <a:xfrm>
                  <a:off x="9356339" y="622962"/>
                  <a:ext cx="354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Ink 46">
                  <a:extLst>
                    <a:ext uri="{FF2B5EF4-FFF2-40B4-BE49-F238E27FC236}">
                      <a16:creationId xmlns:a16="http://schemas.microsoft.com/office/drawing/2014/main" id="{ACB8BACB-7E1A-4A71-AB4F-841B635F8497}"/>
                    </a:ext>
                  </a:extLst>
                </p14:cNvPr>
                <p14:cNvContentPartPr/>
                <p14:nvPr/>
              </p14:nvContentPartPr>
              <p14:xfrm>
                <a:off x="8872499" y="1901682"/>
                <a:ext cx="857160" cy="177120"/>
              </p14:xfrm>
            </p:contentPart>
          </mc:Choice>
          <mc:Fallback>
            <p:pic>
              <p:nvPicPr>
                <p:cNvPr id="47" name="Ink 46">
                  <a:extLst>
                    <a:ext uri="{FF2B5EF4-FFF2-40B4-BE49-F238E27FC236}">
                      <a16:creationId xmlns:a16="http://schemas.microsoft.com/office/drawing/2014/main" id="{ACB8BACB-7E1A-4A71-AB4F-841B635F8497}"/>
                    </a:ext>
                  </a:extLst>
                </p:cNvPr>
                <p:cNvPicPr/>
                <p:nvPr/>
              </p:nvPicPr>
              <p:blipFill>
                <a:blip r:embed="rId71"/>
                <a:stretch>
                  <a:fillRect/>
                </a:stretch>
              </p:blipFill>
              <p:spPr>
                <a:xfrm>
                  <a:off x="8868179" y="1897362"/>
                  <a:ext cx="865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Ink 47">
                  <a:extLst>
                    <a:ext uri="{FF2B5EF4-FFF2-40B4-BE49-F238E27FC236}">
                      <a16:creationId xmlns:a16="http://schemas.microsoft.com/office/drawing/2014/main" id="{8551B4FE-FDA9-46F8-B0C1-26A6BBAC0600}"/>
                    </a:ext>
                  </a:extLst>
                </p14:cNvPr>
                <p14:cNvContentPartPr/>
                <p14:nvPr/>
              </p14:nvContentPartPr>
              <p14:xfrm>
                <a:off x="8919299" y="2032722"/>
                <a:ext cx="663120" cy="147600"/>
              </p14:xfrm>
            </p:contentPart>
          </mc:Choice>
          <mc:Fallback>
            <p:pic>
              <p:nvPicPr>
                <p:cNvPr id="48" name="Ink 47">
                  <a:extLst>
                    <a:ext uri="{FF2B5EF4-FFF2-40B4-BE49-F238E27FC236}">
                      <a16:creationId xmlns:a16="http://schemas.microsoft.com/office/drawing/2014/main" id="{8551B4FE-FDA9-46F8-B0C1-26A6BBAC0600}"/>
                    </a:ext>
                  </a:extLst>
                </p:cNvPr>
                <p:cNvPicPr/>
                <p:nvPr/>
              </p:nvPicPr>
              <p:blipFill>
                <a:blip r:embed="rId73"/>
                <a:stretch>
                  <a:fillRect/>
                </a:stretch>
              </p:blipFill>
              <p:spPr>
                <a:xfrm>
                  <a:off x="8914979" y="2028402"/>
                  <a:ext cx="671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Ink 49">
                  <a:extLst>
                    <a:ext uri="{FF2B5EF4-FFF2-40B4-BE49-F238E27FC236}">
                      <a16:creationId xmlns:a16="http://schemas.microsoft.com/office/drawing/2014/main" id="{CD2F5966-FC70-43D6-B9DE-0D1D16C13FB1}"/>
                    </a:ext>
                  </a:extLst>
                </p14:cNvPr>
                <p14:cNvContentPartPr/>
                <p14:nvPr/>
              </p14:nvContentPartPr>
              <p14:xfrm>
                <a:off x="11038979" y="1593882"/>
                <a:ext cx="322920" cy="16920"/>
              </p14:xfrm>
            </p:contentPart>
          </mc:Choice>
          <mc:Fallback>
            <p:pic>
              <p:nvPicPr>
                <p:cNvPr id="50" name="Ink 49">
                  <a:extLst>
                    <a:ext uri="{FF2B5EF4-FFF2-40B4-BE49-F238E27FC236}">
                      <a16:creationId xmlns:a16="http://schemas.microsoft.com/office/drawing/2014/main" id="{CD2F5966-FC70-43D6-B9DE-0D1D16C13FB1}"/>
                    </a:ext>
                  </a:extLst>
                </p:cNvPr>
                <p:cNvPicPr/>
                <p:nvPr/>
              </p:nvPicPr>
              <p:blipFill>
                <a:blip r:embed="rId75"/>
                <a:stretch>
                  <a:fillRect/>
                </a:stretch>
              </p:blipFill>
              <p:spPr>
                <a:xfrm>
                  <a:off x="11034659" y="1589562"/>
                  <a:ext cx="331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Ink 50">
                  <a:extLst>
                    <a:ext uri="{FF2B5EF4-FFF2-40B4-BE49-F238E27FC236}">
                      <a16:creationId xmlns:a16="http://schemas.microsoft.com/office/drawing/2014/main" id="{2503E958-EB5E-4C6B-8DF3-A7DC81415155}"/>
                    </a:ext>
                  </a:extLst>
                </p14:cNvPr>
                <p14:cNvContentPartPr/>
                <p14:nvPr/>
              </p14:nvContentPartPr>
              <p14:xfrm>
                <a:off x="10942859" y="1453482"/>
                <a:ext cx="341640" cy="270000"/>
              </p14:xfrm>
            </p:contentPart>
          </mc:Choice>
          <mc:Fallback>
            <p:pic>
              <p:nvPicPr>
                <p:cNvPr id="51" name="Ink 50">
                  <a:extLst>
                    <a:ext uri="{FF2B5EF4-FFF2-40B4-BE49-F238E27FC236}">
                      <a16:creationId xmlns:a16="http://schemas.microsoft.com/office/drawing/2014/main" id="{2503E958-EB5E-4C6B-8DF3-A7DC81415155}"/>
                    </a:ext>
                  </a:extLst>
                </p:cNvPr>
                <p:cNvPicPr/>
                <p:nvPr/>
              </p:nvPicPr>
              <p:blipFill>
                <a:blip r:embed="rId77"/>
                <a:stretch>
                  <a:fillRect/>
                </a:stretch>
              </p:blipFill>
              <p:spPr>
                <a:xfrm>
                  <a:off x="10938539" y="1449162"/>
                  <a:ext cx="350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Ink 51">
                  <a:extLst>
                    <a:ext uri="{FF2B5EF4-FFF2-40B4-BE49-F238E27FC236}">
                      <a16:creationId xmlns:a16="http://schemas.microsoft.com/office/drawing/2014/main" id="{1AFAB2E1-7FD6-41EF-9A1F-CB2E3DAC4D83}"/>
                    </a:ext>
                  </a:extLst>
                </p14:cNvPr>
                <p14:cNvContentPartPr/>
                <p14:nvPr/>
              </p14:nvContentPartPr>
              <p14:xfrm>
                <a:off x="11402579" y="1254042"/>
                <a:ext cx="186480" cy="222120"/>
              </p14:xfrm>
            </p:contentPart>
          </mc:Choice>
          <mc:Fallback>
            <p:pic>
              <p:nvPicPr>
                <p:cNvPr id="52" name="Ink 51">
                  <a:extLst>
                    <a:ext uri="{FF2B5EF4-FFF2-40B4-BE49-F238E27FC236}">
                      <a16:creationId xmlns:a16="http://schemas.microsoft.com/office/drawing/2014/main" id="{1AFAB2E1-7FD6-41EF-9A1F-CB2E3DAC4D83}"/>
                    </a:ext>
                  </a:extLst>
                </p:cNvPr>
                <p:cNvPicPr/>
                <p:nvPr/>
              </p:nvPicPr>
              <p:blipFill>
                <a:blip r:embed="rId79"/>
                <a:stretch>
                  <a:fillRect/>
                </a:stretch>
              </p:blipFill>
              <p:spPr>
                <a:xfrm>
                  <a:off x="11398259" y="1249722"/>
                  <a:ext cx="195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Ink 52">
                  <a:extLst>
                    <a:ext uri="{FF2B5EF4-FFF2-40B4-BE49-F238E27FC236}">
                      <a16:creationId xmlns:a16="http://schemas.microsoft.com/office/drawing/2014/main" id="{38A2444E-E3CA-4AEA-A7E4-189B133DAE34}"/>
                    </a:ext>
                  </a:extLst>
                </p14:cNvPr>
                <p14:cNvContentPartPr/>
                <p14:nvPr/>
              </p14:nvContentPartPr>
              <p14:xfrm>
                <a:off x="11670419" y="1302642"/>
                <a:ext cx="226080" cy="142560"/>
              </p14:xfrm>
            </p:contentPart>
          </mc:Choice>
          <mc:Fallback>
            <p:pic>
              <p:nvPicPr>
                <p:cNvPr id="53" name="Ink 52">
                  <a:extLst>
                    <a:ext uri="{FF2B5EF4-FFF2-40B4-BE49-F238E27FC236}">
                      <a16:creationId xmlns:a16="http://schemas.microsoft.com/office/drawing/2014/main" id="{38A2444E-E3CA-4AEA-A7E4-189B133DAE34}"/>
                    </a:ext>
                  </a:extLst>
                </p:cNvPr>
                <p:cNvPicPr/>
                <p:nvPr/>
              </p:nvPicPr>
              <p:blipFill>
                <a:blip r:embed="rId81"/>
                <a:stretch>
                  <a:fillRect/>
                </a:stretch>
              </p:blipFill>
              <p:spPr>
                <a:xfrm>
                  <a:off x="11666099" y="1298322"/>
                  <a:ext cx="234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5DC31756-A29E-4C8F-8597-28E4D09138E5}"/>
                    </a:ext>
                  </a:extLst>
                </p14:cNvPr>
                <p14:cNvContentPartPr/>
                <p14:nvPr/>
              </p14:nvContentPartPr>
              <p14:xfrm>
                <a:off x="9597899" y="131562"/>
                <a:ext cx="272160" cy="243000"/>
              </p14:xfrm>
            </p:contentPart>
          </mc:Choice>
          <mc:Fallback>
            <p:pic>
              <p:nvPicPr>
                <p:cNvPr id="54" name="Ink 53">
                  <a:extLst>
                    <a:ext uri="{FF2B5EF4-FFF2-40B4-BE49-F238E27FC236}">
                      <a16:creationId xmlns:a16="http://schemas.microsoft.com/office/drawing/2014/main" id="{5DC31756-A29E-4C8F-8597-28E4D09138E5}"/>
                    </a:ext>
                  </a:extLst>
                </p:cNvPr>
                <p:cNvPicPr/>
                <p:nvPr/>
              </p:nvPicPr>
              <p:blipFill>
                <a:blip r:embed="rId83"/>
                <a:stretch>
                  <a:fillRect/>
                </a:stretch>
              </p:blipFill>
              <p:spPr>
                <a:xfrm>
                  <a:off x="9593579" y="127242"/>
                  <a:ext cx="2808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1E76EEC4-3CFE-44AE-B70E-032F27AA96A6}"/>
                    </a:ext>
                  </a:extLst>
                </p14:cNvPr>
                <p14:cNvContentPartPr/>
                <p14:nvPr/>
              </p14:nvContentPartPr>
              <p14:xfrm>
                <a:off x="9635339" y="260442"/>
                <a:ext cx="88200" cy="25920"/>
              </p14:xfrm>
            </p:contentPart>
          </mc:Choice>
          <mc:Fallback>
            <p:pic>
              <p:nvPicPr>
                <p:cNvPr id="55" name="Ink 54">
                  <a:extLst>
                    <a:ext uri="{FF2B5EF4-FFF2-40B4-BE49-F238E27FC236}">
                      <a16:creationId xmlns:a16="http://schemas.microsoft.com/office/drawing/2014/main" id="{1E76EEC4-3CFE-44AE-B70E-032F27AA96A6}"/>
                    </a:ext>
                  </a:extLst>
                </p:cNvPr>
                <p:cNvPicPr/>
                <p:nvPr/>
              </p:nvPicPr>
              <p:blipFill>
                <a:blip r:embed="rId85"/>
                <a:stretch>
                  <a:fillRect/>
                </a:stretch>
              </p:blipFill>
              <p:spPr>
                <a:xfrm>
                  <a:off x="9631019" y="256122"/>
                  <a:ext cx="96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FA1C9EAF-DC83-4E3E-BBB4-88907BE925F2}"/>
                    </a:ext>
                  </a:extLst>
                </p14:cNvPr>
                <p14:cNvContentPartPr/>
                <p14:nvPr/>
              </p14:nvContentPartPr>
              <p14:xfrm>
                <a:off x="9926219" y="86922"/>
                <a:ext cx="207000" cy="177120"/>
              </p14:xfrm>
            </p:contentPart>
          </mc:Choice>
          <mc:Fallback>
            <p:pic>
              <p:nvPicPr>
                <p:cNvPr id="56" name="Ink 55">
                  <a:extLst>
                    <a:ext uri="{FF2B5EF4-FFF2-40B4-BE49-F238E27FC236}">
                      <a16:creationId xmlns:a16="http://schemas.microsoft.com/office/drawing/2014/main" id="{FA1C9EAF-DC83-4E3E-BBB4-88907BE925F2}"/>
                    </a:ext>
                  </a:extLst>
                </p:cNvPr>
                <p:cNvPicPr/>
                <p:nvPr/>
              </p:nvPicPr>
              <p:blipFill>
                <a:blip r:embed="rId87"/>
                <a:stretch>
                  <a:fillRect/>
                </a:stretch>
              </p:blipFill>
              <p:spPr>
                <a:xfrm>
                  <a:off x="9921899" y="82602"/>
                  <a:ext cx="215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E4067D35-9317-42FB-8D90-6113149BB39B}"/>
                    </a:ext>
                  </a:extLst>
                </p14:cNvPr>
                <p14:cNvContentPartPr/>
                <p14:nvPr/>
              </p14:nvContentPartPr>
              <p14:xfrm>
                <a:off x="10170299" y="10602"/>
                <a:ext cx="423360" cy="229320"/>
              </p14:xfrm>
            </p:contentPart>
          </mc:Choice>
          <mc:Fallback>
            <p:pic>
              <p:nvPicPr>
                <p:cNvPr id="57" name="Ink 56">
                  <a:extLst>
                    <a:ext uri="{FF2B5EF4-FFF2-40B4-BE49-F238E27FC236}">
                      <a16:creationId xmlns:a16="http://schemas.microsoft.com/office/drawing/2014/main" id="{E4067D35-9317-42FB-8D90-6113149BB39B}"/>
                    </a:ext>
                  </a:extLst>
                </p:cNvPr>
                <p:cNvPicPr/>
                <p:nvPr/>
              </p:nvPicPr>
              <p:blipFill>
                <a:blip r:embed="rId89"/>
                <a:stretch>
                  <a:fillRect/>
                </a:stretch>
              </p:blipFill>
              <p:spPr>
                <a:xfrm>
                  <a:off x="10165979" y="6282"/>
                  <a:ext cx="432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C1DB8D2B-FC27-4CDA-8DA7-061D87CCCFDE}"/>
                    </a:ext>
                  </a:extLst>
                </p14:cNvPr>
                <p14:cNvContentPartPr/>
                <p14:nvPr/>
              </p14:nvContentPartPr>
              <p14:xfrm>
                <a:off x="10463699" y="54522"/>
                <a:ext cx="113760" cy="31680"/>
              </p14:xfrm>
            </p:contentPart>
          </mc:Choice>
          <mc:Fallback>
            <p:pic>
              <p:nvPicPr>
                <p:cNvPr id="58" name="Ink 57">
                  <a:extLst>
                    <a:ext uri="{FF2B5EF4-FFF2-40B4-BE49-F238E27FC236}">
                      <a16:creationId xmlns:a16="http://schemas.microsoft.com/office/drawing/2014/main" id="{C1DB8D2B-FC27-4CDA-8DA7-061D87CCCFDE}"/>
                    </a:ext>
                  </a:extLst>
                </p:cNvPr>
                <p:cNvPicPr/>
                <p:nvPr/>
              </p:nvPicPr>
              <p:blipFill>
                <a:blip r:embed="rId91"/>
                <a:stretch>
                  <a:fillRect/>
                </a:stretch>
              </p:blipFill>
              <p:spPr>
                <a:xfrm>
                  <a:off x="10459379" y="50202"/>
                  <a:ext cx="122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B97317F4-5A0A-4AD9-88C8-FB289E2DF9EF}"/>
                    </a:ext>
                  </a:extLst>
                </p14:cNvPr>
                <p14:cNvContentPartPr/>
                <p14:nvPr/>
              </p14:nvContentPartPr>
              <p14:xfrm>
                <a:off x="10546139" y="44802"/>
                <a:ext cx="225000" cy="151560"/>
              </p14:xfrm>
            </p:contentPart>
          </mc:Choice>
          <mc:Fallback>
            <p:pic>
              <p:nvPicPr>
                <p:cNvPr id="59" name="Ink 58">
                  <a:extLst>
                    <a:ext uri="{FF2B5EF4-FFF2-40B4-BE49-F238E27FC236}">
                      <a16:creationId xmlns:a16="http://schemas.microsoft.com/office/drawing/2014/main" id="{B97317F4-5A0A-4AD9-88C8-FB289E2DF9EF}"/>
                    </a:ext>
                  </a:extLst>
                </p:cNvPr>
                <p:cNvPicPr/>
                <p:nvPr/>
              </p:nvPicPr>
              <p:blipFill>
                <a:blip r:embed="rId93"/>
                <a:stretch>
                  <a:fillRect/>
                </a:stretch>
              </p:blipFill>
              <p:spPr>
                <a:xfrm>
                  <a:off x="10541819" y="40482"/>
                  <a:ext cx="233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Ink 61">
                  <a:extLst>
                    <a:ext uri="{FF2B5EF4-FFF2-40B4-BE49-F238E27FC236}">
                      <a16:creationId xmlns:a16="http://schemas.microsoft.com/office/drawing/2014/main" id="{C8DCDA82-157A-409D-AC00-BC92F20D9F91}"/>
                    </a:ext>
                  </a:extLst>
                </p14:cNvPr>
                <p14:cNvContentPartPr/>
                <p14:nvPr/>
              </p14:nvContentPartPr>
              <p14:xfrm>
                <a:off x="8434739" y="1351242"/>
                <a:ext cx="1522800" cy="1065600"/>
              </p14:xfrm>
            </p:contentPart>
          </mc:Choice>
          <mc:Fallback>
            <p:pic>
              <p:nvPicPr>
                <p:cNvPr id="62" name="Ink 61">
                  <a:extLst>
                    <a:ext uri="{FF2B5EF4-FFF2-40B4-BE49-F238E27FC236}">
                      <a16:creationId xmlns:a16="http://schemas.microsoft.com/office/drawing/2014/main" id="{C8DCDA82-157A-409D-AC00-BC92F20D9F91}"/>
                    </a:ext>
                  </a:extLst>
                </p:cNvPr>
                <p:cNvPicPr/>
                <p:nvPr/>
              </p:nvPicPr>
              <p:blipFill>
                <a:blip r:embed="rId95"/>
                <a:stretch>
                  <a:fillRect/>
                </a:stretch>
              </p:blipFill>
              <p:spPr>
                <a:xfrm>
                  <a:off x="8430419" y="1346922"/>
                  <a:ext cx="1531440" cy="1074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CC0B309E-7DE4-495F-8642-3D99069BE2C7}"/>
                    </a:ext>
                  </a:extLst>
                </p14:cNvPr>
                <p14:cNvContentPartPr/>
                <p14:nvPr/>
              </p14:nvContentPartPr>
              <p14:xfrm>
                <a:off x="9067979" y="380322"/>
                <a:ext cx="82440" cy="87120"/>
              </p14:xfrm>
            </p:contentPart>
          </mc:Choice>
          <mc:Fallback>
            <p:pic>
              <p:nvPicPr>
                <p:cNvPr id="64" name="Ink 63">
                  <a:extLst>
                    <a:ext uri="{FF2B5EF4-FFF2-40B4-BE49-F238E27FC236}">
                      <a16:creationId xmlns:a16="http://schemas.microsoft.com/office/drawing/2014/main" id="{CC0B309E-7DE4-495F-8642-3D99069BE2C7}"/>
                    </a:ext>
                  </a:extLst>
                </p:cNvPr>
                <p:cNvPicPr/>
                <p:nvPr/>
              </p:nvPicPr>
              <p:blipFill>
                <a:blip r:embed="rId97"/>
                <a:stretch>
                  <a:fillRect/>
                </a:stretch>
              </p:blipFill>
              <p:spPr>
                <a:xfrm>
                  <a:off x="9063659" y="376002"/>
                  <a:ext cx="91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Ink 64">
                  <a:extLst>
                    <a:ext uri="{FF2B5EF4-FFF2-40B4-BE49-F238E27FC236}">
                      <a16:creationId xmlns:a16="http://schemas.microsoft.com/office/drawing/2014/main" id="{F6D0ED66-884B-4BF4-A015-46BC64C893C0}"/>
                    </a:ext>
                  </a:extLst>
                </p14:cNvPr>
                <p14:cNvContentPartPr/>
                <p14:nvPr/>
              </p14:nvContentPartPr>
              <p14:xfrm>
                <a:off x="9120899" y="368802"/>
                <a:ext cx="69480" cy="160200"/>
              </p14:xfrm>
            </p:contentPart>
          </mc:Choice>
          <mc:Fallback>
            <p:pic>
              <p:nvPicPr>
                <p:cNvPr id="65" name="Ink 64">
                  <a:extLst>
                    <a:ext uri="{FF2B5EF4-FFF2-40B4-BE49-F238E27FC236}">
                      <a16:creationId xmlns:a16="http://schemas.microsoft.com/office/drawing/2014/main" id="{F6D0ED66-884B-4BF4-A015-46BC64C893C0}"/>
                    </a:ext>
                  </a:extLst>
                </p:cNvPr>
                <p:cNvPicPr/>
                <p:nvPr/>
              </p:nvPicPr>
              <p:blipFill>
                <a:blip r:embed="rId99"/>
                <a:stretch>
                  <a:fillRect/>
                </a:stretch>
              </p:blipFill>
              <p:spPr>
                <a:xfrm>
                  <a:off x="9116579" y="364482"/>
                  <a:ext cx="78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Ink 66">
                  <a:extLst>
                    <a:ext uri="{FF2B5EF4-FFF2-40B4-BE49-F238E27FC236}">
                      <a16:creationId xmlns:a16="http://schemas.microsoft.com/office/drawing/2014/main" id="{D4265B97-9D56-4B39-9F0A-1F673D99E665}"/>
                    </a:ext>
                  </a:extLst>
                </p14:cNvPr>
                <p14:cNvContentPartPr/>
                <p14:nvPr/>
              </p14:nvContentPartPr>
              <p14:xfrm>
                <a:off x="10427699" y="1286802"/>
                <a:ext cx="126720" cy="172800"/>
              </p14:xfrm>
            </p:contentPart>
          </mc:Choice>
          <mc:Fallback>
            <p:pic>
              <p:nvPicPr>
                <p:cNvPr id="67" name="Ink 66">
                  <a:extLst>
                    <a:ext uri="{FF2B5EF4-FFF2-40B4-BE49-F238E27FC236}">
                      <a16:creationId xmlns:a16="http://schemas.microsoft.com/office/drawing/2014/main" id="{D4265B97-9D56-4B39-9F0A-1F673D99E665}"/>
                    </a:ext>
                  </a:extLst>
                </p:cNvPr>
                <p:cNvPicPr/>
                <p:nvPr/>
              </p:nvPicPr>
              <p:blipFill>
                <a:blip r:embed="rId101"/>
                <a:stretch>
                  <a:fillRect/>
                </a:stretch>
              </p:blipFill>
              <p:spPr>
                <a:xfrm>
                  <a:off x="10423379" y="1282482"/>
                  <a:ext cx="135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9" name="Ink 38">
                  <a:extLst>
                    <a:ext uri="{FF2B5EF4-FFF2-40B4-BE49-F238E27FC236}">
                      <a16:creationId xmlns:a16="http://schemas.microsoft.com/office/drawing/2014/main" id="{067EBA47-F0D1-4919-8F2C-8A97D2AD1880}"/>
                    </a:ext>
                  </a:extLst>
                </p14:cNvPr>
                <p14:cNvContentPartPr/>
                <p14:nvPr/>
              </p14:nvContentPartPr>
              <p14:xfrm>
                <a:off x="11286659" y="144882"/>
                <a:ext cx="434880" cy="334800"/>
              </p14:xfrm>
            </p:contentPart>
          </mc:Choice>
          <mc:Fallback>
            <p:pic>
              <p:nvPicPr>
                <p:cNvPr id="39" name="Ink 38">
                  <a:extLst>
                    <a:ext uri="{FF2B5EF4-FFF2-40B4-BE49-F238E27FC236}">
                      <a16:creationId xmlns:a16="http://schemas.microsoft.com/office/drawing/2014/main" id="{067EBA47-F0D1-4919-8F2C-8A97D2AD1880}"/>
                    </a:ext>
                  </a:extLst>
                </p:cNvPr>
                <p:cNvPicPr/>
                <p:nvPr/>
              </p:nvPicPr>
              <p:blipFill>
                <a:blip r:embed="rId103"/>
                <a:stretch>
                  <a:fillRect/>
                </a:stretch>
              </p:blipFill>
              <p:spPr>
                <a:xfrm>
                  <a:off x="11282339" y="140562"/>
                  <a:ext cx="4435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Ink 42">
                  <a:extLst>
                    <a:ext uri="{FF2B5EF4-FFF2-40B4-BE49-F238E27FC236}">
                      <a16:creationId xmlns:a16="http://schemas.microsoft.com/office/drawing/2014/main" id="{C0FEDD71-1837-4542-AB3C-7E9438D829D0}"/>
                    </a:ext>
                  </a:extLst>
                </p14:cNvPr>
                <p14:cNvContentPartPr/>
                <p14:nvPr/>
              </p14:nvContentPartPr>
              <p14:xfrm>
                <a:off x="11153099" y="562842"/>
                <a:ext cx="378360" cy="394560"/>
              </p14:xfrm>
            </p:contentPart>
          </mc:Choice>
          <mc:Fallback>
            <p:pic>
              <p:nvPicPr>
                <p:cNvPr id="43" name="Ink 42">
                  <a:extLst>
                    <a:ext uri="{FF2B5EF4-FFF2-40B4-BE49-F238E27FC236}">
                      <a16:creationId xmlns:a16="http://schemas.microsoft.com/office/drawing/2014/main" id="{C0FEDD71-1837-4542-AB3C-7E9438D829D0}"/>
                    </a:ext>
                  </a:extLst>
                </p:cNvPr>
                <p:cNvPicPr/>
                <p:nvPr/>
              </p:nvPicPr>
              <p:blipFill>
                <a:blip r:embed="rId105"/>
                <a:stretch>
                  <a:fillRect/>
                </a:stretch>
              </p:blipFill>
              <p:spPr>
                <a:xfrm>
                  <a:off x="11148779" y="558522"/>
                  <a:ext cx="38700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Ink 43">
                  <a:extLst>
                    <a:ext uri="{FF2B5EF4-FFF2-40B4-BE49-F238E27FC236}">
                      <a16:creationId xmlns:a16="http://schemas.microsoft.com/office/drawing/2014/main" id="{BE4C50C5-5230-4772-A140-827DECB43128}"/>
                    </a:ext>
                  </a:extLst>
                </p14:cNvPr>
                <p14:cNvContentPartPr/>
                <p14:nvPr/>
              </p14:nvContentPartPr>
              <p14:xfrm>
                <a:off x="11304299" y="533322"/>
                <a:ext cx="326520" cy="167400"/>
              </p14:xfrm>
            </p:contentPart>
          </mc:Choice>
          <mc:Fallback>
            <p:pic>
              <p:nvPicPr>
                <p:cNvPr id="44" name="Ink 43">
                  <a:extLst>
                    <a:ext uri="{FF2B5EF4-FFF2-40B4-BE49-F238E27FC236}">
                      <a16:creationId xmlns:a16="http://schemas.microsoft.com/office/drawing/2014/main" id="{BE4C50C5-5230-4772-A140-827DECB43128}"/>
                    </a:ext>
                  </a:extLst>
                </p:cNvPr>
                <p:cNvPicPr/>
                <p:nvPr/>
              </p:nvPicPr>
              <p:blipFill>
                <a:blip r:embed="rId107"/>
                <a:stretch>
                  <a:fillRect/>
                </a:stretch>
              </p:blipFill>
              <p:spPr>
                <a:xfrm>
                  <a:off x="11299979" y="529002"/>
                  <a:ext cx="335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Ink 67">
                  <a:extLst>
                    <a:ext uri="{FF2B5EF4-FFF2-40B4-BE49-F238E27FC236}">
                      <a16:creationId xmlns:a16="http://schemas.microsoft.com/office/drawing/2014/main" id="{ACC342DB-C690-4074-B6EA-56587F6DCCDA}"/>
                    </a:ext>
                  </a:extLst>
                </p14:cNvPr>
                <p14:cNvContentPartPr/>
                <p14:nvPr/>
              </p14:nvContentPartPr>
              <p14:xfrm>
                <a:off x="11407979" y="211482"/>
                <a:ext cx="124560" cy="215280"/>
              </p14:xfrm>
            </p:contentPart>
          </mc:Choice>
          <mc:Fallback>
            <p:pic>
              <p:nvPicPr>
                <p:cNvPr id="68" name="Ink 67">
                  <a:extLst>
                    <a:ext uri="{FF2B5EF4-FFF2-40B4-BE49-F238E27FC236}">
                      <a16:creationId xmlns:a16="http://schemas.microsoft.com/office/drawing/2014/main" id="{ACC342DB-C690-4074-B6EA-56587F6DCCDA}"/>
                    </a:ext>
                  </a:extLst>
                </p:cNvPr>
                <p:cNvPicPr/>
                <p:nvPr/>
              </p:nvPicPr>
              <p:blipFill>
                <a:blip r:embed="rId109"/>
                <a:stretch>
                  <a:fillRect/>
                </a:stretch>
              </p:blipFill>
              <p:spPr>
                <a:xfrm>
                  <a:off x="11403659" y="207162"/>
                  <a:ext cx="133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6406689B-4BDD-47E6-8E25-F3700A98FCD9}"/>
                    </a:ext>
                  </a:extLst>
                </p14:cNvPr>
                <p14:cNvContentPartPr/>
                <p14:nvPr/>
              </p14:nvContentPartPr>
              <p14:xfrm>
                <a:off x="10421219" y="1341522"/>
                <a:ext cx="148320" cy="158400"/>
              </p14:xfrm>
            </p:contentPart>
          </mc:Choice>
          <mc:Fallback>
            <p:pic>
              <p:nvPicPr>
                <p:cNvPr id="70" name="Ink 69">
                  <a:extLst>
                    <a:ext uri="{FF2B5EF4-FFF2-40B4-BE49-F238E27FC236}">
                      <a16:creationId xmlns:a16="http://schemas.microsoft.com/office/drawing/2014/main" id="{6406689B-4BDD-47E6-8E25-F3700A98FCD9}"/>
                    </a:ext>
                  </a:extLst>
                </p:cNvPr>
                <p:cNvPicPr/>
                <p:nvPr/>
              </p:nvPicPr>
              <p:blipFill>
                <a:blip r:embed="rId111"/>
                <a:stretch>
                  <a:fillRect/>
                </a:stretch>
              </p:blipFill>
              <p:spPr>
                <a:xfrm>
                  <a:off x="10416899" y="1337202"/>
                  <a:ext cx="156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1ED2756E-45B8-4F55-98D5-18420C1A4658}"/>
                    </a:ext>
                  </a:extLst>
                </p14:cNvPr>
                <p14:cNvContentPartPr/>
                <p14:nvPr/>
              </p14:nvContentPartPr>
              <p14:xfrm>
                <a:off x="9745859" y="365922"/>
                <a:ext cx="837360" cy="1046160"/>
              </p14:xfrm>
            </p:contentPart>
          </mc:Choice>
          <mc:Fallback>
            <p:pic>
              <p:nvPicPr>
                <p:cNvPr id="71" name="Ink 70">
                  <a:extLst>
                    <a:ext uri="{FF2B5EF4-FFF2-40B4-BE49-F238E27FC236}">
                      <a16:creationId xmlns:a16="http://schemas.microsoft.com/office/drawing/2014/main" id="{1ED2756E-45B8-4F55-98D5-18420C1A4658}"/>
                    </a:ext>
                  </a:extLst>
                </p:cNvPr>
                <p:cNvPicPr/>
                <p:nvPr/>
              </p:nvPicPr>
              <p:blipFill>
                <a:blip r:embed="rId113"/>
                <a:stretch>
                  <a:fillRect/>
                </a:stretch>
              </p:blipFill>
              <p:spPr>
                <a:xfrm>
                  <a:off x="9741539" y="361602"/>
                  <a:ext cx="846000" cy="1054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4E5AAAD2-68F5-4E82-B9D4-3ACC63A17165}"/>
                    </a:ext>
                  </a:extLst>
                </p14:cNvPr>
                <p14:cNvContentPartPr/>
                <p14:nvPr/>
              </p14:nvContentPartPr>
              <p14:xfrm>
                <a:off x="10560179" y="565362"/>
                <a:ext cx="560520" cy="656640"/>
              </p14:xfrm>
            </p:contentPart>
          </mc:Choice>
          <mc:Fallback>
            <p:pic>
              <p:nvPicPr>
                <p:cNvPr id="72" name="Ink 71">
                  <a:extLst>
                    <a:ext uri="{FF2B5EF4-FFF2-40B4-BE49-F238E27FC236}">
                      <a16:creationId xmlns:a16="http://schemas.microsoft.com/office/drawing/2014/main" id="{4E5AAAD2-68F5-4E82-B9D4-3ACC63A17165}"/>
                    </a:ext>
                  </a:extLst>
                </p:cNvPr>
                <p:cNvPicPr/>
                <p:nvPr/>
              </p:nvPicPr>
              <p:blipFill>
                <a:blip r:embed="rId115"/>
                <a:stretch>
                  <a:fillRect/>
                </a:stretch>
              </p:blipFill>
              <p:spPr>
                <a:xfrm>
                  <a:off x="10555859" y="561042"/>
                  <a:ext cx="56916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D8E3F237-AA38-41F2-A9BA-4F0CC4BC2F5B}"/>
                    </a:ext>
                  </a:extLst>
                </p14:cNvPr>
                <p14:cNvContentPartPr/>
                <p14:nvPr/>
              </p14:nvContentPartPr>
              <p14:xfrm>
                <a:off x="10976699" y="538002"/>
                <a:ext cx="275040" cy="190080"/>
              </p14:xfrm>
            </p:contentPart>
          </mc:Choice>
          <mc:Fallback>
            <p:pic>
              <p:nvPicPr>
                <p:cNvPr id="73" name="Ink 72">
                  <a:extLst>
                    <a:ext uri="{FF2B5EF4-FFF2-40B4-BE49-F238E27FC236}">
                      <a16:creationId xmlns:a16="http://schemas.microsoft.com/office/drawing/2014/main" id="{D8E3F237-AA38-41F2-A9BA-4F0CC4BC2F5B}"/>
                    </a:ext>
                  </a:extLst>
                </p:cNvPr>
                <p:cNvPicPr/>
                <p:nvPr/>
              </p:nvPicPr>
              <p:blipFill>
                <a:blip r:embed="rId117"/>
                <a:stretch>
                  <a:fillRect/>
                </a:stretch>
              </p:blipFill>
              <p:spPr>
                <a:xfrm>
                  <a:off x="10972379" y="533682"/>
                  <a:ext cx="283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Ink 87">
                  <a:extLst>
                    <a:ext uri="{FF2B5EF4-FFF2-40B4-BE49-F238E27FC236}">
                      <a16:creationId xmlns:a16="http://schemas.microsoft.com/office/drawing/2014/main" id="{384AEDF7-BC97-4012-A536-1961FBC974D6}"/>
                    </a:ext>
                  </a:extLst>
                </p14:cNvPr>
                <p14:cNvContentPartPr/>
                <p14:nvPr/>
              </p14:nvContentPartPr>
              <p14:xfrm>
                <a:off x="8667659" y="152442"/>
                <a:ext cx="194760" cy="199080"/>
              </p14:xfrm>
            </p:contentPart>
          </mc:Choice>
          <mc:Fallback>
            <p:pic>
              <p:nvPicPr>
                <p:cNvPr id="88" name="Ink 87">
                  <a:extLst>
                    <a:ext uri="{FF2B5EF4-FFF2-40B4-BE49-F238E27FC236}">
                      <a16:creationId xmlns:a16="http://schemas.microsoft.com/office/drawing/2014/main" id="{384AEDF7-BC97-4012-A536-1961FBC974D6}"/>
                    </a:ext>
                  </a:extLst>
                </p:cNvPr>
                <p:cNvPicPr/>
                <p:nvPr/>
              </p:nvPicPr>
              <p:blipFill>
                <a:blip r:embed="rId119"/>
                <a:stretch>
                  <a:fillRect/>
                </a:stretch>
              </p:blipFill>
              <p:spPr>
                <a:xfrm>
                  <a:off x="8663339" y="148122"/>
                  <a:ext cx="203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8D3C2808-0513-4481-849B-9637F4386B63}"/>
                    </a:ext>
                  </a:extLst>
                </p14:cNvPr>
                <p14:cNvContentPartPr/>
                <p14:nvPr/>
              </p14:nvContentPartPr>
              <p14:xfrm>
                <a:off x="8677019" y="184482"/>
                <a:ext cx="123840" cy="164880"/>
              </p14:xfrm>
            </p:contentPart>
          </mc:Choice>
          <mc:Fallback>
            <p:pic>
              <p:nvPicPr>
                <p:cNvPr id="89" name="Ink 88">
                  <a:extLst>
                    <a:ext uri="{FF2B5EF4-FFF2-40B4-BE49-F238E27FC236}">
                      <a16:creationId xmlns:a16="http://schemas.microsoft.com/office/drawing/2014/main" id="{8D3C2808-0513-4481-849B-9637F4386B63}"/>
                    </a:ext>
                  </a:extLst>
                </p:cNvPr>
                <p:cNvPicPr/>
                <p:nvPr/>
              </p:nvPicPr>
              <p:blipFill>
                <a:blip r:embed="rId121"/>
                <a:stretch>
                  <a:fillRect/>
                </a:stretch>
              </p:blipFill>
              <p:spPr>
                <a:xfrm>
                  <a:off x="8672699" y="180162"/>
                  <a:ext cx="132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BFDFBAC7-06C2-422E-84A3-EFD8A256DF17}"/>
                    </a:ext>
                  </a:extLst>
                </p14:cNvPr>
                <p14:cNvContentPartPr/>
                <p14:nvPr/>
              </p14:nvContentPartPr>
              <p14:xfrm>
                <a:off x="8701859" y="221562"/>
                <a:ext cx="102240" cy="122760"/>
              </p14:xfrm>
            </p:contentPart>
          </mc:Choice>
          <mc:Fallback>
            <p:pic>
              <p:nvPicPr>
                <p:cNvPr id="90" name="Ink 89">
                  <a:extLst>
                    <a:ext uri="{FF2B5EF4-FFF2-40B4-BE49-F238E27FC236}">
                      <a16:creationId xmlns:a16="http://schemas.microsoft.com/office/drawing/2014/main" id="{BFDFBAC7-06C2-422E-84A3-EFD8A256DF17}"/>
                    </a:ext>
                  </a:extLst>
                </p:cNvPr>
                <p:cNvPicPr/>
                <p:nvPr/>
              </p:nvPicPr>
              <p:blipFill>
                <a:blip r:embed="rId123"/>
                <a:stretch>
                  <a:fillRect/>
                </a:stretch>
              </p:blipFill>
              <p:spPr>
                <a:xfrm>
                  <a:off x="8697539" y="217242"/>
                  <a:ext cx="110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A9AFB355-B644-4744-9A6A-48EAD01C38F2}"/>
                    </a:ext>
                  </a:extLst>
                </p14:cNvPr>
                <p14:cNvContentPartPr/>
                <p14:nvPr/>
              </p14:nvContentPartPr>
              <p14:xfrm>
                <a:off x="8802659" y="158562"/>
                <a:ext cx="69120" cy="105480"/>
              </p14:xfrm>
            </p:contentPart>
          </mc:Choice>
          <mc:Fallback>
            <p:pic>
              <p:nvPicPr>
                <p:cNvPr id="91" name="Ink 90">
                  <a:extLst>
                    <a:ext uri="{FF2B5EF4-FFF2-40B4-BE49-F238E27FC236}">
                      <a16:creationId xmlns:a16="http://schemas.microsoft.com/office/drawing/2014/main" id="{A9AFB355-B644-4744-9A6A-48EAD01C38F2}"/>
                    </a:ext>
                  </a:extLst>
                </p:cNvPr>
                <p:cNvPicPr/>
                <p:nvPr/>
              </p:nvPicPr>
              <p:blipFill>
                <a:blip r:embed="rId125"/>
                <a:stretch>
                  <a:fillRect/>
                </a:stretch>
              </p:blipFill>
              <p:spPr>
                <a:xfrm>
                  <a:off x="8798339" y="154242"/>
                  <a:ext cx="77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Ink 97">
                  <a:extLst>
                    <a:ext uri="{FF2B5EF4-FFF2-40B4-BE49-F238E27FC236}">
                      <a16:creationId xmlns:a16="http://schemas.microsoft.com/office/drawing/2014/main" id="{25A7EA76-417E-48A9-B08A-570C3E74CD1A}"/>
                    </a:ext>
                  </a:extLst>
                </p14:cNvPr>
                <p14:cNvContentPartPr/>
                <p14:nvPr/>
              </p14:nvContentPartPr>
              <p14:xfrm>
                <a:off x="10458299" y="1294362"/>
                <a:ext cx="197640" cy="232560"/>
              </p14:xfrm>
            </p:contentPart>
          </mc:Choice>
          <mc:Fallback>
            <p:pic>
              <p:nvPicPr>
                <p:cNvPr id="98" name="Ink 97">
                  <a:extLst>
                    <a:ext uri="{FF2B5EF4-FFF2-40B4-BE49-F238E27FC236}">
                      <a16:creationId xmlns:a16="http://schemas.microsoft.com/office/drawing/2014/main" id="{25A7EA76-417E-48A9-B08A-570C3E74CD1A}"/>
                    </a:ext>
                  </a:extLst>
                </p:cNvPr>
                <p:cNvPicPr/>
                <p:nvPr/>
              </p:nvPicPr>
              <p:blipFill>
                <a:blip r:embed="rId127"/>
                <a:stretch>
                  <a:fillRect/>
                </a:stretch>
              </p:blipFill>
              <p:spPr>
                <a:xfrm>
                  <a:off x="10453979" y="1290042"/>
                  <a:ext cx="206280" cy="24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15" name="Ink 114">
                <a:extLst>
                  <a:ext uri="{FF2B5EF4-FFF2-40B4-BE49-F238E27FC236}">
                    <a16:creationId xmlns:a16="http://schemas.microsoft.com/office/drawing/2014/main" id="{DEF74544-1376-4896-BAAA-82A84267232D}"/>
                  </a:ext>
                </a:extLst>
              </p14:cNvPr>
              <p14:cNvContentPartPr/>
              <p14:nvPr/>
            </p14:nvContentPartPr>
            <p14:xfrm>
              <a:off x="4654739" y="5697162"/>
              <a:ext cx="369000" cy="321840"/>
            </p14:xfrm>
          </p:contentPart>
        </mc:Choice>
        <mc:Fallback>
          <p:pic>
            <p:nvPicPr>
              <p:cNvPr id="115" name="Ink 114">
                <a:extLst>
                  <a:ext uri="{FF2B5EF4-FFF2-40B4-BE49-F238E27FC236}">
                    <a16:creationId xmlns:a16="http://schemas.microsoft.com/office/drawing/2014/main" id="{DEF74544-1376-4896-BAAA-82A84267232D}"/>
                  </a:ext>
                </a:extLst>
              </p:cNvPr>
              <p:cNvPicPr/>
              <p:nvPr/>
            </p:nvPicPr>
            <p:blipFill>
              <a:blip r:embed="rId129"/>
              <a:stretch>
                <a:fillRect/>
              </a:stretch>
            </p:blipFill>
            <p:spPr>
              <a:xfrm>
                <a:off x="4650419" y="5692842"/>
                <a:ext cx="3776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6" name="Ink 115">
                <a:extLst>
                  <a:ext uri="{FF2B5EF4-FFF2-40B4-BE49-F238E27FC236}">
                    <a16:creationId xmlns:a16="http://schemas.microsoft.com/office/drawing/2014/main" id="{DC0D129F-96A4-4282-A097-64FACAB613C4}"/>
                  </a:ext>
                </a:extLst>
              </p14:cNvPr>
              <p14:cNvContentPartPr/>
              <p14:nvPr/>
            </p14:nvContentPartPr>
            <p14:xfrm>
              <a:off x="4548179" y="5535522"/>
              <a:ext cx="468720" cy="376920"/>
            </p14:xfrm>
          </p:contentPart>
        </mc:Choice>
        <mc:Fallback>
          <p:pic>
            <p:nvPicPr>
              <p:cNvPr id="116" name="Ink 115">
                <a:extLst>
                  <a:ext uri="{FF2B5EF4-FFF2-40B4-BE49-F238E27FC236}">
                    <a16:creationId xmlns:a16="http://schemas.microsoft.com/office/drawing/2014/main" id="{DC0D129F-96A4-4282-A097-64FACAB613C4}"/>
                  </a:ext>
                </a:extLst>
              </p:cNvPr>
              <p:cNvPicPr/>
              <p:nvPr/>
            </p:nvPicPr>
            <p:blipFill>
              <a:blip r:embed="rId131"/>
              <a:stretch>
                <a:fillRect/>
              </a:stretch>
            </p:blipFill>
            <p:spPr>
              <a:xfrm>
                <a:off x="4543859" y="5531202"/>
                <a:ext cx="477360" cy="385560"/>
              </a:xfrm>
              <a:prstGeom prst="rect">
                <a:avLst/>
              </a:prstGeom>
            </p:spPr>
          </p:pic>
        </mc:Fallback>
      </mc:AlternateContent>
      <p:grpSp>
        <p:nvGrpSpPr>
          <p:cNvPr id="140" name="Group 139">
            <a:extLst>
              <a:ext uri="{FF2B5EF4-FFF2-40B4-BE49-F238E27FC236}">
                <a16:creationId xmlns:a16="http://schemas.microsoft.com/office/drawing/2014/main" id="{EE682499-0F90-4E8C-857C-EC3911C986DD}"/>
              </a:ext>
            </a:extLst>
          </p:cNvPr>
          <p:cNvGrpSpPr/>
          <p:nvPr/>
        </p:nvGrpSpPr>
        <p:grpSpPr>
          <a:xfrm>
            <a:off x="5597219" y="3750642"/>
            <a:ext cx="3914280" cy="2869920"/>
            <a:chOff x="5597219" y="3750642"/>
            <a:chExt cx="3914280" cy="2869920"/>
          </a:xfrm>
        </p:grpSpPr>
        <mc:AlternateContent xmlns:mc="http://schemas.openxmlformats.org/markup-compatibility/2006">
          <mc:Choice xmlns:p14="http://schemas.microsoft.com/office/powerpoint/2010/main" Requires="p14">
            <p:contentPart p14:bwMode="auto" r:id="rId132">
              <p14:nvContentPartPr>
                <p14:cNvPr id="78" name="Ink 77">
                  <a:extLst>
                    <a:ext uri="{FF2B5EF4-FFF2-40B4-BE49-F238E27FC236}">
                      <a16:creationId xmlns:a16="http://schemas.microsoft.com/office/drawing/2014/main" id="{2F8CC499-5FB0-4A12-A87B-9721A90CF584}"/>
                    </a:ext>
                  </a:extLst>
                </p14:cNvPr>
                <p14:cNvContentPartPr/>
                <p14:nvPr/>
              </p14:nvContentPartPr>
              <p14:xfrm>
                <a:off x="8551379" y="4457322"/>
                <a:ext cx="20160" cy="709920"/>
              </p14:xfrm>
            </p:contentPart>
          </mc:Choice>
          <mc:Fallback>
            <p:pic>
              <p:nvPicPr>
                <p:cNvPr id="78" name="Ink 77">
                  <a:extLst>
                    <a:ext uri="{FF2B5EF4-FFF2-40B4-BE49-F238E27FC236}">
                      <a16:creationId xmlns:a16="http://schemas.microsoft.com/office/drawing/2014/main" id="{2F8CC499-5FB0-4A12-A87B-9721A90CF584}"/>
                    </a:ext>
                  </a:extLst>
                </p:cNvPr>
                <p:cNvPicPr/>
                <p:nvPr/>
              </p:nvPicPr>
              <p:blipFill>
                <a:blip r:embed="rId133"/>
                <a:stretch>
                  <a:fillRect/>
                </a:stretch>
              </p:blipFill>
              <p:spPr>
                <a:xfrm>
                  <a:off x="8547059" y="4453002"/>
                  <a:ext cx="2880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Ink 78">
                  <a:extLst>
                    <a:ext uri="{FF2B5EF4-FFF2-40B4-BE49-F238E27FC236}">
                      <a16:creationId xmlns:a16="http://schemas.microsoft.com/office/drawing/2014/main" id="{B7573AF4-F666-4001-851E-FCA00E7ADF87}"/>
                    </a:ext>
                  </a:extLst>
                </p14:cNvPr>
                <p14:cNvContentPartPr/>
                <p14:nvPr/>
              </p14:nvContentPartPr>
              <p14:xfrm>
                <a:off x="8487299" y="4437522"/>
                <a:ext cx="1024200" cy="828360"/>
              </p14:xfrm>
            </p:contentPart>
          </mc:Choice>
          <mc:Fallback>
            <p:pic>
              <p:nvPicPr>
                <p:cNvPr id="79" name="Ink 78">
                  <a:extLst>
                    <a:ext uri="{FF2B5EF4-FFF2-40B4-BE49-F238E27FC236}">
                      <a16:creationId xmlns:a16="http://schemas.microsoft.com/office/drawing/2014/main" id="{B7573AF4-F666-4001-851E-FCA00E7ADF87}"/>
                    </a:ext>
                  </a:extLst>
                </p:cNvPr>
                <p:cNvPicPr/>
                <p:nvPr/>
              </p:nvPicPr>
              <p:blipFill>
                <a:blip r:embed="rId135"/>
                <a:stretch>
                  <a:fillRect/>
                </a:stretch>
              </p:blipFill>
              <p:spPr>
                <a:xfrm>
                  <a:off x="8482979" y="4433202"/>
                  <a:ext cx="103284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Ink 80">
                  <a:extLst>
                    <a:ext uri="{FF2B5EF4-FFF2-40B4-BE49-F238E27FC236}">
                      <a16:creationId xmlns:a16="http://schemas.microsoft.com/office/drawing/2014/main" id="{CE11D3CA-9FA8-49D0-A53C-7C192B41B7ED}"/>
                    </a:ext>
                  </a:extLst>
                </p14:cNvPr>
                <p14:cNvContentPartPr/>
                <p14:nvPr/>
              </p14:nvContentPartPr>
              <p14:xfrm>
                <a:off x="8659739" y="4097322"/>
                <a:ext cx="530640" cy="1428840"/>
              </p14:xfrm>
            </p:contentPart>
          </mc:Choice>
          <mc:Fallback>
            <p:pic>
              <p:nvPicPr>
                <p:cNvPr id="81" name="Ink 80">
                  <a:extLst>
                    <a:ext uri="{FF2B5EF4-FFF2-40B4-BE49-F238E27FC236}">
                      <a16:creationId xmlns:a16="http://schemas.microsoft.com/office/drawing/2014/main" id="{CE11D3CA-9FA8-49D0-A53C-7C192B41B7ED}"/>
                    </a:ext>
                  </a:extLst>
                </p:cNvPr>
                <p:cNvPicPr/>
                <p:nvPr/>
              </p:nvPicPr>
              <p:blipFill>
                <a:blip r:embed="rId137"/>
                <a:stretch>
                  <a:fillRect/>
                </a:stretch>
              </p:blipFill>
              <p:spPr>
                <a:xfrm>
                  <a:off x="8655419" y="4093002"/>
                  <a:ext cx="539280" cy="143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Ink 81">
                  <a:extLst>
                    <a:ext uri="{FF2B5EF4-FFF2-40B4-BE49-F238E27FC236}">
                      <a16:creationId xmlns:a16="http://schemas.microsoft.com/office/drawing/2014/main" id="{06B01DD3-5E36-4028-A495-4ED7FA91D2C5}"/>
                    </a:ext>
                  </a:extLst>
                </p14:cNvPr>
                <p14:cNvContentPartPr/>
                <p14:nvPr/>
              </p14:nvContentPartPr>
              <p14:xfrm>
                <a:off x="8635619" y="4167882"/>
                <a:ext cx="750240" cy="1542960"/>
              </p14:xfrm>
            </p:contentPart>
          </mc:Choice>
          <mc:Fallback>
            <p:pic>
              <p:nvPicPr>
                <p:cNvPr id="82" name="Ink 81">
                  <a:extLst>
                    <a:ext uri="{FF2B5EF4-FFF2-40B4-BE49-F238E27FC236}">
                      <a16:creationId xmlns:a16="http://schemas.microsoft.com/office/drawing/2014/main" id="{06B01DD3-5E36-4028-A495-4ED7FA91D2C5}"/>
                    </a:ext>
                  </a:extLst>
                </p:cNvPr>
                <p:cNvPicPr/>
                <p:nvPr/>
              </p:nvPicPr>
              <p:blipFill>
                <a:blip r:embed="rId139"/>
                <a:stretch>
                  <a:fillRect/>
                </a:stretch>
              </p:blipFill>
              <p:spPr>
                <a:xfrm>
                  <a:off x="8631299" y="4163562"/>
                  <a:ext cx="758880" cy="1551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Ink 83">
                  <a:extLst>
                    <a:ext uri="{FF2B5EF4-FFF2-40B4-BE49-F238E27FC236}">
                      <a16:creationId xmlns:a16="http://schemas.microsoft.com/office/drawing/2014/main" id="{01227FF3-072A-43F7-A053-03DA0F78E822}"/>
                    </a:ext>
                  </a:extLst>
                </p14:cNvPr>
                <p14:cNvContentPartPr/>
                <p14:nvPr/>
              </p14:nvContentPartPr>
              <p14:xfrm>
                <a:off x="8540579" y="5167602"/>
                <a:ext cx="199080" cy="110160"/>
              </p14:xfrm>
            </p:contentPart>
          </mc:Choice>
          <mc:Fallback>
            <p:pic>
              <p:nvPicPr>
                <p:cNvPr id="84" name="Ink 83">
                  <a:extLst>
                    <a:ext uri="{FF2B5EF4-FFF2-40B4-BE49-F238E27FC236}">
                      <a16:creationId xmlns:a16="http://schemas.microsoft.com/office/drawing/2014/main" id="{01227FF3-072A-43F7-A053-03DA0F78E822}"/>
                    </a:ext>
                  </a:extLst>
                </p:cNvPr>
                <p:cNvPicPr/>
                <p:nvPr/>
              </p:nvPicPr>
              <p:blipFill>
                <a:blip r:embed="rId141"/>
                <a:stretch>
                  <a:fillRect/>
                </a:stretch>
              </p:blipFill>
              <p:spPr>
                <a:xfrm>
                  <a:off x="8536259" y="5163282"/>
                  <a:ext cx="207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B52D3AB7-E899-48C2-8D05-78F081B13E08}"/>
                    </a:ext>
                  </a:extLst>
                </p14:cNvPr>
                <p14:cNvContentPartPr/>
                <p14:nvPr/>
              </p14:nvContentPartPr>
              <p14:xfrm>
                <a:off x="8781059" y="4525362"/>
                <a:ext cx="4320" cy="18360"/>
              </p14:xfrm>
            </p:contentPart>
          </mc:Choice>
          <mc:Fallback>
            <p:pic>
              <p:nvPicPr>
                <p:cNvPr id="86" name="Ink 85">
                  <a:extLst>
                    <a:ext uri="{FF2B5EF4-FFF2-40B4-BE49-F238E27FC236}">
                      <a16:creationId xmlns:a16="http://schemas.microsoft.com/office/drawing/2014/main" id="{B52D3AB7-E899-48C2-8D05-78F081B13E08}"/>
                    </a:ext>
                  </a:extLst>
                </p:cNvPr>
                <p:cNvPicPr/>
                <p:nvPr/>
              </p:nvPicPr>
              <p:blipFill>
                <a:blip r:embed="rId143"/>
                <a:stretch>
                  <a:fillRect/>
                </a:stretch>
              </p:blipFill>
              <p:spPr>
                <a:xfrm>
                  <a:off x="8776739" y="4521042"/>
                  <a:ext cx="12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Ink 92">
                  <a:extLst>
                    <a:ext uri="{FF2B5EF4-FFF2-40B4-BE49-F238E27FC236}">
                      <a16:creationId xmlns:a16="http://schemas.microsoft.com/office/drawing/2014/main" id="{16918DB0-77B8-4E77-AAEE-04F1E19DB0E4}"/>
                    </a:ext>
                  </a:extLst>
                </p14:cNvPr>
                <p14:cNvContentPartPr/>
                <p14:nvPr/>
              </p14:nvContentPartPr>
              <p14:xfrm>
                <a:off x="8526899" y="4003362"/>
                <a:ext cx="758880" cy="1620360"/>
              </p14:xfrm>
            </p:contentPart>
          </mc:Choice>
          <mc:Fallback>
            <p:pic>
              <p:nvPicPr>
                <p:cNvPr id="93" name="Ink 92">
                  <a:extLst>
                    <a:ext uri="{FF2B5EF4-FFF2-40B4-BE49-F238E27FC236}">
                      <a16:creationId xmlns:a16="http://schemas.microsoft.com/office/drawing/2014/main" id="{16918DB0-77B8-4E77-AAEE-04F1E19DB0E4}"/>
                    </a:ext>
                  </a:extLst>
                </p:cNvPr>
                <p:cNvPicPr/>
                <p:nvPr/>
              </p:nvPicPr>
              <p:blipFill>
                <a:blip r:embed="rId145"/>
                <a:stretch>
                  <a:fillRect/>
                </a:stretch>
              </p:blipFill>
              <p:spPr>
                <a:xfrm>
                  <a:off x="8522579" y="3999042"/>
                  <a:ext cx="767520" cy="162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Ink 93">
                  <a:extLst>
                    <a:ext uri="{FF2B5EF4-FFF2-40B4-BE49-F238E27FC236}">
                      <a16:creationId xmlns:a16="http://schemas.microsoft.com/office/drawing/2014/main" id="{1735E7CD-2415-4366-B295-A91D2BEB460C}"/>
                    </a:ext>
                  </a:extLst>
                </p14:cNvPr>
                <p14:cNvContentPartPr/>
                <p14:nvPr/>
              </p14:nvContentPartPr>
              <p14:xfrm>
                <a:off x="8599259" y="4026402"/>
                <a:ext cx="669240" cy="1507680"/>
              </p14:xfrm>
            </p:contentPart>
          </mc:Choice>
          <mc:Fallback>
            <p:pic>
              <p:nvPicPr>
                <p:cNvPr id="94" name="Ink 93">
                  <a:extLst>
                    <a:ext uri="{FF2B5EF4-FFF2-40B4-BE49-F238E27FC236}">
                      <a16:creationId xmlns:a16="http://schemas.microsoft.com/office/drawing/2014/main" id="{1735E7CD-2415-4366-B295-A91D2BEB460C}"/>
                    </a:ext>
                  </a:extLst>
                </p:cNvPr>
                <p:cNvPicPr/>
                <p:nvPr/>
              </p:nvPicPr>
              <p:blipFill>
                <a:blip r:embed="rId147"/>
                <a:stretch>
                  <a:fillRect/>
                </a:stretch>
              </p:blipFill>
              <p:spPr>
                <a:xfrm>
                  <a:off x="8594939" y="4022082"/>
                  <a:ext cx="677880" cy="1516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Ink 94">
                  <a:extLst>
                    <a:ext uri="{FF2B5EF4-FFF2-40B4-BE49-F238E27FC236}">
                      <a16:creationId xmlns:a16="http://schemas.microsoft.com/office/drawing/2014/main" id="{F98DCEF9-DCE2-4132-B920-41071F3759E9}"/>
                    </a:ext>
                  </a:extLst>
                </p14:cNvPr>
                <p14:cNvContentPartPr/>
                <p14:nvPr/>
              </p14:nvContentPartPr>
              <p14:xfrm>
                <a:off x="8659739" y="4219362"/>
                <a:ext cx="713160" cy="1441800"/>
              </p14:xfrm>
            </p:contentPart>
          </mc:Choice>
          <mc:Fallback>
            <p:pic>
              <p:nvPicPr>
                <p:cNvPr id="95" name="Ink 94">
                  <a:extLst>
                    <a:ext uri="{FF2B5EF4-FFF2-40B4-BE49-F238E27FC236}">
                      <a16:creationId xmlns:a16="http://schemas.microsoft.com/office/drawing/2014/main" id="{F98DCEF9-DCE2-4132-B920-41071F3759E9}"/>
                    </a:ext>
                  </a:extLst>
                </p:cNvPr>
                <p:cNvPicPr/>
                <p:nvPr/>
              </p:nvPicPr>
              <p:blipFill>
                <a:blip r:embed="rId149"/>
                <a:stretch>
                  <a:fillRect/>
                </a:stretch>
              </p:blipFill>
              <p:spPr>
                <a:xfrm>
                  <a:off x="8655419" y="4215042"/>
                  <a:ext cx="721800" cy="1450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Ink 95">
                  <a:extLst>
                    <a:ext uri="{FF2B5EF4-FFF2-40B4-BE49-F238E27FC236}">
                      <a16:creationId xmlns:a16="http://schemas.microsoft.com/office/drawing/2014/main" id="{42B2F983-DB53-4F96-A7BA-BDF02487A0D6}"/>
                    </a:ext>
                  </a:extLst>
                </p14:cNvPr>
                <p14:cNvContentPartPr/>
                <p14:nvPr/>
              </p14:nvContentPartPr>
              <p14:xfrm>
                <a:off x="8582339" y="4132242"/>
                <a:ext cx="828360" cy="1427400"/>
              </p14:xfrm>
            </p:contentPart>
          </mc:Choice>
          <mc:Fallback>
            <p:pic>
              <p:nvPicPr>
                <p:cNvPr id="96" name="Ink 95">
                  <a:extLst>
                    <a:ext uri="{FF2B5EF4-FFF2-40B4-BE49-F238E27FC236}">
                      <a16:creationId xmlns:a16="http://schemas.microsoft.com/office/drawing/2014/main" id="{42B2F983-DB53-4F96-A7BA-BDF02487A0D6}"/>
                    </a:ext>
                  </a:extLst>
                </p:cNvPr>
                <p:cNvPicPr/>
                <p:nvPr/>
              </p:nvPicPr>
              <p:blipFill>
                <a:blip r:embed="rId151"/>
                <a:stretch>
                  <a:fillRect/>
                </a:stretch>
              </p:blipFill>
              <p:spPr>
                <a:xfrm>
                  <a:off x="8578019" y="4127922"/>
                  <a:ext cx="837000" cy="1436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5" name="Ink 74">
                  <a:extLst>
                    <a:ext uri="{FF2B5EF4-FFF2-40B4-BE49-F238E27FC236}">
                      <a16:creationId xmlns:a16="http://schemas.microsoft.com/office/drawing/2014/main" id="{03406075-BFBE-41FD-854B-93F843CFA2F6}"/>
                    </a:ext>
                  </a:extLst>
                </p14:cNvPr>
                <p14:cNvContentPartPr/>
                <p14:nvPr/>
              </p14:nvContentPartPr>
              <p14:xfrm>
                <a:off x="5640779" y="3975282"/>
                <a:ext cx="594000" cy="105480"/>
              </p14:xfrm>
            </p:contentPart>
          </mc:Choice>
          <mc:Fallback>
            <p:pic>
              <p:nvPicPr>
                <p:cNvPr id="75" name="Ink 74">
                  <a:extLst>
                    <a:ext uri="{FF2B5EF4-FFF2-40B4-BE49-F238E27FC236}">
                      <a16:creationId xmlns:a16="http://schemas.microsoft.com/office/drawing/2014/main" id="{03406075-BFBE-41FD-854B-93F843CFA2F6}"/>
                    </a:ext>
                  </a:extLst>
                </p:cNvPr>
                <p:cNvPicPr/>
                <p:nvPr/>
              </p:nvPicPr>
              <p:blipFill>
                <a:blip r:embed="rId153"/>
                <a:stretch>
                  <a:fillRect/>
                </a:stretch>
              </p:blipFill>
              <p:spPr>
                <a:xfrm>
                  <a:off x="5636459" y="3970962"/>
                  <a:ext cx="602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6" name="Ink 75">
                  <a:extLst>
                    <a:ext uri="{FF2B5EF4-FFF2-40B4-BE49-F238E27FC236}">
                      <a16:creationId xmlns:a16="http://schemas.microsoft.com/office/drawing/2014/main" id="{347FC901-8E24-4202-BC1F-36CA5BF8239B}"/>
                    </a:ext>
                  </a:extLst>
                </p14:cNvPr>
                <p14:cNvContentPartPr/>
                <p14:nvPr/>
              </p14:nvContentPartPr>
              <p14:xfrm>
                <a:off x="6061259" y="3888522"/>
                <a:ext cx="289440" cy="263160"/>
              </p14:xfrm>
            </p:contentPart>
          </mc:Choice>
          <mc:Fallback>
            <p:pic>
              <p:nvPicPr>
                <p:cNvPr id="76" name="Ink 75">
                  <a:extLst>
                    <a:ext uri="{FF2B5EF4-FFF2-40B4-BE49-F238E27FC236}">
                      <a16:creationId xmlns:a16="http://schemas.microsoft.com/office/drawing/2014/main" id="{347FC901-8E24-4202-BC1F-36CA5BF8239B}"/>
                    </a:ext>
                  </a:extLst>
                </p:cNvPr>
                <p:cNvPicPr/>
                <p:nvPr/>
              </p:nvPicPr>
              <p:blipFill>
                <a:blip r:embed="rId155"/>
                <a:stretch>
                  <a:fillRect/>
                </a:stretch>
              </p:blipFill>
              <p:spPr>
                <a:xfrm>
                  <a:off x="6056939" y="3884202"/>
                  <a:ext cx="2980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Ink 99">
                  <a:extLst>
                    <a:ext uri="{FF2B5EF4-FFF2-40B4-BE49-F238E27FC236}">
                      <a16:creationId xmlns:a16="http://schemas.microsoft.com/office/drawing/2014/main" id="{7481588A-F729-49C2-B8A5-607C58C2613D}"/>
                    </a:ext>
                  </a:extLst>
                </p14:cNvPr>
                <p14:cNvContentPartPr/>
                <p14:nvPr/>
              </p14:nvContentPartPr>
              <p14:xfrm>
                <a:off x="5600459" y="3977442"/>
                <a:ext cx="164160" cy="155520"/>
              </p14:xfrm>
            </p:contentPart>
          </mc:Choice>
          <mc:Fallback>
            <p:pic>
              <p:nvPicPr>
                <p:cNvPr id="100" name="Ink 99">
                  <a:extLst>
                    <a:ext uri="{FF2B5EF4-FFF2-40B4-BE49-F238E27FC236}">
                      <a16:creationId xmlns:a16="http://schemas.microsoft.com/office/drawing/2014/main" id="{7481588A-F729-49C2-B8A5-607C58C2613D}"/>
                    </a:ext>
                  </a:extLst>
                </p:cNvPr>
                <p:cNvPicPr/>
                <p:nvPr/>
              </p:nvPicPr>
              <p:blipFill>
                <a:blip r:embed="rId157"/>
                <a:stretch>
                  <a:fillRect/>
                </a:stretch>
              </p:blipFill>
              <p:spPr>
                <a:xfrm>
                  <a:off x="5596139" y="3973122"/>
                  <a:ext cx="172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Ink 100">
                  <a:extLst>
                    <a:ext uri="{FF2B5EF4-FFF2-40B4-BE49-F238E27FC236}">
                      <a16:creationId xmlns:a16="http://schemas.microsoft.com/office/drawing/2014/main" id="{E9E7E01D-C960-4946-A3F0-97914DE400A6}"/>
                    </a:ext>
                  </a:extLst>
                </p14:cNvPr>
                <p14:cNvContentPartPr/>
                <p14:nvPr/>
              </p14:nvContentPartPr>
              <p14:xfrm>
                <a:off x="5636099" y="3801762"/>
                <a:ext cx="828360" cy="286560"/>
              </p14:xfrm>
            </p:contentPart>
          </mc:Choice>
          <mc:Fallback>
            <p:pic>
              <p:nvPicPr>
                <p:cNvPr id="101" name="Ink 100">
                  <a:extLst>
                    <a:ext uri="{FF2B5EF4-FFF2-40B4-BE49-F238E27FC236}">
                      <a16:creationId xmlns:a16="http://schemas.microsoft.com/office/drawing/2014/main" id="{E9E7E01D-C960-4946-A3F0-97914DE400A6}"/>
                    </a:ext>
                  </a:extLst>
                </p:cNvPr>
                <p:cNvPicPr/>
                <p:nvPr/>
              </p:nvPicPr>
              <p:blipFill>
                <a:blip r:embed="rId159"/>
                <a:stretch>
                  <a:fillRect/>
                </a:stretch>
              </p:blipFill>
              <p:spPr>
                <a:xfrm>
                  <a:off x="5631779" y="3797442"/>
                  <a:ext cx="8370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Ink 101">
                  <a:extLst>
                    <a:ext uri="{FF2B5EF4-FFF2-40B4-BE49-F238E27FC236}">
                      <a16:creationId xmlns:a16="http://schemas.microsoft.com/office/drawing/2014/main" id="{508359CB-90A1-420A-9AF6-BC8D48747E3F}"/>
                    </a:ext>
                  </a:extLst>
                </p14:cNvPr>
                <p14:cNvContentPartPr/>
                <p14:nvPr/>
              </p14:nvContentPartPr>
              <p14:xfrm>
                <a:off x="6025259" y="3750642"/>
                <a:ext cx="610920" cy="420840"/>
              </p14:xfrm>
            </p:contentPart>
          </mc:Choice>
          <mc:Fallback>
            <p:pic>
              <p:nvPicPr>
                <p:cNvPr id="102" name="Ink 101">
                  <a:extLst>
                    <a:ext uri="{FF2B5EF4-FFF2-40B4-BE49-F238E27FC236}">
                      <a16:creationId xmlns:a16="http://schemas.microsoft.com/office/drawing/2014/main" id="{508359CB-90A1-420A-9AF6-BC8D48747E3F}"/>
                    </a:ext>
                  </a:extLst>
                </p:cNvPr>
                <p:cNvPicPr/>
                <p:nvPr/>
              </p:nvPicPr>
              <p:blipFill>
                <a:blip r:embed="rId161"/>
                <a:stretch>
                  <a:fillRect/>
                </a:stretch>
              </p:blipFill>
              <p:spPr>
                <a:xfrm>
                  <a:off x="6020939" y="3746322"/>
                  <a:ext cx="61956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Ink 102">
                  <a:extLst>
                    <a:ext uri="{FF2B5EF4-FFF2-40B4-BE49-F238E27FC236}">
                      <a16:creationId xmlns:a16="http://schemas.microsoft.com/office/drawing/2014/main" id="{D2AC5346-1C11-468F-95FF-E95933704E8A}"/>
                    </a:ext>
                  </a:extLst>
                </p14:cNvPr>
                <p14:cNvContentPartPr/>
                <p14:nvPr/>
              </p14:nvContentPartPr>
              <p14:xfrm>
                <a:off x="5989619" y="3769722"/>
                <a:ext cx="601200" cy="406080"/>
              </p14:xfrm>
            </p:contentPart>
          </mc:Choice>
          <mc:Fallback>
            <p:pic>
              <p:nvPicPr>
                <p:cNvPr id="103" name="Ink 102">
                  <a:extLst>
                    <a:ext uri="{FF2B5EF4-FFF2-40B4-BE49-F238E27FC236}">
                      <a16:creationId xmlns:a16="http://schemas.microsoft.com/office/drawing/2014/main" id="{D2AC5346-1C11-468F-95FF-E95933704E8A}"/>
                    </a:ext>
                  </a:extLst>
                </p:cNvPr>
                <p:cNvPicPr/>
                <p:nvPr/>
              </p:nvPicPr>
              <p:blipFill>
                <a:blip r:embed="rId163"/>
                <a:stretch>
                  <a:fillRect/>
                </a:stretch>
              </p:blipFill>
              <p:spPr>
                <a:xfrm>
                  <a:off x="5985299" y="3765402"/>
                  <a:ext cx="60984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Ink 104">
                  <a:extLst>
                    <a:ext uri="{FF2B5EF4-FFF2-40B4-BE49-F238E27FC236}">
                      <a16:creationId xmlns:a16="http://schemas.microsoft.com/office/drawing/2014/main" id="{4A9AD598-5E9D-47C3-9B1B-AF9E82109187}"/>
                    </a:ext>
                  </a:extLst>
                </p14:cNvPr>
                <p14:cNvContentPartPr/>
                <p14:nvPr/>
              </p14:nvContentPartPr>
              <p14:xfrm>
                <a:off x="5597219" y="4022802"/>
                <a:ext cx="161640" cy="150840"/>
              </p14:xfrm>
            </p:contentPart>
          </mc:Choice>
          <mc:Fallback>
            <p:pic>
              <p:nvPicPr>
                <p:cNvPr id="105" name="Ink 104">
                  <a:extLst>
                    <a:ext uri="{FF2B5EF4-FFF2-40B4-BE49-F238E27FC236}">
                      <a16:creationId xmlns:a16="http://schemas.microsoft.com/office/drawing/2014/main" id="{4A9AD598-5E9D-47C3-9B1B-AF9E82109187}"/>
                    </a:ext>
                  </a:extLst>
                </p:cNvPr>
                <p:cNvPicPr/>
                <p:nvPr/>
              </p:nvPicPr>
              <p:blipFill>
                <a:blip r:embed="rId165"/>
                <a:stretch>
                  <a:fillRect/>
                </a:stretch>
              </p:blipFill>
              <p:spPr>
                <a:xfrm>
                  <a:off x="5592899" y="4018482"/>
                  <a:ext cx="170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Ink 106">
                  <a:extLst>
                    <a:ext uri="{FF2B5EF4-FFF2-40B4-BE49-F238E27FC236}">
                      <a16:creationId xmlns:a16="http://schemas.microsoft.com/office/drawing/2014/main" id="{3F536565-94CC-41A9-8E26-0AECA3136B71}"/>
                    </a:ext>
                  </a:extLst>
                </p14:cNvPr>
                <p14:cNvContentPartPr/>
                <p14:nvPr/>
              </p14:nvContentPartPr>
              <p14:xfrm>
                <a:off x="5884139" y="4606002"/>
                <a:ext cx="71280" cy="294480"/>
              </p14:xfrm>
            </p:contentPart>
          </mc:Choice>
          <mc:Fallback>
            <p:pic>
              <p:nvPicPr>
                <p:cNvPr id="107" name="Ink 106">
                  <a:extLst>
                    <a:ext uri="{FF2B5EF4-FFF2-40B4-BE49-F238E27FC236}">
                      <a16:creationId xmlns:a16="http://schemas.microsoft.com/office/drawing/2014/main" id="{3F536565-94CC-41A9-8E26-0AECA3136B71}"/>
                    </a:ext>
                  </a:extLst>
                </p:cNvPr>
                <p:cNvPicPr/>
                <p:nvPr/>
              </p:nvPicPr>
              <p:blipFill>
                <a:blip r:embed="rId167"/>
                <a:stretch>
                  <a:fillRect/>
                </a:stretch>
              </p:blipFill>
              <p:spPr>
                <a:xfrm>
                  <a:off x="5879819" y="4601682"/>
                  <a:ext cx="799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Ink 107">
                  <a:extLst>
                    <a:ext uri="{FF2B5EF4-FFF2-40B4-BE49-F238E27FC236}">
                      <a16:creationId xmlns:a16="http://schemas.microsoft.com/office/drawing/2014/main" id="{69434728-B838-46C3-AEE6-A39C1F88421C}"/>
                    </a:ext>
                  </a:extLst>
                </p14:cNvPr>
                <p14:cNvContentPartPr/>
                <p14:nvPr/>
              </p14:nvContentPartPr>
              <p14:xfrm>
                <a:off x="5986019" y="4562082"/>
                <a:ext cx="1010160" cy="215640"/>
              </p14:xfrm>
            </p:contentPart>
          </mc:Choice>
          <mc:Fallback>
            <p:pic>
              <p:nvPicPr>
                <p:cNvPr id="108" name="Ink 107">
                  <a:extLst>
                    <a:ext uri="{FF2B5EF4-FFF2-40B4-BE49-F238E27FC236}">
                      <a16:creationId xmlns:a16="http://schemas.microsoft.com/office/drawing/2014/main" id="{69434728-B838-46C3-AEE6-A39C1F88421C}"/>
                    </a:ext>
                  </a:extLst>
                </p:cNvPr>
                <p:cNvPicPr/>
                <p:nvPr/>
              </p:nvPicPr>
              <p:blipFill>
                <a:blip r:embed="rId169"/>
                <a:stretch>
                  <a:fillRect/>
                </a:stretch>
              </p:blipFill>
              <p:spPr>
                <a:xfrm>
                  <a:off x="5981699" y="4557762"/>
                  <a:ext cx="1018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Ink 108">
                  <a:extLst>
                    <a:ext uri="{FF2B5EF4-FFF2-40B4-BE49-F238E27FC236}">
                      <a16:creationId xmlns:a16="http://schemas.microsoft.com/office/drawing/2014/main" id="{328DF0C9-8869-4A7E-A4F1-F1799935EB2E}"/>
                    </a:ext>
                  </a:extLst>
                </p14:cNvPr>
                <p14:cNvContentPartPr/>
                <p14:nvPr/>
              </p14:nvContentPartPr>
              <p14:xfrm>
                <a:off x="6883499" y="4476402"/>
                <a:ext cx="151200" cy="163800"/>
              </p14:xfrm>
            </p:contentPart>
          </mc:Choice>
          <mc:Fallback>
            <p:pic>
              <p:nvPicPr>
                <p:cNvPr id="109" name="Ink 108">
                  <a:extLst>
                    <a:ext uri="{FF2B5EF4-FFF2-40B4-BE49-F238E27FC236}">
                      <a16:creationId xmlns:a16="http://schemas.microsoft.com/office/drawing/2014/main" id="{328DF0C9-8869-4A7E-A4F1-F1799935EB2E}"/>
                    </a:ext>
                  </a:extLst>
                </p:cNvPr>
                <p:cNvPicPr/>
                <p:nvPr/>
              </p:nvPicPr>
              <p:blipFill>
                <a:blip r:embed="rId171"/>
                <a:stretch>
                  <a:fillRect/>
                </a:stretch>
              </p:blipFill>
              <p:spPr>
                <a:xfrm>
                  <a:off x="6879179" y="4472082"/>
                  <a:ext cx="159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Ink 112">
                  <a:extLst>
                    <a:ext uri="{FF2B5EF4-FFF2-40B4-BE49-F238E27FC236}">
                      <a16:creationId xmlns:a16="http://schemas.microsoft.com/office/drawing/2014/main" id="{B48EE9F8-6645-40D6-80DE-EC7A759EB050}"/>
                    </a:ext>
                  </a:extLst>
                </p14:cNvPr>
                <p14:cNvContentPartPr/>
                <p14:nvPr/>
              </p14:nvContentPartPr>
              <p14:xfrm>
                <a:off x="6056579" y="4696002"/>
                <a:ext cx="236880" cy="125640"/>
              </p14:xfrm>
            </p:contentPart>
          </mc:Choice>
          <mc:Fallback>
            <p:pic>
              <p:nvPicPr>
                <p:cNvPr id="113" name="Ink 112">
                  <a:extLst>
                    <a:ext uri="{FF2B5EF4-FFF2-40B4-BE49-F238E27FC236}">
                      <a16:creationId xmlns:a16="http://schemas.microsoft.com/office/drawing/2014/main" id="{B48EE9F8-6645-40D6-80DE-EC7A759EB050}"/>
                    </a:ext>
                  </a:extLst>
                </p:cNvPr>
                <p:cNvPicPr/>
                <p:nvPr/>
              </p:nvPicPr>
              <p:blipFill>
                <a:blip r:embed="rId173"/>
                <a:stretch>
                  <a:fillRect/>
                </a:stretch>
              </p:blipFill>
              <p:spPr>
                <a:xfrm>
                  <a:off x="6052259" y="4691682"/>
                  <a:ext cx="245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Ink 116">
                  <a:extLst>
                    <a:ext uri="{FF2B5EF4-FFF2-40B4-BE49-F238E27FC236}">
                      <a16:creationId xmlns:a16="http://schemas.microsoft.com/office/drawing/2014/main" id="{C97B5143-11FE-4EFE-8FA9-530C48BA653A}"/>
                    </a:ext>
                  </a:extLst>
                </p14:cNvPr>
                <p14:cNvContentPartPr/>
                <p14:nvPr/>
              </p14:nvContentPartPr>
              <p14:xfrm>
                <a:off x="6384179" y="5708682"/>
                <a:ext cx="50760" cy="344160"/>
              </p14:xfrm>
            </p:contentPart>
          </mc:Choice>
          <mc:Fallback>
            <p:pic>
              <p:nvPicPr>
                <p:cNvPr id="117" name="Ink 116">
                  <a:extLst>
                    <a:ext uri="{FF2B5EF4-FFF2-40B4-BE49-F238E27FC236}">
                      <a16:creationId xmlns:a16="http://schemas.microsoft.com/office/drawing/2014/main" id="{C97B5143-11FE-4EFE-8FA9-530C48BA653A}"/>
                    </a:ext>
                  </a:extLst>
                </p:cNvPr>
                <p:cNvPicPr/>
                <p:nvPr/>
              </p:nvPicPr>
              <p:blipFill>
                <a:blip r:embed="rId175"/>
                <a:stretch>
                  <a:fillRect/>
                </a:stretch>
              </p:blipFill>
              <p:spPr>
                <a:xfrm>
                  <a:off x="6379859" y="5704362"/>
                  <a:ext cx="594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8" name="Ink 117">
                  <a:extLst>
                    <a:ext uri="{FF2B5EF4-FFF2-40B4-BE49-F238E27FC236}">
                      <a16:creationId xmlns:a16="http://schemas.microsoft.com/office/drawing/2014/main" id="{0C0A5CD4-E23D-4BE9-B428-1D7B87F123C0}"/>
                    </a:ext>
                  </a:extLst>
                </p14:cNvPr>
                <p14:cNvContentPartPr/>
                <p14:nvPr/>
              </p14:nvContentPartPr>
              <p14:xfrm>
                <a:off x="6337739" y="5638122"/>
                <a:ext cx="815400" cy="456480"/>
              </p14:xfrm>
            </p:contentPart>
          </mc:Choice>
          <mc:Fallback>
            <p:pic>
              <p:nvPicPr>
                <p:cNvPr id="118" name="Ink 117">
                  <a:extLst>
                    <a:ext uri="{FF2B5EF4-FFF2-40B4-BE49-F238E27FC236}">
                      <a16:creationId xmlns:a16="http://schemas.microsoft.com/office/drawing/2014/main" id="{0C0A5CD4-E23D-4BE9-B428-1D7B87F123C0}"/>
                    </a:ext>
                  </a:extLst>
                </p:cNvPr>
                <p:cNvPicPr/>
                <p:nvPr/>
              </p:nvPicPr>
              <p:blipFill>
                <a:blip r:embed="rId177"/>
                <a:stretch>
                  <a:fillRect/>
                </a:stretch>
              </p:blipFill>
              <p:spPr>
                <a:xfrm>
                  <a:off x="6333419" y="5633802"/>
                  <a:ext cx="8240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0" name="Ink 119">
                  <a:extLst>
                    <a:ext uri="{FF2B5EF4-FFF2-40B4-BE49-F238E27FC236}">
                      <a16:creationId xmlns:a16="http://schemas.microsoft.com/office/drawing/2014/main" id="{5617AD5B-9511-42F4-9440-A140713D5727}"/>
                    </a:ext>
                  </a:extLst>
                </p14:cNvPr>
                <p14:cNvContentPartPr/>
                <p14:nvPr/>
              </p14:nvContentPartPr>
              <p14:xfrm>
                <a:off x="7350419" y="5214762"/>
                <a:ext cx="29520" cy="162000"/>
              </p14:xfrm>
            </p:contentPart>
          </mc:Choice>
          <mc:Fallback>
            <p:pic>
              <p:nvPicPr>
                <p:cNvPr id="120" name="Ink 119">
                  <a:extLst>
                    <a:ext uri="{FF2B5EF4-FFF2-40B4-BE49-F238E27FC236}">
                      <a16:creationId xmlns:a16="http://schemas.microsoft.com/office/drawing/2014/main" id="{5617AD5B-9511-42F4-9440-A140713D5727}"/>
                    </a:ext>
                  </a:extLst>
                </p:cNvPr>
                <p:cNvPicPr/>
                <p:nvPr/>
              </p:nvPicPr>
              <p:blipFill>
                <a:blip r:embed="rId179"/>
                <a:stretch>
                  <a:fillRect/>
                </a:stretch>
              </p:blipFill>
              <p:spPr>
                <a:xfrm>
                  <a:off x="7346099" y="5210442"/>
                  <a:ext cx="38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1" name="Ink 120">
                  <a:extLst>
                    <a:ext uri="{FF2B5EF4-FFF2-40B4-BE49-F238E27FC236}">
                      <a16:creationId xmlns:a16="http://schemas.microsoft.com/office/drawing/2014/main" id="{FD419F08-41DE-4307-B7DD-026142C4A93F}"/>
                    </a:ext>
                  </a:extLst>
                </p14:cNvPr>
                <p14:cNvContentPartPr/>
                <p14:nvPr/>
              </p14:nvContentPartPr>
              <p14:xfrm>
                <a:off x="7297499" y="5169762"/>
                <a:ext cx="330120" cy="228960"/>
              </p14:xfrm>
            </p:contentPart>
          </mc:Choice>
          <mc:Fallback>
            <p:pic>
              <p:nvPicPr>
                <p:cNvPr id="121" name="Ink 120">
                  <a:extLst>
                    <a:ext uri="{FF2B5EF4-FFF2-40B4-BE49-F238E27FC236}">
                      <a16:creationId xmlns:a16="http://schemas.microsoft.com/office/drawing/2014/main" id="{FD419F08-41DE-4307-B7DD-026142C4A93F}"/>
                    </a:ext>
                  </a:extLst>
                </p:cNvPr>
                <p:cNvPicPr/>
                <p:nvPr/>
              </p:nvPicPr>
              <p:blipFill>
                <a:blip r:embed="rId181"/>
                <a:stretch>
                  <a:fillRect/>
                </a:stretch>
              </p:blipFill>
              <p:spPr>
                <a:xfrm>
                  <a:off x="7293179" y="5165442"/>
                  <a:ext cx="338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 name="Ink 122">
                  <a:extLst>
                    <a:ext uri="{FF2B5EF4-FFF2-40B4-BE49-F238E27FC236}">
                      <a16:creationId xmlns:a16="http://schemas.microsoft.com/office/drawing/2014/main" id="{66113713-1345-4F13-AD90-2FF1785E3CF2}"/>
                    </a:ext>
                  </a:extLst>
                </p14:cNvPr>
                <p14:cNvContentPartPr/>
                <p14:nvPr/>
              </p14:nvContentPartPr>
              <p14:xfrm>
                <a:off x="7811939" y="5108922"/>
                <a:ext cx="291960" cy="215280"/>
              </p14:xfrm>
            </p:contentPart>
          </mc:Choice>
          <mc:Fallback>
            <p:pic>
              <p:nvPicPr>
                <p:cNvPr id="123" name="Ink 122">
                  <a:extLst>
                    <a:ext uri="{FF2B5EF4-FFF2-40B4-BE49-F238E27FC236}">
                      <a16:creationId xmlns:a16="http://schemas.microsoft.com/office/drawing/2014/main" id="{66113713-1345-4F13-AD90-2FF1785E3CF2}"/>
                    </a:ext>
                  </a:extLst>
                </p:cNvPr>
                <p:cNvPicPr/>
                <p:nvPr/>
              </p:nvPicPr>
              <p:blipFill>
                <a:blip r:embed="rId183"/>
                <a:stretch>
                  <a:fillRect/>
                </a:stretch>
              </p:blipFill>
              <p:spPr>
                <a:xfrm>
                  <a:off x="7807619" y="5104602"/>
                  <a:ext cx="300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4" name="Ink 123">
                  <a:extLst>
                    <a:ext uri="{FF2B5EF4-FFF2-40B4-BE49-F238E27FC236}">
                      <a16:creationId xmlns:a16="http://schemas.microsoft.com/office/drawing/2014/main" id="{1E36C223-0BB6-4B04-8B94-87000A09A4F9}"/>
                    </a:ext>
                  </a:extLst>
                </p14:cNvPr>
                <p14:cNvContentPartPr/>
                <p14:nvPr/>
              </p14:nvContentPartPr>
              <p14:xfrm>
                <a:off x="7550939" y="5603202"/>
                <a:ext cx="239760" cy="223200"/>
              </p14:xfrm>
            </p:contentPart>
          </mc:Choice>
          <mc:Fallback>
            <p:pic>
              <p:nvPicPr>
                <p:cNvPr id="124" name="Ink 123">
                  <a:extLst>
                    <a:ext uri="{FF2B5EF4-FFF2-40B4-BE49-F238E27FC236}">
                      <a16:creationId xmlns:a16="http://schemas.microsoft.com/office/drawing/2014/main" id="{1E36C223-0BB6-4B04-8B94-87000A09A4F9}"/>
                    </a:ext>
                  </a:extLst>
                </p:cNvPr>
                <p:cNvPicPr/>
                <p:nvPr/>
              </p:nvPicPr>
              <p:blipFill>
                <a:blip r:embed="rId185"/>
                <a:stretch>
                  <a:fillRect/>
                </a:stretch>
              </p:blipFill>
              <p:spPr>
                <a:xfrm>
                  <a:off x="7546619" y="5598882"/>
                  <a:ext cx="248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5" name="Ink 124">
                  <a:extLst>
                    <a:ext uri="{FF2B5EF4-FFF2-40B4-BE49-F238E27FC236}">
                      <a16:creationId xmlns:a16="http://schemas.microsoft.com/office/drawing/2014/main" id="{E693010D-43CD-4879-ABFC-A9F26C12EEA5}"/>
                    </a:ext>
                  </a:extLst>
                </p14:cNvPr>
                <p14:cNvContentPartPr/>
                <p14:nvPr/>
              </p14:nvContentPartPr>
              <p14:xfrm>
                <a:off x="7715099" y="5616522"/>
                <a:ext cx="360" cy="1080"/>
              </p14:xfrm>
            </p:contentPart>
          </mc:Choice>
          <mc:Fallback>
            <p:pic>
              <p:nvPicPr>
                <p:cNvPr id="125" name="Ink 124">
                  <a:extLst>
                    <a:ext uri="{FF2B5EF4-FFF2-40B4-BE49-F238E27FC236}">
                      <a16:creationId xmlns:a16="http://schemas.microsoft.com/office/drawing/2014/main" id="{E693010D-43CD-4879-ABFC-A9F26C12EEA5}"/>
                    </a:ext>
                  </a:extLst>
                </p:cNvPr>
                <p:cNvPicPr/>
                <p:nvPr/>
              </p:nvPicPr>
              <p:blipFill>
                <a:blip r:embed="rId187"/>
                <a:stretch>
                  <a:fillRect/>
                </a:stretch>
              </p:blipFill>
              <p:spPr>
                <a:xfrm>
                  <a:off x="7710779" y="5612202"/>
                  <a:ext cx="9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Ink 126">
                  <a:extLst>
                    <a:ext uri="{FF2B5EF4-FFF2-40B4-BE49-F238E27FC236}">
                      <a16:creationId xmlns:a16="http://schemas.microsoft.com/office/drawing/2014/main" id="{13383809-41FA-4FF1-B9E1-B5097861CC37}"/>
                    </a:ext>
                  </a:extLst>
                </p14:cNvPr>
                <p14:cNvContentPartPr/>
                <p14:nvPr/>
              </p14:nvContentPartPr>
              <p14:xfrm>
                <a:off x="7536899" y="5584842"/>
                <a:ext cx="268200" cy="243720"/>
              </p14:xfrm>
            </p:contentPart>
          </mc:Choice>
          <mc:Fallback>
            <p:pic>
              <p:nvPicPr>
                <p:cNvPr id="127" name="Ink 126">
                  <a:extLst>
                    <a:ext uri="{FF2B5EF4-FFF2-40B4-BE49-F238E27FC236}">
                      <a16:creationId xmlns:a16="http://schemas.microsoft.com/office/drawing/2014/main" id="{13383809-41FA-4FF1-B9E1-B5097861CC37}"/>
                    </a:ext>
                  </a:extLst>
                </p:cNvPr>
                <p:cNvPicPr/>
                <p:nvPr/>
              </p:nvPicPr>
              <p:blipFill>
                <a:blip r:embed="rId189"/>
                <a:stretch>
                  <a:fillRect/>
                </a:stretch>
              </p:blipFill>
              <p:spPr>
                <a:xfrm>
                  <a:off x="7532579" y="5580522"/>
                  <a:ext cx="276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Ink 127">
                  <a:extLst>
                    <a:ext uri="{FF2B5EF4-FFF2-40B4-BE49-F238E27FC236}">
                      <a16:creationId xmlns:a16="http://schemas.microsoft.com/office/drawing/2014/main" id="{457E4FEB-177A-462D-B4ED-C6B6E0FDAB48}"/>
                    </a:ext>
                  </a:extLst>
                </p14:cNvPr>
                <p14:cNvContentPartPr/>
                <p14:nvPr/>
              </p14:nvContentPartPr>
              <p14:xfrm>
                <a:off x="7501259" y="5573322"/>
                <a:ext cx="279000" cy="221400"/>
              </p14:xfrm>
            </p:contentPart>
          </mc:Choice>
          <mc:Fallback>
            <p:pic>
              <p:nvPicPr>
                <p:cNvPr id="128" name="Ink 127">
                  <a:extLst>
                    <a:ext uri="{FF2B5EF4-FFF2-40B4-BE49-F238E27FC236}">
                      <a16:creationId xmlns:a16="http://schemas.microsoft.com/office/drawing/2014/main" id="{457E4FEB-177A-462D-B4ED-C6B6E0FDAB48}"/>
                    </a:ext>
                  </a:extLst>
                </p:cNvPr>
                <p:cNvPicPr/>
                <p:nvPr/>
              </p:nvPicPr>
              <p:blipFill>
                <a:blip r:embed="rId191"/>
                <a:stretch>
                  <a:fillRect/>
                </a:stretch>
              </p:blipFill>
              <p:spPr>
                <a:xfrm>
                  <a:off x="7496939" y="5569002"/>
                  <a:ext cx="287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Ink 128">
                  <a:extLst>
                    <a:ext uri="{FF2B5EF4-FFF2-40B4-BE49-F238E27FC236}">
                      <a16:creationId xmlns:a16="http://schemas.microsoft.com/office/drawing/2014/main" id="{59B965D6-060F-4919-83FD-7C2AFCE86FF1}"/>
                    </a:ext>
                  </a:extLst>
                </p14:cNvPr>
                <p14:cNvContentPartPr/>
                <p14:nvPr/>
              </p14:nvContentPartPr>
              <p14:xfrm>
                <a:off x="7567499" y="5476482"/>
                <a:ext cx="215640" cy="558360"/>
              </p14:xfrm>
            </p:contentPart>
          </mc:Choice>
          <mc:Fallback>
            <p:pic>
              <p:nvPicPr>
                <p:cNvPr id="129" name="Ink 128">
                  <a:extLst>
                    <a:ext uri="{FF2B5EF4-FFF2-40B4-BE49-F238E27FC236}">
                      <a16:creationId xmlns:a16="http://schemas.microsoft.com/office/drawing/2014/main" id="{59B965D6-060F-4919-83FD-7C2AFCE86FF1}"/>
                    </a:ext>
                  </a:extLst>
                </p:cNvPr>
                <p:cNvPicPr/>
                <p:nvPr/>
              </p:nvPicPr>
              <p:blipFill>
                <a:blip r:embed="rId193"/>
                <a:stretch>
                  <a:fillRect/>
                </a:stretch>
              </p:blipFill>
              <p:spPr>
                <a:xfrm>
                  <a:off x="7563179" y="5472162"/>
                  <a:ext cx="2242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Ink 129">
                  <a:extLst>
                    <a:ext uri="{FF2B5EF4-FFF2-40B4-BE49-F238E27FC236}">
                      <a16:creationId xmlns:a16="http://schemas.microsoft.com/office/drawing/2014/main" id="{E2F14A6D-66AE-437B-953E-E202CD4F1B43}"/>
                    </a:ext>
                  </a:extLst>
                </p14:cNvPr>
                <p14:cNvContentPartPr/>
                <p14:nvPr/>
              </p14:nvContentPartPr>
              <p14:xfrm>
                <a:off x="7520699" y="5467842"/>
                <a:ext cx="270720" cy="473040"/>
              </p14:xfrm>
            </p:contentPart>
          </mc:Choice>
          <mc:Fallback>
            <p:pic>
              <p:nvPicPr>
                <p:cNvPr id="130" name="Ink 129">
                  <a:extLst>
                    <a:ext uri="{FF2B5EF4-FFF2-40B4-BE49-F238E27FC236}">
                      <a16:creationId xmlns:a16="http://schemas.microsoft.com/office/drawing/2014/main" id="{E2F14A6D-66AE-437B-953E-E202CD4F1B43}"/>
                    </a:ext>
                  </a:extLst>
                </p:cNvPr>
                <p:cNvPicPr/>
                <p:nvPr/>
              </p:nvPicPr>
              <p:blipFill>
                <a:blip r:embed="rId195"/>
                <a:stretch>
                  <a:fillRect/>
                </a:stretch>
              </p:blipFill>
              <p:spPr>
                <a:xfrm>
                  <a:off x="7516379" y="5463522"/>
                  <a:ext cx="27936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Ink 130">
                  <a:extLst>
                    <a:ext uri="{FF2B5EF4-FFF2-40B4-BE49-F238E27FC236}">
                      <a16:creationId xmlns:a16="http://schemas.microsoft.com/office/drawing/2014/main" id="{1D74E350-0D0E-43F5-B7A8-FBCB50645697}"/>
                    </a:ext>
                  </a:extLst>
                </p14:cNvPr>
                <p14:cNvContentPartPr/>
                <p14:nvPr/>
              </p14:nvContentPartPr>
              <p14:xfrm>
                <a:off x="7607459" y="5402322"/>
                <a:ext cx="185400" cy="564840"/>
              </p14:xfrm>
            </p:contentPart>
          </mc:Choice>
          <mc:Fallback>
            <p:pic>
              <p:nvPicPr>
                <p:cNvPr id="131" name="Ink 130">
                  <a:extLst>
                    <a:ext uri="{FF2B5EF4-FFF2-40B4-BE49-F238E27FC236}">
                      <a16:creationId xmlns:a16="http://schemas.microsoft.com/office/drawing/2014/main" id="{1D74E350-0D0E-43F5-B7A8-FBCB50645697}"/>
                    </a:ext>
                  </a:extLst>
                </p:cNvPr>
                <p:cNvPicPr/>
                <p:nvPr/>
              </p:nvPicPr>
              <p:blipFill>
                <a:blip r:embed="rId197"/>
                <a:stretch>
                  <a:fillRect/>
                </a:stretch>
              </p:blipFill>
              <p:spPr>
                <a:xfrm>
                  <a:off x="7603139" y="5398002"/>
                  <a:ext cx="19404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Ink 131">
                  <a:extLst>
                    <a:ext uri="{FF2B5EF4-FFF2-40B4-BE49-F238E27FC236}">
                      <a16:creationId xmlns:a16="http://schemas.microsoft.com/office/drawing/2014/main" id="{98A57D83-6B8C-4DA7-B3A6-577D594668B8}"/>
                    </a:ext>
                  </a:extLst>
                </p14:cNvPr>
                <p14:cNvContentPartPr/>
                <p14:nvPr/>
              </p14:nvContentPartPr>
              <p14:xfrm>
                <a:off x="7471019" y="5503842"/>
                <a:ext cx="360000" cy="377640"/>
              </p14:xfrm>
            </p:contentPart>
          </mc:Choice>
          <mc:Fallback>
            <p:pic>
              <p:nvPicPr>
                <p:cNvPr id="132" name="Ink 131">
                  <a:extLst>
                    <a:ext uri="{FF2B5EF4-FFF2-40B4-BE49-F238E27FC236}">
                      <a16:creationId xmlns:a16="http://schemas.microsoft.com/office/drawing/2014/main" id="{98A57D83-6B8C-4DA7-B3A6-577D594668B8}"/>
                    </a:ext>
                  </a:extLst>
                </p:cNvPr>
                <p:cNvPicPr/>
                <p:nvPr/>
              </p:nvPicPr>
              <p:blipFill>
                <a:blip r:embed="rId199"/>
                <a:stretch>
                  <a:fillRect/>
                </a:stretch>
              </p:blipFill>
              <p:spPr>
                <a:xfrm>
                  <a:off x="7466699" y="5499522"/>
                  <a:ext cx="3686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Ink 132">
                  <a:extLst>
                    <a:ext uri="{FF2B5EF4-FFF2-40B4-BE49-F238E27FC236}">
                      <a16:creationId xmlns:a16="http://schemas.microsoft.com/office/drawing/2014/main" id="{7DFB9CE8-FD43-4037-9E04-CF0784279E32}"/>
                    </a:ext>
                  </a:extLst>
                </p14:cNvPr>
                <p14:cNvContentPartPr/>
                <p14:nvPr/>
              </p14:nvContentPartPr>
              <p14:xfrm>
                <a:off x="7598459" y="5363082"/>
                <a:ext cx="187200" cy="575280"/>
              </p14:xfrm>
            </p:contentPart>
          </mc:Choice>
          <mc:Fallback>
            <p:pic>
              <p:nvPicPr>
                <p:cNvPr id="133" name="Ink 132">
                  <a:extLst>
                    <a:ext uri="{FF2B5EF4-FFF2-40B4-BE49-F238E27FC236}">
                      <a16:creationId xmlns:a16="http://schemas.microsoft.com/office/drawing/2014/main" id="{7DFB9CE8-FD43-4037-9E04-CF0784279E32}"/>
                    </a:ext>
                  </a:extLst>
                </p:cNvPr>
                <p:cNvPicPr/>
                <p:nvPr/>
              </p:nvPicPr>
              <p:blipFill>
                <a:blip r:embed="rId201"/>
                <a:stretch>
                  <a:fillRect/>
                </a:stretch>
              </p:blipFill>
              <p:spPr>
                <a:xfrm>
                  <a:off x="7594139" y="5358762"/>
                  <a:ext cx="19584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4" name="Ink 133">
                  <a:extLst>
                    <a:ext uri="{FF2B5EF4-FFF2-40B4-BE49-F238E27FC236}">
                      <a16:creationId xmlns:a16="http://schemas.microsoft.com/office/drawing/2014/main" id="{92C8633E-4AB6-4B1D-8027-B24C8D2E5CB1}"/>
                    </a:ext>
                  </a:extLst>
                </p14:cNvPr>
                <p14:cNvContentPartPr/>
                <p14:nvPr/>
              </p14:nvContentPartPr>
              <p14:xfrm>
                <a:off x="7481099" y="5489082"/>
                <a:ext cx="291960" cy="343440"/>
              </p14:xfrm>
            </p:contentPart>
          </mc:Choice>
          <mc:Fallback>
            <p:pic>
              <p:nvPicPr>
                <p:cNvPr id="134" name="Ink 133">
                  <a:extLst>
                    <a:ext uri="{FF2B5EF4-FFF2-40B4-BE49-F238E27FC236}">
                      <a16:creationId xmlns:a16="http://schemas.microsoft.com/office/drawing/2014/main" id="{92C8633E-4AB6-4B1D-8027-B24C8D2E5CB1}"/>
                    </a:ext>
                  </a:extLst>
                </p:cNvPr>
                <p:cNvPicPr/>
                <p:nvPr/>
              </p:nvPicPr>
              <p:blipFill>
                <a:blip r:embed="rId203"/>
                <a:stretch>
                  <a:fillRect/>
                </a:stretch>
              </p:blipFill>
              <p:spPr>
                <a:xfrm>
                  <a:off x="7476779" y="5484762"/>
                  <a:ext cx="3006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6" name="Ink 135">
                  <a:extLst>
                    <a:ext uri="{FF2B5EF4-FFF2-40B4-BE49-F238E27FC236}">
                      <a16:creationId xmlns:a16="http://schemas.microsoft.com/office/drawing/2014/main" id="{8827AB0E-C2BA-4934-9827-AD0171A2F162}"/>
                    </a:ext>
                  </a:extLst>
                </p14:cNvPr>
                <p14:cNvContentPartPr/>
                <p14:nvPr/>
              </p14:nvContentPartPr>
              <p14:xfrm>
                <a:off x="7881419" y="5897682"/>
                <a:ext cx="211320" cy="213120"/>
              </p14:xfrm>
            </p:contentPart>
          </mc:Choice>
          <mc:Fallback>
            <p:pic>
              <p:nvPicPr>
                <p:cNvPr id="136" name="Ink 135">
                  <a:extLst>
                    <a:ext uri="{FF2B5EF4-FFF2-40B4-BE49-F238E27FC236}">
                      <a16:creationId xmlns:a16="http://schemas.microsoft.com/office/drawing/2014/main" id="{8827AB0E-C2BA-4934-9827-AD0171A2F162}"/>
                    </a:ext>
                  </a:extLst>
                </p:cNvPr>
                <p:cNvPicPr/>
                <p:nvPr/>
              </p:nvPicPr>
              <p:blipFill>
                <a:blip r:embed="rId205"/>
                <a:stretch>
                  <a:fillRect/>
                </a:stretch>
              </p:blipFill>
              <p:spPr>
                <a:xfrm>
                  <a:off x="7877099" y="5893362"/>
                  <a:ext cx="219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 name="Ink 136">
                  <a:extLst>
                    <a:ext uri="{FF2B5EF4-FFF2-40B4-BE49-F238E27FC236}">
                      <a16:creationId xmlns:a16="http://schemas.microsoft.com/office/drawing/2014/main" id="{3D84D242-796F-4C50-B111-607969812307}"/>
                    </a:ext>
                  </a:extLst>
                </p14:cNvPr>
                <p14:cNvContentPartPr/>
                <p14:nvPr/>
              </p14:nvContentPartPr>
              <p14:xfrm>
                <a:off x="8067179" y="6303402"/>
                <a:ext cx="60480" cy="120240"/>
              </p14:xfrm>
            </p:contentPart>
          </mc:Choice>
          <mc:Fallback>
            <p:pic>
              <p:nvPicPr>
                <p:cNvPr id="137" name="Ink 136">
                  <a:extLst>
                    <a:ext uri="{FF2B5EF4-FFF2-40B4-BE49-F238E27FC236}">
                      <a16:creationId xmlns:a16="http://schemas.microsoft.com/office/drawing/2014/main" id="{3D84D242-796F-4C50-B111-607969812307}"/>
                    </a:ext>
                  </a:extLst>
                </p:cNvPr>
                <p:cNvPicPr/>
                <p:nvPr/>
              </p:nvPicPr>
              <p:blipFill>
                <a:blip r:embed="rId207"/>
                <a:stretch>
                  <a:fillRect/>
                </a:stretch>
              </p:blipFill>
              <p:spPr>
                <a:xfrm>
                  <a:off x="8062859" y="6299082"/>
                  <a:ext cx="69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 name="Ink 137">
                  <a:extLst>
                    <a:ext uri="{FF2B5EF4-FFF2-40B4-BE49-F238E27FC236}">
                      <a16:creationId xmlns:a16="http://schemas.microsoft.com/office/drawing/2014/main" id="{326EB348-106E-4804-8D0E-F7BAED932090}"/>
                    </a:ext>
                  </a:extLst>
                </p14:cNvPr>
                <p14:cNvContentPartPr/>
                <p14:nvPr/>
              </p14:nvContentPartPr>
              <p14:xfrm>
                <a:off x="8014619" y="6055362"/>
                <a:ext cx="43920" cy="191160"/>
              </p14:xfrm>
            </p:contentPart>
          </mc:Choice>
          <mc:Fallback>
            <p:pic>
              <p:nvPicPr>
                <p:cNvPr id="138" name="Ink 137">
                  <a:extLst>
                    <a:ext uri="{FF2B5EF4-FFF2-40B4-BE49-F238E27FC236}">
                      <a16:creationId xmlns:a16="http://schemas.microsoft.com/office/drawing/2014/main" id="{326EB348-106E-4804-8D0E-F7BAED932090}"/>
                    </a:ext>
                  </a:extLst>
                </p:cNvPr>
                <p:cNvPicPr/>
                <p:nvPr/>
              </p:nvPicPr>
              <p:blipFill>
                <a:blip r:embed="rId209"/>
                <a:stretch>
                  <a:fillRect/>
                </a:stretch>
              </p:blipFill>
              <p:spPr>
                <a:xfrm>
                  <a:off x="8010299" y="6051042"/>
                  <a:ext cx="52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9" name="Ink 138">
                  <a:extLst>
                    <a:ext uri="{FF2B5EF4-FFF2-40B4-BE49-F238E27FC236}">
                      <a16:creationId xmlns:a16="http://schemas.microsoft.com/office/drawing/2014/main" id="{A3CA9D3D-0C7F-41B9-A885-D444A3EB4FF0}"/>
                    </a:ext>
                  </a:extLst>
                </p14:cNvPr>
                <p14:cNvContentPartPr/>
                <p14:nvPr/>
              </p14:nvContentPartPr>
              <p14:xfrm>
                <a:off x="7628699" y="5805162"/>
                <a:ext cx="807120" cy="815400"/>
              </p14:xfrm>
            </p:contentPart>
          </mc:Choice>
          <mc:Fallback>
            <p:pic>
              <p:nvPicPr>
                <p:cNvPr id="139" name="Ink 138">
                  <a:extLst>
                    <a:ext uri="{FF2B5EF4-FFF2-40B4-BE49-F238E27FC236}">
                      <a16:creationId xmlns:a16="http://schemas.microsoft.com/office/drawing/2014/main" id="{A3CA9D3D-0C7F-41B9-A885-D444A3EB4FF0}"/>
                    </a:ext>
                  </a:extLst>
                </p:cNvPr>
                <p:cNvPicPr/>
                <p:nvPr/>
              </p:nvPicPr>
              <p:blipFill>
                <a:blip r:embed="rId211"/>
                <a:stretch>
                  <a:fillRect/>
                </a:stretch>
              </p:blipFill>
              <p:spPr>
                <a:xfrm>
                  <a:off x="7624379" y="5800842"/>
                  <a:ext cx="815760" cy="82404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837720" y="0"/>
            <a:ext cx="10513440" cy="132408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nchor="ctr">
            <a:normAutofit/>
          </a:bodyPr>
          <a:lstStyle/>
          <a:p>
            <a:pPr marL="720">
              <a:lnSpc>
                <a:spcPct val="90000"/>
              </a:lnSpc>
            </a:pPr>
            <a:r>
              <a:rPr lang="en-US" sz="3390" b="1" strike="noStrike" spc="-1">
                <a:solidFill>
                  <a:srgbClr val="000000"/>
                </a:solidFill>
                <a:latin typeface="Arial"/>
              </a:rPr>
              <a:t>Architectural styles</a:t>
            </a:r>
            <a:endParaRPr lang="en-US" sz="3390" b="0" strike="noStrike" spc="-1">
              <a:latin typeface="Arial"/>
            </a:endParaRPr>
          </a:p>
        </p:txBody>
      </p:sp>
      <p:sp>
        <p:nvSpPr>
          <p:cNvPr id="114" name="CustomShape 2"/>
          <p:cNvSpPr/>
          <p:nvPr/>
        </p:nvSpPr>
        <p:spPr>
          <a:xfrm>
            <a:off x="656280" y="1126800"/>
            <a:ext cx="10513440" cy="689040"/>
          </a:xfrm>
          <a:prstGeom prst="rect">
            <a:avLst/>
          </a:prstGeom>
          <a:noFill/>
          <a:ln>
            <a:noFill/>
          </a:ln>
        </p:spPr>
        <p:style>
          <a:lnRef idx="0">
            <a:scrgbClr r="0" g="0" b="0"/>
          </a:lnRef>
          <a:fillRef idx="0">
            <a:scrgbClr r="0" g="0" b="0"/>
          </a:fillRef>
          <a:effectRef idx="0">
            <a:scrgbClr r="0" g="0" b="0"/>
          </a:effectRef>
          <a:fontRef idx="minor"/>
        </p:style>
        <p:txBody>
          <a:bodyPr lIns="108720" tIns="54360" rIns="108720" bIns="54360"/>
          <a:lstStyle/>
          <a:p>
            <a:pPr marL="829440" lvl="1" indent="-275400">
              <a:lnSpc>
                <a:spcPct val="90000"/>
              </a:lnSpc>
              <a:spcBef>
                <a:spcPts val="604"/>
              </a:spcBef>
              <a:buClr>
                <a:srgbClr val="000000"/>
              </a:buClr>
              <a:buFont typeface="Arial"/>
              <a:buChar char="•"/>
            </a:pPr>
            <a:r>
              <a:rPr lang="en-US" sz="1800" b="0" strike="noStrike" spc="-1">
                <a:solidFill>
                  <a:srgbClr val="000000"/>
                </a:solidFill>
                <a:latin typeface="Arial"/>
              </a:rPr>
              <a:t>Master-Slaves</a:t>
            </a:r>
            <a:endParaRPr lang="en-US" sz="1800" b="0" strike="noStrike" spc="-1">
              <a:latin typeface="Arial"/>
            </a:endParaRPr>
          </a:p>
          <a:p>
            <a:pPr marL="829440" lvl="1" indent="-275400">
              <a:lnSpc>
                <a:spcPct val="90000"/>
              </a:lnSpc>
              <a:spcBef>
                <a:spcPts val="604"/>
              </a:spcBef>
              <a:buClr>
                <a:srgbClr val="000000"/>
              </a:buClr>
              <a:buFont typeface="Arial"/>
              <a:buChar char="•"/>
            </a:pPr>
            <a:r>
              <a:rPr lang="en-US" sz="1800" b="0" strike="noStrike" spc="-1">
                <a:solidFill>
                  <a:srgbClr val="000000"/>
                </a:solidFill>
                <a:latin typeface="Arial"/>
              </a:rPr>
              <a:t>Every peer can be Master or Slave</a:t>
            </a:r>
            <a:endParaRPr lang="en-US" sz="1800" b="0" strike="noStrike" spc="-1">
              <a:latin typeface="Arial"/>
            </a:endParaRPr>
          </a:p>
        </p:txBody>
      </p:sp>
      <p:sp>
        <p:nvSpPr>
          <p:cNvPr id="115" name="CustomShape 3"/>
          <p:cNvSpPr/>
          <p:nvPr/>
        </p:nvSpPr>
        <p:spPr>
          <a:xfrm>
            <a:off x="2831040" y="3040920"/>
            <a:ext cx="3016800" cy="208548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200" b="1" strike="noStrike" spc="-1">
                <a:solidFill>
                  <a:srgbClr val="000000"/>
                </a:solidFill>
                <a:latin typeface="Arial"/>
              </a:rPr>
              <a:t>Fog Peer - Master</a:t>
            </a:r>
            <a:endParaRPr lang="en-US" sz="2200" b="0" strike="noStrike" spc="-1">
              <a:latin typeface="Arial"/>
            </a:endParaRPr>
          </a:p>
        </p:txBody>
      </p:sp>
      <p:sp>
        <p:nvSpPr>
          <p:cNvPr id="116" name="CustomShape 4"/>
          <p:cNvSpPr/>
          <p:nvPr/>
        </p:nvSpPr>
        <p:spPr>
          <a:xfrm>
            <a:off x="6891480" y="4539960"/>
            <a:ext cx="2604600" cy="169740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180" b="0" strike="noStrike" spc="-1">
                <a:solidFill>
                  <a:srgbClr val="000000"/>
                </a:solidFill>
                <a:latin typeface="Arial"/>
              </a:rPr>
              <a:t>Fog Peer - Slave</a:t>
            </a:r>
            <a:endParaRPr lang="en-US" sz="2180" b="0" strike="noStrike" spc="-1">
              <a:latin typeface="Arial"/>
            </a:endParaRPr>
          </a:p>
        </p:txBody>
      </p:sp>
      <p:sp>
        <p:nvSpPr>
          <p:cNvPr id="117" name="CustomShape 5"/>
          <p:cNvSpPr/>
          <p:nvPr/>
        </p:nvSpPr>
        <p:spPr>
          <a:xfrm>
            <a:off x="9021240" y="2338200"/>
            <a:ext cx="2499120" cy="204084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180" b="0" strike="noStrike" spc="-1">
                <a:solidFill>
                  <a:srgbClr val="000000"/>
                </a:solidFill>
                <a:latin typeface="Arial"/>
              </a:rPr>
              <a:t>Fog Peer - Slave</a:t>
            </a:r>
            <a:endParaRPr lang="en-US" sz="2180" b="0" strike="noStrike" spc="-1">
              <a:latin typeface="Arial"/>
            </a:endParaRPr>
          </a:p>
        </p:txBody>
      </p:sp>
      <p:sp>
        <p:nvSpPr>
          <p:cNvPr id="118" name="CustomShape 6"/>
          <p:cNvSpPr/>
          <p:nvPr/>
        </p:nvSpPr>
        <p:spPr>
          <a:xfrm>
            <a:off x="6510240" y="1038600"/>
            <a:ext cx="2476800" cy="1790280"/>
          </a:xfrm>
          <a:prstGeom prst="cloud">
            <a:avLst/>
          </a:prstGeom>
          <a:solidFill>
            <a:schemeClr val="bg2"/>
          </a:solidFill>
          <a:ln>
            <a:solidFill>
              <a:schemeClr val="bg1">
                <a:alpha val="0"/>
              </a:schemeClr>
            </a:solidFill>
          </a:ln>
          <a:effectLst>
            <a:softEdge rad="63500"/>
          </a:effectLst>
        </p:spPr>
        <p:style>
          <a:lnRef idx="0">
            <a:scrgbClr r="0" g="0" b="0"/>
          </a:lnRef>
          <a:fillRef idx="0">
            <a:scrgbClr r="0" g="0" b="0"/>
          </a:fillRef>
          <a:effectRef idx="0">
            <a:scrgbClr r="0" g="0" b="0"/>
          </a:effectRef>
          <a:fontRef idx="minor"/>
        </p:style>
        <p:txBody>
          <a:bodyPr lIns="108720" tIns="0" rIns="108720" bIns="54360" anchor="ctr"/>
          <a:lstStyle/>
          <a:p>
            <a:pPr algn="ctr">
              <a:lnSpc>
                <a:spcPct val="100000"/>
              </a:lnSpc>
            </a:pPr>
            <a:r>
              <a:rPr lang="en-US" sz="2180" b="0" strike="noStrike" spc="-1">
                <a:solidFill>
                  <a:srgbClr val="000000"/>
                </a:solidFill>
                <a:latin typeface="Arial"/>
              </a:rPr>
              <a:t>Fog Peer - Slave</a:t>
            </a:r>
            <a:endParaRPr lang="en-US" sz="2180" b="0" strike="noStrike" spc="-1">
              <a:latin typeface="Arial"/>
            </a:endParaRPr>
          </a:p>
        </p:txBody>
      </p:sp>
      <p:sp>
        <p:nvSpPr>
          <p:cNvPr id="119" name="CustomShape 7"/>
          <p:cNvSpPr/>
          <p:nvPr/>
        </p:nvSpPr>
        <p:spPr>
          <a:xfrm rot="10800000">
            <a:off x="1090440" y="3189514"/>
            <a:ext cx="2009880" cy="558000"/>
          </a:xfrm>
          <a:custGeom>
            <a:avLst/>
            <a:gdLst/>
            <a:ahLst/>
            <a:cxnLst/>
            <a:rect l="l" t="t" r="r" b="b"/>
            <a:pathLst>
              <a:path w="21600" h="21600">
                <a:moveTo>
                  <a:pt x="0" y="0"/>
                </a:moveTo>
                <a:lnTo>
                  <a:pt x="21600" y="21600"/>
                </a:lnTo>
              </a:path>
            </a:pathLst>
          </a:custGeom>
          <a:noFill/>
          <a:ln w="38160">
            <a:solidFill>
              <a:schemeClr val="accent1">
                <a:lumMod val="50000"/>
              </a:schemeClr>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20" name="CustomShape 8"/>
          <p:cNvSpPr/>
          <p:nvPr/>
        </p:nvSpPr>
        <p:spPr>
          <a:xfrm rot="10800000" flipV="1">
            <a:off x="5410440" y="3475509"/>
            <a:ext cx="3800160" cy="509760"/>
          </a:xfrm>
          <a:custGeom>
            <a:avLst/>
            <a:gdLst/>
            <a:ahLst/>
            <a:cxnLst/>
            <a:rect l="l" t="t" r="r" b="b"/>
            <a:pathLst>
              <a:path w="21600" h="21600">
                <a:moveTo>
                  <a:pt x="0" y="0"/>
                </a:moveTo>
                <a:lnTo>
                  <a:pt x="21600" y="21600"/>
                </a:lnTo>
              </a:path>
            </a:pathLst>
          </a:custGeom>
          <a:noFill/>
          <a:ln w="38160">
            <a:solidFill>
              <a:srgbClr val="DF4134"/>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21" name="CustomShape 9"/>
          <p:cNvSpPr/>
          <p:nvPr/>
        </p:nvSpPr>
        <p:spPr>
          <a:xfrm rot="10800000">
            <a:off x="5104603" y="4369423"/>
            <a:ext cx="2102040" cy="921960"/>
          </a:xfrm>
          <a:custGeom>
            <a:avLst/>
            <a:gdLst/>
            <a:ahLst/>
            <a:cxnLst/>
            <a:rect l="l" t="t" r="r" b="b"/>
            <a:pathLst>
              <a:path w="21600" h="21600">
                <a:moveTo>
                  <a:pt x="0" y="0"/>
                </a:moveTo>
                <a:lnTo>
                  <a:pt x="21600" y="21600"/>
                </a:lnTo>
              </a:path>
            </a:pathLst>
          </a:custGeom>
          <a:noFill/>
          <a:ln w="38160">
            <a:solidFill>
              <a:srgbClr val="DF4134"/>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sp>
        <p:nvSpPr>
          <p:cNvPr id="122" name="CustomShape 10"/>
          <p:cNvSpPr/>
          <p:nvPr/>
        </p:nvSpPr>
        <p:spPr>
          <a:xfrm>
            <a:off x="6237720" y="3088080"/>
            <a:ext cx="214560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latin typeface="Arial"/>
              </a:rPr>
              <a:t>Service</a:t>
            </a:r>
            <a:r>
              <a:rPr lang="en-US" sz="1800" b="0" strike="noStrike" spc="-1">
                <a:solidFill>
                  <a:srgbClr val="000000"/>
                </a:solidFill>
                <a:latin typeface="Arial"/>
              </a:rPr>
              <a:t> delegation</a:t>
            </a:r>
            <a:endParaRPr lang="en-US" sz="1800" b="0" strike="noStrike" spc="-1">
              <a:latin typeface="Arial"/>
            </a:endParaRPr>
          </a:p>
        </p:txBody>
      </p:sp>
      <p:sp>
        <p:nvSpPr>
          <p:cNvPr id="123" name="CustomShape 11"/>
          <p:cNvSpPr/>
          <p:nvPr/>
        </p:nvSpPr>
        <p:spPr>
          <a:xfrm>
            <a:off x="1400400" y="2856240"/>
            <a:ext cx="1790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rPr>
              <a:t>Service delivery</a:t>
            </a:r>
            <a:endParaRPr lang="en-US" sz="1800" b="0" strike="noStrike" spc="-1">
              <a:latin typeface="Arial"/>
            </a:endParaRPr>
          </a:p>
        </p:txBody>
      </p:sp>
      <p:sp>
        <p:nvSpPr>
          <p:cNvPr id="124" name="CustomShape 12"/>
          <p:cNvSpPr/>
          <p:nvPr/>
        </p:nvSpPr>
        <p:spPr>
          <a:xfrm rot="5400000" flipH="1" flipV="1">
            <a:off x="4993920" y="1262160"/>
            <a:ext cx="1243440" cy="2551680"/>
          </a:xfrm>
          <a:prstGeom prst="curvedConnector2">
            <a:avLst/>
          </a:prstGeom>
          <a:noFill/>
          <a:ln w="38160">
            <a:solidFill>
              <a:schemeClr val="accent1">
                <a:lumMod val="50000"/>
              </a:schemeClr>
            </a:solidFill>
            <a:miter/>
            <a:tailEnd type="triangle" w="lg" len="med"/>
          </a:ln>
        </p:spPr>
        <p:style>
          <a:lnRef idx="0">
            <a:scrgbClr r="0" g="0" b="0"/>
          </a:lnRef>
          <a:fillRef idx="0">
            <a:scrgbClr r="0" g="0" b="0"/>
          </a:fillRef>
          <a:effectRef idx="0">
            <a:scrgbClr r="0" g="0" b="0"/>
          </a:effectRef>
          <a:fontRef idx="minor"/>
        </p:style>
      </p:sp>
      <p:sp>
        <p:nvSpPr>
          <p:cNvPr id="125" name="CustomShape 13"/>
          <p:cNvSpPr/>
          <p:nvPr/>
        </p:nvSpPr>
        <p:spPr>
          <a:xfrm flipV="1">
            <a:off x="2763720" y="4922280"/>
            <a:ext cx="673200" cy="653400"/>
          </a:xfrm>
          <a:prstGeom prst="curvedConnector3">
            <a:avLst>
              <a:gd name="adj1" fmla="val 50000"/>
            </a:avLst>
          </a:prstGeom>
          <a:noFill/>
          <a:ln w="38160">
            <a:solidFill>
              <a:schemeClr val="accent1">
                <a:lumMod val="50000"/>
              </a:schemeClr>
            </a:solidFill>
            <a:miter/>
            <a:tailEnd type="triangle" w="lg" len="med"/>
          </a:ln>
        </p:spPr>
        <p:style>
          <a:lnRef idx="0">
            <a:scrgbClr r="0" g="0" b="0"/>
          </a:lnRef>
          <a:fillRef idx="0">
            <a:scrgbClr r="0" g="0" b="0"/>
          </a:fillRef>
          <a:effectRef idx="0">
            <a:scrgbClr r="0" g="0" b="0"/>
          </a:effectRef>
          <a:fontRef idx="minor"/>
        </p:style>
      </p:sp>
      <p:sp>
        <p:nvSpPr>
          <p:cNvPr id="126" name="CustomShape 14"/>
          <p:cNvSpPr/>
          <p:nvPr/>
        </p:nvSpPr>
        <p:spPr>
          <a:xfrm flipV="1">
            <a:off x="5756400" y="3705120"/>
            <a:ext cx="3355920" cy="444240"/>
          </a:xfrm>
          <a:prstGeom prst="curvedConnector3">
            <a:avLst>
              <a:gd name="adj1" fmla="val 50000"/>
            </a:avLst>
          </a:prstGeom>
          <a:noFill/>
          <a:ln w="38160">
            <a:solidFill>
              <a:schemeClr val="accent1">
                <a:lumMod val="50000"/>
              </a:schemeClr>
            </a:solidFill>
            <a:miter/>
            <a:tailEnd type="triangle" w="lg" len="med"/>
          </a:ln>
        </p:spPr>
        <p:style>
          <a:lnRef idx="0">
            <a:scrgbClr r="0" g="0" b="0"/>
          </a:lnRef>
          <a:fillRef idx="0">
            <a:scrgbClr r="0" g="0" b="0"/>
          </a:fillRef>
          <a:effectRef idx="0">
            <a:scrgbClr r="0" g="0" b="0"/>
          </a:effectRef>
          <a:fontRef idx="minor"/>
        </p:style>
      </p:sp>
      <p:sp>
        <p:nvSpPr>
          <p:cNvPr id="127" name="CustomShape 15"/>
          <p:cNvSpPr/>
          <p:nvPr/>
        </p:nvSpPr>
        <p:spPr>
          <a:xfrm>
            <a:off x="5271840" y="4769280"/>
            <a:ext cx="1652760" cy="878400"/>
          </a:xfrm>
          <a:prstGeom prst="curvedConnector3">
            <a:avLst>
              <a:gd name="adj1" fmla="val 50000"/>
            </a:avLst>
          </a:prstGeom>
          <a:noFill/>
          <a:ln w="38160">
            <a:solidFill>
              <a:schemeClr val="accent1">
                <a:lumMod val="50000"/>
              </a:schemeClr>
            </a:solidFill>
            <a:miter/>
            <a:tailEnd type="triangle" w="lg" len="med"/>
          </a:ln>
        </p:spPr>
        <p:style>
          <a:lnRef idx="0">
            <a:scrgbClr r="0" g="0" b="0"/>
          </a:lnRef>
          <a:fillRef idx="0">
            <a:scrgbClr r="0" g="0" b="0"/>
          </a:fillRef>
          <a:effectRef idx="0">
            <a:scrgbClr r="0" g="0" b="0"/>
          </a:effectRef>
          <a:fontRef idx="minor"/>
        </p:style>
      </p:sp>
      <p:sp>
        <p:nvSpPr>
          <p:cNvPr id="128" name="CustomShape 16"/>
          <p:cNvSpPr/>
          <p:nvPr/>
        </p:nvSpPr>
        <p:spPr>
          <a:xfrm rot="10800000" flipV="1">
            <a:off x="5217300" y="2230269"/>
            <a:ext cx="1721880" cy="1135080"/>
          </a:xfrm>
          <a:custGeom>
            <a:avLst/>
            <a:gdLst/>
            <a:ahLst/>
            <a:cxnLst/>
            <a:rect l="l" t="t" r="r" b="b"/>
            <a:pathLst>
              <a:path w="21600" h="21600">
                <a:moveTo>
                  <a:pt x="0" y="0"/>
                </a:moveTo>
                <a:lnTo>
                  <a:pt x="21600" y="21600"/>
                </a:lnTo>
              </a:path>
            </a:pathLst>
          </a:custGeom>
          <a:noFill/>
          <a:ln w="38160">
            <a:solidFill>
              <a:srgbClr val="DF4134"/>
            </a:solidFill>
            <a:miter/>
            <a:headEnd type="triangle" w="lg" len="med"/>
            <a:tailEnd type="triangle" w="lg" len="me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b="0" strike="noStrike" spc="-1">
                <a:solidFill>
                  <a:srgbClr val="000000"/>
                </a:solidFill>
                <a:latin typeface="Calibri"/>
              </a:rPr>
              <a:t> </a:t>
            </a:r>
            <a:endParaRPr lang="en-US" sz="1700" b="0" strike="noStrike" spc="-1">
              <a:latin typeface="Arial"/>
            </a:endParaRPr>
          </a:p>
        </p:txBody>
      </p:sp>
      <p:grpSp>
        <p:nvGrpSpPr>
          <p:cNvPr id="129" name="Group 17"/>
          <p:cNvGrpSpPr/>
          <p:nvPr/>
        </p:nvGrpSpPr>
        <p:grpSpPr>
          <a:xfrm>
            <a:off x="138960" y="1875600"/>
            <a:ext cx="1034280" cy="1908360"/>
            <a:chOff x="138960" y="1875600"/>
            <a:chExt cx="1034280" cy="1908360"/>
          </a:xfrm>
        </p:grpSpPr>
        <p:pic>
          <p:nvPicPr>
            <p:cNvPr id="130" name="Picture 33"/>
            <p:cNvPicPr/>
            <p:nvPr/>
          </p:nvPicPr>
          <p:blipFill>
            <a:blip r:embed="rId2"/>
            <a:srcRect l="28350" r="31922"/>
            <a:stretch/>
          </p:blipFill>
          <p:spPr>
            <a:xfrm>
              <a:off x="367920" y="1875600"/>
              <a:ext cx="576000" cy="1549440"/>
            </a:xfrm>
            <a:prstGeom prst="rect">
              <a:avLst/>
            </a:prstGeom>
            <a:ln>
              <a:noFill/>
            </a:ln>
          </p:spPr>
        </p:pic>
        <p:sp>
          <p:nvSpPr>
            <p:cNvPr id="131" name="CustomShape 18"/>
            <p:cNvSpPr/>
            <p:nvPr/>
          </p:nvSpPr>
          <p:spPr>
            <a:xfrm>
              <a:off x="138960" y="3419280"/>
              <a:ext cx="1034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rPr>
                <a:t>Client</a:t>
              </a:r>
              <a:endParaRPr lang="en-US" sz="1800" b="0" strike="noStrike" spc="-1">
                <a:latin typeface="Arial"/>
              </a:endParaRPr>
            </a:p>
          </p:txBody>
        </p:sp>
      </p:grpSp>
      <p:sp>
        <p:nvSpPr>
          <p:cNvPr id="132" name="TextShape 19"/>
          <p:cNvSpPr txBox="1"/>
          <p:nvPr/>
        </p:nvSpPr>
        <p:spPr>
          <a:xfrm>
            <a:off x="8610480" y="6356520"/>
            <a:ext cx="2742840" cy="364680"/>
          </a:xfrm>
          <a:prstGeom prst="rect">
            <a:avLst/>
          </a:prstGeom>
          <a:noFill/>
          <a:ln>
            <a:noFill/>
          </a:ln>
        </p:spPr>
        <p:txBody>
          <a:bodyPr anchor="ctr"/>
          <a:lstStyle/>
          <a:p>
            <a:pPr algn="r">
              <a:lnSpc>
                <a:spcPct val="100000"/>
              </a:lnSpc>
            </a:pPr>
            <a:fld id="{9A08EA8E-71C9-4273-895D-D0863E1FB1B0}" type="slidenum">
              <a:rPr lang="en-US" sz="1200" b="0" strike="noStrike" spc="-1">
                <a:solidFill>
                  <a:srgbClr val="8B8B8B"/>
                </a:solidFill>
                <a:latin typeface="Arial"/>
              </a:rPr>
              <a:t>9</a:t>
            </a:fld>
            <a:endParaRPr lang="en-US" sz="1200" b="0" strike="noStrike" spc="-1">
              <a:latin typeface="Times New Roman"/>
            </a:endParaRPr>
          </a:p>
        </p:txBody>
      </p:sp>
      <p:grpSp>
        <p:nvGrpSpPr>
          <p:cNvPr id="133" name="Group 20"/>
          <p:cNvGrpSpPr/>
          <p:nvPr/>
        </p:nvGrpSpPr>
        <p:grpSpPr>
          <a:xfrm>
            <a:off x="1083960" y="4769280"/>
            <a:ext cx="1591200" cy="1575000"/>
            <a:chOff x="1083960" y="4769280"/>
            <a:chExt cx="1591200" cy="1575000"/>
          </a:xfrm>
        </p:grpSpPr>
        <p:pic>
          <p:nvPicPr>
            <p:cNvPr id="134" name="Picture 53"/>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Lst>
            </a:blip>
            <a:stretch/>
          </p:blipFill>
          <p:spPr>
            <a:xfrm>
              <a:off x="1083960" y="4772520"/>
              <a:ext cx="717120" cy="719640"/>
            </a:xfrm>
            <a:prstGeom prst="rect">
              <a:avLst/>
            </a:prstGeom>
            <a:ln>
              <a:noFill/>
            </a:ln>
          </p:spPr>
        </p:pic>
        <p:pic>
          <p:nvPicPr>
            <p:cNvPr id="135" name="Picture 54"/>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Lst>
            </a:blip>
            <a:stretch/>
          </p:blipFill>
          <p:spPr>
            <a:xfrm>
              <a:off x="1101240" y="5624640"/>
              <a:ext cx="717120" cy="719640"/>
            </a:xfrm>
            <a:prstGeom prst="rect">
              <a:avLst/>
            </a:prstGeom>
            <a:ln>
              <a:noFill/>
            </a:ln>
          </p:spPr>
        </p:pic>
        <p:pic>
          <p:nvPicPr>
            <p:cNvPr id="136" name="Picture 55"/>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Lst>
            </a:blip>
            <a:stretch/>
          </p:blipFill>
          <p:spPr>
            <a:xfrm>
              <a:off x="1940400" y="4769280"/>
              <a:ext cx="717120" cy="719640"/>
            </a:xfrm>
            <a:prstGeom prst="rect">
              <a:avLst/>
            </a:prstGeom>
            <a:ln>
              <a:noFill/>
            </a:ln>
          </p:spPr>
        </p:pic>
        <p:pic>
          <p:nvPicPr>
            <p:cNvPr id="137" name="Picture 56"/>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Lst>
            </a:blip>
            <a:stretch/>
          </p:blipFill>
          <p:spPr>
            <a:xfrm>
              <a:off x="1958040" y="5621400"/>
              <a:ext cx="717120" cy="719640"/>
            </a:xfrm>
            <a:prstGeom prst="rect">
              <a:avLst/>
            </a:prstGeom>
            <a:ln>
              <a:noFill/>
            </a:ln>
          </p:spPr>
        </p:pic>
      </p:gr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C8E49020-1083-467D-A0FA-E5EF96438E60}"/>
                  </a:ext>
                </a:extLst>
              </p14:cNvPr>
              <p14:cNvContentPartPr/>
              <p14:nvPr/>
            </p14:nvContentPartPr>
            <p14:xfrm>
              <a:off x="3491939" y="3861882"/>
              <a:ext cx="1403640" cy="666360"/>
            </p14:xfrm>
          </p:contentPart>
        </mc:Choice>
        <mc:Fallback>
          <p:pic>
            <p:nvPicPr>
              <p:cNvPr id="2" name="Ink 1">
                <a:extLst>
                  <a:ext uri="{FF2B5EF4-FFF2-40B4-BE49-F238E27FC236}">
                    <a16:creationId xmlns:a16="http://schemas.microsoft.com/office/drawing/2014/main" id="{C8E49020-1083-467D-A0FA-E5EF96438E60}"/>
                  </a:ext>
                </a:extLst>
              </p:cNvPr>
              <p:cNvPicPr/>
              <p:nvPr/>
            </p:nvPicPr>
            <p:blipFill>
              <a:blip r:embed="rId6"/>
              <a:stretch>
                <a:fillRect/>
              </a:stretch>
            </p:blipFill>
            <p:spPr>
              <a:xfrm>
                <a:off x="3487619" y="3857562"/>
                <a:ext cx="1412280" cy="675000"/>
              </a:xfrm>
              <a:prstGeom prst="rect">
                <a:avLst/>
              </a:prstGeom>
            </p:spPr>
          </p:pic>
        </mc:Fallback>
      </mc:AlternateContent>
      <p:grpSp>
        <p:nvGrpSpPr>
          <p:cNvPr id="11" name="Group 10">
            <a:extLst>
              <a:ext uri="{FF2B5EF4-FFF2-40B4-BE49-F238E27FC236}">
                <a16:creationId xmlns:a16="http://schemas.microsoft.com/office/drawing/2014/main" id="{C3527401-8FA5-401E-A79B-907FE46E0033}"/>
              </a:ext>
            </a:extLst>
          </p:cNvPr>
          <p:cNvGrpSpPr/>
          <p:nvPr/>
        </p:nvGrpSpPr>
        <p:grpSpPr>
          <a:xfrm>
            <a:off x="8799419" y="1171962"/>
            <a:ext cx="466560" cy="604440"/>
            <a:chOff x="8799419" y="1171962"/>
            <a:chExt cx="466560" cy="60444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ADF5594-9863-43B7-8F1F-F103E91F8729}"/>
                    </a:ext>
                  </a:extLst>
                </p14:cNvPr>
                <p14:cNvContentPartPr/>
                <p14:nvPr/>
              </p14:nvContentPartPr>
              <p14:xfrm>
                <a:off x="9042419" y="1231002"/>
                <a:ext cx="109440" cy="411120"/>
              </p14:xfrm>
            </p:contentPart>
          </mc:Choice>
          <mc:Fallback>
            <p:pic>
              <p:nvPicPr>
                <p:cNvPr id="3" name="Ink 2">
                  <a:extLst>
                    <a:ext uri="{FF2B5EF4-FFF2-40B4-BE49-F238E27FC236}">
                      <a16:creationId xmlns:a16="http://schemas.microsoft.com/office/drawing/2014/main" id="{CADF5594-9863-43B7-8F1F-F103E91F8729}"/>
                    </a:ext>
                  </a:extLst>
                </p:cNvPr>
                <p:cNvPicPr/>
                <p:nvPr/>
              </p:nvPicPr>
              <p:blipFill>
                <a:blip r:embed="rId8"/>
                <a:stretch>
                  <a:fillRect/>
                </a:stretch>
              </p:blipFill>
              <p:spPr>
                <a:xfrm>
                  <a:off x="9038099" y="1226682"/>
                  <a:ext cx="1180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82F56ECD-31C9-4F86-A57A-7B3A5C295D60}"/>
                    </a:ext>
                  </a:extLst>
                </p14:cNvPr>
                <p14:cNvContentPartPr/>
                <p14:nvPr/>
              </p14:nvContentPartPr>
              <p14:xfrm>
                <a:off x="8799419" y="1171962"/>
                <a:ext cx="466560" cy="604440"/>
              </p14:xfrm>
            </p:contentPart>
          </mc:Choice>
          <mc:Fallback>
            <p:pic>
              <p:nvPicPr>
                <p:cNvPr id="4" name="Ink 3">
                  <a:extLst>
                    <a:ext uri="{FF2B5EF4-FFF2-40B4-BE49-F238E27FC236}">
                      <a16:creationId xmlns:a16="http://schemas.microsoft.com/office/drawing/2014/main" id="{82F56ECD-31C9-4F86-A57A-7B3A5C295D60}"/>
                    </a:ext>
                  </a:extLst>
                </p:cNvPr>
                <p:cNvPicPr/>
                <p:nvPr/>
              </p:nvPicPr>
              <p:blipFill>
                <a:blip r:embed="rId10"/>
                <a:stretch>
                  <a:fillRect/>
                </a:stretch>
              </p:blipFill>
              <p:spPr>
                <a:xfrm>
                  <a:off x="8795099" y="1167642"/>
                  <a:ext cx="475200" cy="613080"/>
                </a:xfrm>
                <a:prstGeom prst="rect">
                  <a:avLst/>
                </a:prstGeom>
              </p:spPr>
            </p:pic>
          </mc:Fallback>
        </mc:AlternateContent>
      </p:grpSp>
      <p:grpSp>
        <p:nvGrpSpPr>
          <p:cNvPr id="10" name="Group 9">
            <a:extLst>
              <a:ext uri="{FF2B5EF4-FFF2-40B4-BE49-F238E27FC236}">
                <a16:creationId xmlns:a16="http://schemas.microsoft.com/office/drawing/2014/main" id="{454608C4-A5D6-494E-8EDE-36A0ECA95CFF}"/>
              </a:ext>
            </a:extLst>
          </p:cNvPr>
          <p:cNvGrpSpPr/>
          <p:nvPr/>
        </p:nvGrpSpPr>
        <p:grpSpPr>
          <a:xfrm>
            <a:off x="11124659" y="2573442"/>
            <a:ext cx="876960" cy="767520"/>
            <a:chOff x="11124659" y="2573442"/>
            <a:chExt cx="876960" cy="76752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38653813-3FC3-4BDE-9EFE-14CFDDB5B6A8}"/>
                    </a:ext>
                  </a:extLst>
                </p14:cNvPr>
                <p14:cNvContentPartPr/>
                <p14:nvPr/>
              </p14:nvContentPartPr>
              <p14:xfrm>
                <a:off x="11296019" y="2793042"/>
                <a:ext cx="469800" cy="309960"/>
              </p14:xfrm>
            </p:contentPart>
          </mc:Choice>
          <mc:Fallback>
            <p:pic>
              <p:nvPicPr>
                <p:cNvPr id="5" name="Ink 4">
                  <a:extLst>
                    <a:ext uri="{FF2B5EF4-FFF2-40B4-BE49-F238E27FC236}">
                      <a16:creationId xmlns:a16="http://schemas.microsoft.com/office/drawing/2014/main" id="{38653813-3FC3-4BDE-9EFE-14CFDDB5B6A8}"/>
                    </a:ext>
                  </a:extLst>
                </p:cNvPr>
                <p:cNvPicPr/>
                <p:nvPr/>
              </p:nvPicPr>
              <p:blipFill>
                <a:blip r:embed="rId12"/>
                <a:stretch>
                  <a:fillRect/>
                </a:stretch>
              </p:blipFill>
              <p:spPr>
                <a:xfrm>
                  <a:off x="11291699" y="2788722"/>
                  <a:ext cx="4784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Ink 5">
                  <a:extLst>
                    <a:ext uri="{FF2B5EF4-FFF2-40B4-BE49-F238E27FC236}">
                      <a16:creationId xmlns:a16="http://schemas.microsoft.com/office/drawing/2014/main" id="{11E1D109-4121-4B55-A7BC-DDCCD22BDCA4}"/>
                    </a:ext>
                  </a:extLst>
                </p14:cNvPr>
                <p14:cNvContentPartPr/>
                <p14:nvPr/>
              </p14:nvContentPartPr>
              <p14:xfrm>
                <a:off x="11124659" y="2573442"/>
                <a:ext cx="876960" cy="767520"/>
              </p14:xfrm>
            </p:contentPart>
          </mc:Choice>
          <mc:Fallback>
            <p:pic>
              <p:nvPicPr>
                <p:cNvPr id="6" name="Ink 5">
                  <a:extLst>
                    <a:ext uri="{FF2B5EF4-FFF2-40B4-BE49-F238E27FC236}">
                      <a16:creationId xmlns:a16="http://schemas.microsoft.com/office/drawing/2014/main" id="{11E1D109-4121-4B55-A7BC-DDCCD22BDCA4}"/>
                    </a:ext>
                  </a:extLst>
                </p:cNvPr>
                <p:cNvPicPr/>
                <p:nvPr/>
              </p:nvPicPr>
              <p:blipFill>
                <a:blip r:embed="rId14"/>
                <a:stretch>
                  <a:fillRect/>
                </a:stretch>
              </p:blipFill>
              <p:spPr>
                <a:xfrm>
                  <a:off x="11120339" y="2569122"/>
                  <a:ext cx="885600" cy="776160"/>
                </a:xfrm>
                <a:prstGeom prst="rect">
                  <a:avLst/>
                </a:prstGeom>
              </p:spPr>
            </p:pic>
          </mc:Fallback>
        </mc:AlternateContent>
      </p:grpSp>
      <p:grpSp>
        <p:nvGrpSpPr>
          <p:cNvPr id="9" name="Group 8">
            <a:extLst>
              <a:ext uri="{FF2B5EF4-FFF2-40B4-BE49-F238E27FC236}">
                <a16:creationId xmlns:a16="http://schemas.microsoft.com/office/drawing/2014/main" id="{1BFBD22E-FC40-456E-A1EA-EBD506FD3BAF}"/>
              </a:ext>
            </a:extLst>
          </p:cNvPr>
          <p:cNvGrpSpPr/>
          <p:nvPr/>
        </p:nvGrpSpPr>
        <p:grpSpPr>
          <a:xfrm>
            <a:off x="8805539" y="4836402"/>
            <a:ext cx="1040760" cy="904320"/>
            <a:chOff x="8805539" y="4836402"/>
            <a:chExt cx="1040760" cy="904320"/>
          </a:xfrm>
        </p:grpSpPr>
        <mc:AlternateContent xmlns:mc="http://schemas.openxmlformats.org/markup-compatibility/2006">
          <mc:Choice xmlns:p14="http://schemas.microsoft.com/office/powerpoint/2010/main" Requires="p14">
            <p:contentPart p14:bwMode="auto" r:id="rId15">
              <p14:nvContentPartPr>
                <p14:cNvPr id="7" name="Ink 6">
                  <a:extLst>
                    <a:ext uri="{FF2B5EF4-FFF2-40B4-BE49-F238E27FC236}">
                      <a16:creationId xmlns:a16="http://schemas.microsoft.com/office/drawing/2014/main" id="{B2671B20-4072-41D5-A9FB-145EE7BCB859}"/>
                    </a:ext>
                  </a:extLst>
                </p14:cNvPr>
                <p14:cNvContentPartPr/>
                <p14:nvPr/>
              </p14:nvContentPartPr>
              <p14:xfrm>
                <a:off x="9109379" y="5126562"/>
                <a:ext cx="420480" cy="327960"/>
              </p14:xfrm>
            </p:contentPart>
          </mc:Choice>
          <mc:Fallback>
            <p:pic>
              <p:nvPicPr>
                <p:cNvPr id="7" name="Ink 6">
                  <a:extLst>
                    <a:ext uri="{FF2B5EF4-FFF2-40B4-BE49-F238E27FC236}">
                      <a16:creationId xmlns:a16="http://schemas.microsoft.com/office/drawing/2014/main" id="{B2671B20-4072-41D5-A9FB-145EE7BCB859}"/>
                    </a:ext>
                  </a:extLst>
                </p:cNvPr>
                <p:cNvPicPr/>
                <p:nvPr/>
              </p:nvPicPr>
              <p:blipFill>
                <a:blip r:embed="rId16"/>
                <a:stretch>
                  <a:fillRect/>
                </a:stretch>
              </p:blipFill>
              <p:spPr>
                <a:xfrm>
                  <a:off x="9105059" y="5122242"/>
                  <a:ext cx="4291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Ink 7">
                  <a:extLst>
                    <a:ext uri="{FF2B5EF4-FFF2-40B4-BE49-F238E27FC236}">
                      <a16:creationId xmlns:a16="http://schemas.microsoft.com/office/drawing/2014/main" id="{F875B71D-524A-4C1A-B3FE-1D9254999169}"/>
                    </a:ext>
                  </a:extLst>
                </p14:cNvPr>
                <p14:cNvContentPartPr/>
                <p14:nvPr/>
              </p14:nvContentPartPr>
              <p14:xfrm>
                <a:off x="8805539" y="4836402"/>
                <a:ext cx="1040760" cy="904320"/>
              </p14:xfrm>
            </p:contentPart>
          </mc:Choice>
          <mc:Fallback>
            <p:pic>
              <p:nvPicPr>
                <p:cNvPr id="8" name="Ink 7">
                  <a:extLst>
                    <a:ext uri="{FF2B5EF4-FFF2-40B4-BE49-F238E27FC236}">
                      <a16:creationId xmlns:a16="http://schemas.microsoft.com/office/drawing/2014/main" id="{F875B71D-524A-4C1A-B3FE-1D9254999169}"/>
                    </a:ext>
                  </a:extLst>
                </p:cNvPr>
                <p:cNvPicPr/>
                <p:nvPr/>
              </p:nvPicPr>
              <p:blipFill>
                <a:blip r:embed="rId18"/>
                <a:stretch>
                  <a:fillRect/>
                </a:stretch>
              </p:blipFill>
              <p:spPr>
                <a:xfrm>
                  <a:off x="8801219" y="4832082"/>
                  <a:ext cx="1049400" cy="9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41" name="Ink 40">
                <a:extLst>
                  <a:ext uri="{FF2B5EF4-FFF2-40B4-BE49-F238E27FC236}">
                    <a16:creationId xmlns:a16="http://schemas.microsoft.com/office/drawing/2014/main" id="{AF94EA03-7925-47B9-8FE4-AA2C21BB6A78}"/>
                  </a:ext>
                </a:extLst>
              </p14:cNvPr>
              <p14:cNvContentPartPr/>
              <p14:nvPr/>
            </p14:nvContentPartPr>
            <p14:xfrm>
              <a:off x="6133619" y="155322"/>
              <a:ext cx="1569240" cy="1054800"/>
            </p14:xfrm>
          </p:contentPart>
        </mc:Choice>
        <mc:Fallback>
          <p:pic>
            <p:nvPicPr>
              <p:cNvPr id="41" name="Ink 40">
                <a:extLst>
                  <a:ext uri="{FF2B5EF4-FFF2-40B4-BE49-F238E27FC236}">
                    <a16:creationId xmlns:a16="http://schemas.microsoft.com/office/drawing/2014/main" id="{AF94EA03-7925-47B9-8FE4-AA2C21BB6A78}"/>
                  </a:ext>
                </a:extLst>
              </p:cNvPr>
              <p:cNvPicPr/>
              <p:nvPr/>
            </p:nvPicPr>
            <p:blipFill>
              <a:blip r:embed="rId20"/>
              <a:stretch>
                <a:fillRect/>
              </a:stretch>
            </p:blipFill>
            <p:spPr>
              <a:xfrm>
                <a:off x="6129299" y="151002"/>
                <a:ext cx="1577880" cy="1063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Ink 41">
                <a:extLst>
                  <a:ext uri="{FF2B5EF4-FFF2-40B4-BE49-F238E27FC236}">
                    <a16:creationId xmlns:a16="http://schemas.microsoft.com/office/drawing/2014/main" id="{48C234A6-C850-43B4-BD4B-95AD707D0A46}"/>
                  </a:ext>
                </a:extLst>
              </p14:cNvPr>
              <p14:cNvContentPartPr/>
              <p14:nvPr/>
            </p14:nvContentPartPr>
            <p14:xfrm>
              <a:off x="10054739" y="403722"/>
              <a:ext cx="1844280" cy="1432440"/>
            </p14:xfrm>
          </p:contentPart>
        </mc:Choice>
        <mc:Fallback>
          <p:pic>
            <p:nvPicPr>
              <p:cNvPr id="42" name="Ink 41">
                <a:extLst>
                  <a:ext uri="{FF2B5EF4-FFF2-40B4-BE49-F238E27FC236}">
                    <a16:creationId xmlns:a16="http://schemas.microsoft.com/office/drawing/2014/main" id="{48C234A6-C850-43B4-BD4B-95AD707D0A46}"/>
                  </a:ext>
                </a:extLst>
              </p:cNvPr>
              <p:cNvPicPr/>
              <p:nvPr/>
            </p:nvPicPr>
            <p:blipFill>
              <a:blip r:embed="rId22"/>
              <a:stretch>
                <a:fillRect/>
              </a:stretch>
            </p:blipFill>
            <p:spPr>
              <a:xfrm>
                <a:off x="10050419" y="399402"/>
                <a:ext cx="1852920" cy="1441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3" name="Ink 42">
                <a:extLst>
                  <a:ext uri="{FF2B5EF4-FFF2-40B4-BE49-F238E27FC236}">
                    <a16:creationId xmlns:a16="http://schemas.microsoft.com/office/drawing/2014/main" id="{2CF4F337-0D37-4BAD-9191-994E958E41E3}"/>
                  </a:ext>
                </a:extLst>
              </p14:cNvPr>
              <p14:cNvContentPartPr/>
              <p14:nvPr/>
            </p14:nvContentPartPr>
            <p14:xfrm>
              <a:off x="10437419" y="4199562"/>
              <a:ext cx="1580400" cy="1033200"/>
            </p14:xfrm>
          </p:contentPart>
        </mc:Choice>
        <mc:Fallback>
          <p:pic>
            <p:nvPicPr>
              <p:cNvPr id="43" name="Ink 42">
                <a:extLst>
                  <a:ext uri="{FF2B5EF4-FFF2-40B4-BE49-F238E27FC236}">
                    <a16:creationId xmlns:a16="http://schemas.microsoft.com/office/drawing/2014/main" id="{2CF4F337-0D37-4BAD-9191-994E958E41E3}"/>
                  </a:ext>
                </a:extLst>
              </p:cNvPr>
              <p:cNvPicPr/>
              <p:nvPr/>
            </p:nvPicPr>
            <p:blipFill>
              <a:blip r:embed="rId24"/>
              <a:stretch>
                <a:fillRect/>
              </a:stretch>
            </p:blipFill>
            <p:spPr>
              <a:xfrm>
                <a:off x="10433099" y="4195242"/>
                <a:ext cx="1589040" cy="1041840"/>
              </a:xfrm>
              <a:prstGeom prst="rect">
                <a:avLst/>
              </a:prstGeom>
            </p:spPr>
          </p:pic>
        </mc:Fallback>
      </mc:AlternateContent>
      <p:grpSp>
        <p:nvGrpSpPr>
          <p:cNvPr id="46" name="Group 45">
            <a:extLst>
              <a:ext uri="{FF2B5EF4-FFF2-40B4-BE49-F238E27FC236}">
                <a16:creationId xmlns:a16="http://schemas.microsoft.com/office/drawing/2014/main" id="{0E1F07E7-FE76-4B67-B3CD-898650FD0D67}"/>
              </a:ext>
            </a:extLst>
          </p:cNvPr>
          <p:cNvGrpSpPr/>
          <p:nvPr/>
        </p:nvGrpSpPr>
        <p:grpSpPr>
          <a:xfrm>
            <a:off x="3005579" y="4743882"/>
            <a:ext cx="3329640" cy="2132280"/>
            <a:chOff x="3005579" y="4743882"/>
            <a:chExt cx="3329640" cy="2132280"/>
          </a:xfrm>
        </p:grpSpPr>
        <mc:AlternateContent xmlns:mc="http://schemas.openxmlformats.org/markup-compatibility/2006">
          <mc:Choice xmlns:p14="http://schemas.microsoft.com/office/powerpoint/2010/main" Requires="p14">
            <p:contentPart p14:bwMode="auto" r:id="rId25">
              <p14:nvContentPartPr>
                <p14:cNvPr id="12" name="Ink 11">
                  <a:extLst>
                    <a:ext uri="{FF2B5EF4-FFF2-40B4-BE49-F238E27FC236}">
                      <a16:creationId xmlns:a16="http://schemas.microsoft.com/office/drawing/2014/main" id="{09975D09-2D14-4DBE-A741-C926A4AC651B}"/>
                    </a:ext>
                  </a:extLst>
                </p14:cNvPr>
                <p14:cNvContentPartPr/>
                <p14:nvPr/>
              </p14:nvContentPartPr>
              <p14:xfrm>
                <a:off x="4347299" y="4956282"/>
                <a:ext cx="157680" cy="414720"/>
              </p14:xfrm>
            </p:contentPart>
          </mc:Choice>
          <mc:Fallback>
            <p:pic>
              <p:nvPicPr>
                <p:cNvPr id="12" name="Ink 11">
                  <a:extLst>
                    <a:ext uri="{FF2B5EF4-FFF2-40B4-BE49-F238E27FC236}">
                      <a16:creationId xmlns:a16="http://schemas.microsoft.com/office/drawing/2014/main" id="{09975D09-2D14-4DBE-A741-C926A4AC651B}"/>
                    </a:ext>
                  </a:extLst>
                </p:cNvPr>
                <p:cNvPicPr/>
                <p:nvPr/>
              </p:nvPicPr>
              <p:blipFill>
                <a:blip r:embed="rId26"/>
                <a:stretch>
                  <a:fillRect/>
                </a:stretch>
              </p:blipFill>
              <p:spPr>
                <a:xfrm>
                  <a:off x="4342979" y="4951962"/>
                  <a:ext cx="16632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Ink 12">
                  <a:extLst>
                    <a:ext uri="{FF2B5EF4-FFF2-40B4-BE49-F238E27FC236}">
                      <a16:creationId xmlns:a16="http://schemas.microsoft.com/office/drawing/2014/main" id="{E8341FA5-4C0C-4365-9635-A440AA2433EB}"/>
                    </a:ext>
                  </a:extLst>
                </p14:cNvPr>
                <p14:cNvContentPartPr/>
                <p14:nvPr/>
              </p14:nvContentPartPr>
              <p14:xfrm>
                <a:off x="4289339" y="4789602"/>
                <a:ext cx="259200" cy="237960"/>
              </p14:xfrm>
            </p:contentPart>
          </mc:Choice>
          <mc:Fallback>
            <p:pic>
              <p:nvPicPr>
                <p:cNvPr id="13" name="Ink 12">
                  <a:extLst>
                    <a:ext uri="{FF2B5EF4-FFF2-40B4-BE49-F238E27FC236}">
                      <a16:creationId xmlns:a16="http://schemas.microsoft.com/office/drawing/2014/main" id="{E8341FA5-4C0C-4365-9635-A440AA2433EB}"/>
                    </a:ext>
                  </a:extLst>
                </p:cNvPr>
                <p:cNvPicPr/>
                <p:nvPr/>
              </p:nvPicPr>
              <p:blipFill>
                <a:blip r:embed="rId28"/>
                <a:stretch>
                  <a:fillRect/>
                </a:stretch>
              </p:blipFill>
              <p:spPr>
                <a:xfrm>
                  <a:off x="4285019" y="4785282"/>
                  <a:ext cx="267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Ink 13">
                  <a:extLst>
                    <a:ext uri="{FF2B5EF4-FFF2-40B4-BE49-F238E27FC236}">
                      <a16:creationId xmlns:a16="http://schemas.microsoft.com/office/drawing/2014/main" id="{E71B77E0-3E8B-482C-BE3F-37BA5A880E6B}"/>
                    </a:ext>
                  </a:extLst>
                </p14:cNvPr>
                <p14:cNvContentPartPr/>
                <p14:nvPr/>
              </p14:nvContentPartPr>
              <p14:xfrm>
                <a:off x="4279259" y="4774842"/>
                <a:ext cx="229680" cy="674640"/>
              </p14:xfrm>
            </p:contentPart>
          </mc:Choice>
          <mc:Fallback>
            <p:pic>
              <p:nvPicPr>
                <p:cNvPr id="14" name="Ink 13">
                  <a:extLst>
                    <a:ext uri="{FF2B5EF4-FFF2-40B4-BE49-F238E27FC236}">
                      <a16:creationId xmlns:a16="http://schemas.microsoft.com/office/drawing/2014/main" id="{E71B77E0-3E8B-482C-BE3F-37BA5A880E6B}"/>
                    </a:ext>
                  </a:extLst>
                </p:cNvPr>
                <p:cNvPicPr/>
                <p:nvPr/>
              </p:nvPicPr>
              <p:blipFill>
                <a:blip r:embed="rId30"/>
                <a:stretch>
                  <a:fillRect/>
                </a:stretch>
              </p:blipFill>
              <p:spPr>
                <a:xfrm>
                  <a:off x="4274939" y="4770522"/>
                  <a:ext cx="23832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Ink 14">
                  <a:extLst>
                    <a:ext uri="{FF2B5EF4-FFF2-40B4-BE49-F238E27FC236}">
                      <a16:creationId xmlns:a16="http://schemas.microsoft.com/office/drawing/2014/main" id="{83FD8C20-2404-46E1-AEB7-FADE9D0E1EF0}"/>
                    </a:ext>
                  </a:extLst>
                </p14:cNvPr>
                <p14:cNvContentPartPr/>
                <p14:nvPr/>
              </p14:nvContentPartPr>
              <p14:xfrm>
                <a:off x="4270979" y="4743882"/>
                <a:ext cx="156960" cy="293760"/>
              </p14:xfrm>
            </p:contentPart>
          </mc:Choice>
          <mc:Fallback>
            <p:pic>
              <p:nvPicPr>
                <p:cNvPr id="15" name="Ink 14">
                  <a:extLst>
                    <a:ext uri="{FF2B5EF4-FFF2-40B4-BE49-F238E27FC236}">
                      <a16:creationId xmlns:a16="http://schemas.microsoft.com/office/drawing/2014/main" id="{83FD8C20-2404-46E1-AEB7-FADE9D0E1EF0}"/>
                    </a:ext>
                  </a:extLst>
                </p:cNvPr>
                <p:cNvPicPr/>
                <p:nvPr/>
              </p:nvPicPr>
              <p:blipFill>
                <a:blip r:embed="rId32"/>
                <a:stretch>
                  <a:fillRect/>
                </a:stretch>
              </p:blipFill>
              <p:spPr>
                <a:xfrm>
                  <a:off x="4266659" y="4739562"/>
                  <a:ext cx="1656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Ink 15">
                  <a:extLst>
                    <a:ext uri="{FF2B5EF4-FFF2-40B4-BE49-F238E27FC236}">
                      <a16:creationId xmlns:a16="http://schemas.microsoft.com/office/drawing/2014/main" id="{8B3D34C9-F9A7-485F-B131-40844D6D24CE}"/>
                    </a:ext>
                  </a:extLst>
                </p14:cNvPr>
                <p14:cNvContentPartPr/>
                <p14:nvPr/>
              </p14:nvContentPartPr>
              <p14:xfrm>
                <a:off x="3751859" y="5609322"/>
                <a:ext cx="253800" cy="438480"/>
              </p14:xfrm>
            </p:contentPart>
          </mc:Choice>
          <mc:Fallback>
            <p:pic>
              <p:nvPicPr>
                <p:cNvPr id="16" name="Ink 15">
                  <a:extLst>
                    <a:ext uri="{FF2B5EF4-FFF2-40B4-BE49-F238E27FC236}">
                      <a16:creationId xmlns:a16="http://schemas.microsoft.com/office/drawing/2014/main" id="{8B3D34C9-F9A7-485F-B131-40844D6D24CE}"/>
                    </a:ext>
                  </a:extLst>
                </p:cNvPr>
                <p:cNvPicPr/>
                <p:nvPr/>
              </p:nvPicPr>
              <p:blipFill>
                <a:blip r:embed="rId34"/>
                <a:stretch>
                  <a:fillRect/>
                </a:stretch>
              </p:blipFill>
              <p:spPr>
                <a:xfrm>
                  <a:off x="3747539" y="5605002"/>
                  <a:ext cx="26244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Ink 16">
                  <a:extLst>
                    <a:ext uri="{FF2B5EF4-FFF2-40B4-BE49-F238E27FC236}">
                      <a16:creationId xmlns:a16="http://schemas.microsoft.com/office/drawing/2014/main" id="{2373C2B0-7A47-4D8F-BDB2-700E45F7E16E}"/>
                    </a:ext>
                  </a:extLst>
                </p14:cNvPr>
                <p14:cNvContentPartPr/>
                <p14:nvPr/>
              </p14:nvContentPartPr>
              <p14:xfrm>
                <a:off x="4052459" y="5763042"/>
                <a:ext cx="139320" cy="211320"/>
              </p14:xfrm>
            </p:contentPart>
          </mc:Choice>
          <mc:Fallback>
            <p:pic>
              <p:nvPicPr>
                <p:cNvPr id="17" name="Ink 16">
                  <a:extLst>
                    <a:ext uri="{FF2B5EF4-FFF2-40B4-BE49-F238E27FC236}">
                      <a16:creationId xmlns:a16="http://schemas.microsoft.com/office/drawing/2014/main" id="{2373C2B0-7A47-4D8F-BDB2-700E45F7E16E}"/>
                    </a:ext>
                  </a:extLst>
                </p:cNvPr>
                <p:cNvPicPr/>
                <p:nvPr/>
              </p:nvPicPr>
              <p:blipFill>
                <a:blip r:embed="rId36"/>
                <a:stretch>
                  <a:fillRect/>
                </a:stretch>
              </p:blipFill>
              <p:spPr>
                <a:xfrm>
                  <a:off x="4048139" y="5758722"/>
                  <a:ext cx="147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Ink 17">
                  <a:extLst>
                    <a:ext uri="{FF2B5EF4-FFF2-40B4-BE49-F238E27FC236}">
                      <a16:creationId xmlns:a16="http://schemas.microsoft.com/office/drawing/2014/main" id="{2BD5D59D-9E97-4953-B173-1A1EE6BA8B8F}"/>
                    </a:ext>
                  </a:extLst>
                </p14:cNvPr>
                <p14:cNvContentPartPr/>
                <p14:nvPr/>
              </p14:nvContentPartPr>
              <p14:xfrm>
                <a:off x="4283579" y="5707962"/>
                <a:ext cx="264240" cy="146160"/>
              </p14:xfrm>
            </p:contentPart>
          </mc:Choice>
          <mc:Fallback>
            <p:pic>
              <p:nvPicPr>
                <p:cNvPr id="18" name="Ink 17">
                  <a:extLst>
                    <a:ext uri="{FF2B5EF4-FFF2-40B4-BE49-F238E27FC236}">
                      <a16:creationId xmlns:a16="http://schemas.microsoft.com/office/drawing/2014/main" id="{2BD5D59D-9E97-4953-B173-1A1EE6BA8B8F}"/>
                    </a:ext>
                  </a:extLst>
                </p:cNvPr>
                <p:cNvPicPr/>
                <p:nvPr/>
              </p:nvPicPr>
              <p:blipFill>
                <a:blip r:embed="rId38"/>
                <a:stretch>
                  <a:fillRect/>
                </a:stretch>
              </p:blipFill>
              <p:spPr>
                <a:xfrm>
                  <a:off x="4279259" y="5703642"/>
                  <a:ext cx="272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Ink 18">
                  <a:extLst>
                    <a:ext uri="{FF2B5EF4-FFF2-40B4-BE49-F238E27FC236}">
                      <a16:creationId xmlns:a16="http://schemas.microsoft.com/office/drawing/2014/main" id="{7FA5FB7B-07F5-4DA4-81CC-12490B7439D3}"/>
                    </a:ext>
                  </a:extLst>
                </p14:cNvPr>
                <p14:cNvContentPartPr/>
                <p14:nvPr/>
              </p14:nvContentPartPr>
              <p14:xfrm>
                <a:off x="4560059" y="5585202"/>
                <a:ext cx="135360" cy="194760"/>
              </p14:xfrm>
            </p:contentPart>
          </mc:Choice>
          <mc:Fallback>
            <p:pic>
              <p:nvPicPr>
                <p:cNvPr id="19" name="Ink 18">
                  <a:extLst>
                    <a:ext uri="{FF2B5EF4-FFF2-40B4-BE49-F238E27FC236}">
                      <a16:creationId xmlns:a16="http://schemas.microsoft.com/office/drawing/2014/main" id="{7FA5FB7B-07F5-4DA4-81CC-12490B7439D3}"/>
                    </a:ext>
                  </a:extLst>
                </p:cNvPr>
                <p:cNvPicPr/>
                <p:nvPr/>
              </p:nvPicPr>
              <p:blipFill>
                <a:blip r:embed="rId40"/>
                <a:stretch>
                  <a:fillRect/>
                </a:stretch>
              </p:blipFill>
              <p:spPr>
                <a:xfrm>
                  <a:off x="4555739" y="5580882"/>
                  <a:ext cx="144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Ink 19">
                  <a:extLst>
                    <a:ext uri="{FF2B5EF4-FFF2-40B4-BE49-F238E27FC236}">
                      <a16:creationId xmlns:a16="http://schemas.microsoft.com/office/drawing/2014/main" id="{01E3F485-C7E2-4450-83A8-2C841CA67DBD}"/>
                    </a:ext>
                  </a:extLst>
                </p14:cNvPr>
                <p14:cNvContentPartPr/>
                <p14:nvPr/>
              </p14:nvContentPartPr>
              <p14:xfrm>
                <a:off x="4606859" y="5179842"/>
                <a:ext cx="235440" cy="550800"/>
              </p14:xfrm>
            </p:contentPart>
          </mc:Choice>
          <mc:Fallback>
            <p:pic>
              <p:nvPicPr>
                <p:cNvPr id="20" name="Ink 19">
                  <a:extLst>
                    <a:ext uri="{FF2B5EF4-FFF2-40B4-BE49-F238E27FC236}">
                      <a16:creationId xmlns:a16="http://schemas.microsoft.com/office/drawing/2014/main" id="{01E3F485-C7E2-4450-83A8-2C841CA67DBD}"/>
                    </a:ext>
                  </a:extLst>
                </p:cNvPr>
                <p:cNvPicPr/>
                <p:nvPr/>
              </p:nvPicPr>
              <p:blipFill>
                <a:blip r:embed="rId42"/>
                <a:stretch>
                  <a:fillRect/>
                </a:stretch>
              </p:blipFill>
              <p:spPr>
                <a:xfrm>
                  <a:off x="4602539" y="5175522"/>
                  <a:ext cx="24408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Ink 21">
                  <a:extLst>
                    <a:ext uri="{FF2B5EF4-FFF2-40B4-BE49-F238E27FC236}">
                      <a16:creationId xmlns:a16="http://schemas.microsoft.com/office/drawing/2014/main" id="{64798BE1-E3E2-4CF1-9F41-18173B3C4330}"/>
                    </a:ext>
                  </a:extLst>
                </p14:cNvPr>
                <p14:cNvContentPartPr/>
                <p14:nvPr/>
              </p14:nvContentPartPr>
              <p14:xfrm>
                <a:off x="4051739" y="6134202"/>
                <a:ext cx="246960" cy="514440"/>
              </p14:xfrm>
            </p:contentPart>
          </mc:Choice>
          <mc:Fallback>
            <p:pic>
              <p:nvPicPr>
                <p:cNvPr id="22" name="Ink 21">
                  <a:extLst>
                    <a:ext uri="{FF2B5EF4-FFF2-40B4-BE49-F238E27FC236}">
                      <a16:creationId xmlns:a16="http://schemas.microsoft.com/office/drawing/2014/main" id="{64798BE1-E3E2-4CF1-9F41-18173B3C4330}"/>
                    </a:ext>
                  </a:extLst>
                </p:cNvPr>
                <p:cNvPicPr/>
                <p:nvPr/>
              </p:nvPicPr>
              <p:blipFill>
                <a:blip r:embed="rId44"/>
                <a:stretch>
                  <a:fillRect/>
                </a:stretch>
              </p:blipFill>
              <p:spPr>
                <a:xfrm>
                  <a:off x="4047419" y="6129882"/>
                  <a:ext cx="2556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Ink 22">
                  <a:extLst>
                    <a:ext uri="{FF2B5EF4-FFF2-40B4-BE49-F238E27FC236}">
                      <a16:creationId xmlns:a16="http://schemas.microsoft.com/office/drawing/2014/main" id="{5EB39766-7A9A-4EBE-999F-E8354CDEEB2E}"/>
                    </a:ext>
                  </a:extLst>
                </p14:cNvPr>
                <p14:cNvContentPartPr/>
                <p14:nvPr/>
              </p14:nvContentPartPr>
              <p14:xfrm>
                <a:off x="4386899" y="5868162"/>
                <a:ext cx="518760" cy="660600"/>
              </p14:xfrm>
            </p:contentPart>
          </mc:Choice>
          <mc:Fallback>
            <p:pic>
              <p:nvPicPr>
                <p:cNvPr id="23" name="Ink 22">
                  <a:extLst>
                    <a:ext uri="{FF2B5EF4-FFF2-40B4-BE49-F238E27FC236}">
                      <a16:creationId xmlns:a16="http://schemas.microsoft.com/office/drawing/2014/main" id="{5EB39766-7A9A-4EBE-999F-E8354CDEEB2E}"/>
                    </a:ext>
                  </a:extLst>
                </p:cNvPr>
                <p:cNvPicPr/>
                <p:nvPr/>
              </p:nvPicPr>
              <p:blipFill>
                <a:blip r:embed="rId46"/>
                <a:stretch>
                  <a:fillRect/>
                </a:stretch>
              </p:blipFill>
              <p:spPr>
                <a:xfrm>
                  <a:off x="4382579" y="5863842"/>
                  <a:ext cx="52740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Ink 23">
                  <a:extLst>
                    <a:ext uri="{FF2B5EF4-FFF2-40B4-BE49-F238E27FC236}">
                      <a16:creationId xmlns:a16="http://schemas.microsoft.com/office/drawing/2014/main" id="{83805FAF-D91A-4908-B4AC-CE1892227321}"/>
                    </a:ext>
                  </a:extLst>
                </p14:cNvPr>
                <p14:cNvContentPartPr/>
                <p14:nvPr/>
              </p14:nvContentPartPr>
              <p14:xfrm>
                <a:off x="4851659" y="5983362"/>
                <a:ext cx="572400" cy="406800"/>
              </p14:xfrm>
            </p:contentPart>
          </mc:Choice>
          <mc:Fallback>
            <p:pic>
              <p:nvPicPr>
                <p:cNvPr id="24" name="Ink 23">
                  <a:extLst>
                    <a:ext uri="{FF2B5EF4-FFF2-40B4-BE49-F238E27FC236}">
                      <a16:creationId xmlns:a16="http://schemas.microsoft.com/office/drawing/2014/main" id="{83805FAF-D91A-4908-B4AC-CE1892227321}"/>
                    </a:ext>
                  </a:extLst>
                </p:cNvPr>
                <p:cNvPicPr/>
                <p:nvPr/>
              </p:nvPicPr>
              <p:blipFill>
                <a:blip r:embed="rId48"/>
                <a:stretch>
                  <a:fillRect/>
                </a:stretch>
              </p:blipFill>
              <p:spPr>
                <a:xfrm>
                  <a:off x="4847339" y="5979042"/>
                  <a:ext cx="5810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Ink 24">
                  <a:extLst>
                    <a:ext uri="{FF2B5EF4-FFF2-40B4-BE49-F238E27FC236}">
                      <a16:creationId xmlns:a16="http://schemas.microsoft.com/office/drawing/2014/main" id="{11DDEF16-D355-4955-A5F8-00777C2334D9}"/>
                    </a:ext>
                  </a:extLst>
                </p14:cNvPr>
                <p14:cNvContentPartPr/>
                <p14:nvPr/>
              </p14:nvContentPartPr>
              <p14:xfrm>
                <a:off x="5374379" y="5854842"/>
                <a:ext cx="735120" cy="348840"/>
              </p14:xfrm>
            </p:contentPart>
          </mc:Choice>
          <mc:Fallback>
            <p:pic>
              <p:nvPicPr>
                <p:cNvPr id="25" name="Ink 24">
                  <a:extLst>
                    <a:ext uri="{FF2B5EF4-FFF2-40B4-BE49-F238E27FC236}">
                      <a16:creationId xmlns:a16="http://schemas.microsoft.com/office/drawing/2014/main" id="{11DDEF16-D355-4955-A5F8-00777C2334D9}"/>
                    </a:ext>
                  </a:extLst>
                </p:cNvPr>
                <p:cNvPicPr/>
                <p:nvPr/>
              </p:nvPicPr>
              <p:blipFill>
                <a:blip r:embed="rId50"/>
                <a:stretch>
                  <a:fillRect/>
                </a:stretch>
              </p:blipFill>
              <p:spPr>
                <a:xfrm>
                  <a:off x="5370059" y="5850522"/>
                  <a:ext cx="74376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Ink 25">
                  <a:extLst>
                    <a:ext uri="{FF2B5EF4-FFF2-40B4-BE49-F238E27FC236}">
                      <a16:creationId xmlns:a16="http://schemas.microsoft.com/office/drawing/2014/main" id="{4B178C20-8589-46AA-AD13-15A40305B888}"/>
                    </a:ext>
                  </a:extLst>
                </p14:cNvPr>
                <p14:cNvContentPartPr/>
                <p14:nvPr/>
              </p14:nvContentPartPr>
              <p14:xfrm>
                <a:off x="5392019" y="5909202"/>
                <a:ext cx="32760" cy="106920"/>
              </p14:xfrm>
            </p:contentPart>
          </mc:Choice>
          <mc:Fallback>
            <p:pic>
              <p:nvPicPr>
                <p:cNvPr id="26" name="Ink 25">
                  <a:extLst>
                    <a:ext uri="{FF2B5EF4-FFF2-40B4-BE49-F238E27FC236}">
                      <a16:creationId xmlns:a16="http://schemas.microsoft.com/office/drawing/2014/main" id="{4B178C20-8589-46AA-AD13-15A40305B888}"/>
                    </a:ext>
                  </a:extLst>
                </p:cNvPr>
                <p:cNvPicPr/>
                <p:nvPr/>
              </p:nvPicPr>
              <p:blipFill>
                <a:blip r:embed="rId52"/>
                <a:stretch>
                  <a:fillRect/>
                </a:stretch>
              </p:blipFill>
              <p:spPr>
                <a:xfrm>
                  <a:off x="5387699" y="5904882"/>
                  <a:ext cx="41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Ink 26">
                  <a:extLst>
                    <a:ext uri="{FF2B5EF4-FFF2-40B4-BE49-F238E27FC236}">
                      <a16:creationId xmlns:a16="http://schemas.microsoft.com/office/drawing/2014/main" id="{33F3705E-7185-426D-BE50-A7F092958AAA}"/>
                    </a:ext>
                  </a:extLst>
                </p14:cNvPr>
                <p14:cNvContentPartPr/>
                <p14:nvPr/>
              </p14:nvContentPartPr>
              <p14:xfrm>
                <a:off x="5426579" y="5810562"/>
                <a:ext cx="138600" cy="296280"/>
              </p14:xfrm>
            </p:contentPart>
          </mc:Choice>
          <mc:Fallback>
            <p:pic>
              <p:nvPicPr>
                <p:cNvPr id="27" name="Ink 26">
                  <a:extLst>
                    <a:ext uri="{FF2B5EF4-FFF2-40B4-BE49-F238E27FC236}">
                      <a16:creationId xmlns:a16="http://schemas.microsoft.com/office/drawing/2014/main" id="{33F3705E-7185-426D-BE50-A7F092958AAA}"/>
                    </a:ext>
                  </a:extLst>
                </p:cNvPr>
                <p:cNvPicPr/>
                <p:nvPr/>
              </p:nvPicPr>
              <p:blipFill>
                <a:blip r:embed="rId54"/>
                <a:stretch>
                  <a:fillRect/>
                </a:stretch>
              </p:blipFill>
              <p:spPr>
                <a:xfrm>
                  <a:off x="5422259" y="5806242"/>
                  <a:ext cx="1472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Ink 28">
                  <a:extLst>
                    <a:ext uri="{FF2B5EF4-FFF2-40B4-BE49-F238E27FC236}">
                      <a16:creationId xmlns:a16="http://schemas.microsoft.com/office/drawing/2014/main" id="{1AAD9C05-16B4-4E4F-9585-B5E3198FE33A}"/>
                    </a:ext>
                  </a:extLst>
                </p14:cNvPr>
                <p14:cNvContentPartPr/>
                <p14:nvPr/>
              </p14:nvContentPartPr>
              <p14:xfrm>
                <a:off x="3989099" y="5943762"/>
                <a:ext cx="94680" cy="79920"/>
              </p14:xfrm>
            </p:contentPart>
          </mc:Choice>
          <mc:Fallback>
            <p:pic>
              <p:nvPicPr>
                <p:cNvPr id="29" name="Ink 28">
                  <a:extLst>
                    <a:ext uri="{FF2B5EF4-FFF2-40B4-BE49-F238E27FC236}">
                      <a16:creationId xmlns:a16="http://schemas.microsoft.com/office/drawing/2014/main" id="{1AAD9C05-16B4-4E4F-9585-B5E3198FE33A}"/>
                    </a:ext>
                  </a:extLst>
                </p:cNvPr>
                <p:cNvPicPr/>
                <p:nvPr/>
              </p:nvPicPr>
              <p:blipFill>
                <a:blip r:embed="rId56"/>
                <a:stretch>
                  <a:fillRect/>
                </a:stretch>
              </p:blipFill>
              <p:spPr>
                <a:xfrm>
                  <a:off x="3984779" y="5939442"/>
                  <a:ext cx="103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Ink 29">
                  <a:extLst>
                    <a:ext uri="{FF2B5EF4-FFF2-40B4-BE49-F238E27FC236}">
                      <a16:creationId xmlns:a16="http://schemas.microsoft.com/office/drawing/2014/main" id="{E34C7558-5BAE-46E8-99BE-D7EE52EFD00E}"/>
                    </a:ext>
                  </a:extLst>
                </p14:cNvPr>
                <p14:cNvContentPartPr/>
                <p14:nvPr/>
              </p14:nvContentPartPr>
              <p14:xfrm>
                <a:off x="4159739" y="5551722"/>
                <a:ext cx="101160" cy="208800"/>
              </p14:xfrm>
            </p:contentPart>
          </mc:Choice>
          <mc:Fallback>
            <p:pic>
              <p:nvPicPr>
                <p:cNvPr id="30" name="Ink 29">
                  <a:extLst>
                    <a:ext uri="{FF2B5EF4-FFF2-40B4-BE49-F238E27FC236}">
                      <a16:creationId xmlns:a16="http://schemas.microsoft.com/office/drawing/2014/main" id="{E34C7558-5BAE-46E8-99BE-D7EE52EFD00E}"/>
                    </a:ext>
                  </a:extLst>
                </p:cNvPr>
                <p:cNvPicPr/>
                <p:nvPr/>
              </p:nvPicPr>
              <p:blipFill>
                <a:blip r:embed="rId58"/>
                <a:stretch>
                  <a:fillRect/>
                </a:stretch>
              </p:blipFill>
              <p:spPr>
                <a:xfrm>
                  <a:off x="4155419" y="5547402"/>
                  <a:ext cx="109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Ink 31">
                  <a:extLst>
                    <a:ext uri="{FF2B5EF4-FFF2-40B4-BE49-F238E27FC236}">
                      <a16:creationId xmlns:a16="http://schemas.microsoft.com/office/drawing/2014/main" id="{46FBF858-BA07-4537-B67A-C2C2169CEADD}"/>
                    </a:ext>
                  </a:extLst>
                </p14:cNvPr>
                <p14:cNvContentPartPr/>
                <p14:nvPr/>
              </p14:nvContentPartPr>
              <p14:xfrm>
                <a:off x="3457379" y="5423922"/>
                <a:ext cx="200160" cy="1191240"/>
              </p14:xfrm>
            </p:contentPart>
          </mc:Choice>
          <mc:Fallback>
            <p:pic>
              <p:nvPicPr>
                <p:cNvPr id="32" name="Ink 31">
                  <a:extLst>
                    <a:ext uri="{FF2B5EF4-FFF2-40B4-BE49-F238E27FC236}">
                      <a16:creationId xmlns:a16="http://schemas.microsoft.com/office/drawing/2014/main" id="{46FBF858-BA07-4537-B67A-C2C2169CEADD}"/>
                    </a:ext>
                  </a:extLst>
                </p:cNvPr>
                <p:cNvPicPr/>
                <p:nvPr/>
              </p:nvPicPr>
              <p:blipFill>
                <a:blip r:embed="rId60"/>
                <a:stretch>
                  <a:fillRect/>
                </a:stretch>
              </p:blipFill>
              <p:spPr>
                <a:xfrm>
                  <a:off x="3453059" y="5419602"/>
                  <a:ext cx="208800" cy="1199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Ink 32">
                  <a:extLst>
                    <a:ext uri="{FF2B5EF4-FFF2-40B4-BE49-F238E27FC236}">
                      <a16:creationId xmlns:a16="http://schemas.microsoft.com/office/drawing/2014/main" id="{4935D62E-5E0C-4A67-BAA5-6D0350F6AB66}"/>
                    </a:ext>
                  </a:extLst>
                </p14:cNvPr>
                <p14:cNvContentPartPr/>
                <p14:nvPr/>
              </p14:nvContentPartPr>
              <p14:xfrm>
                <a:off x="3403019" y="5073642"/>
                <a:ext cx="2918160" cy="1607760"/>
              </p14:xfrm>
            </p:contentPart>
          </mc:Choice>
          <mc:Fallback>
            <p:pic>
              <p:nvPicPr>
                <p:cNvPr id="33" name="Ink 32">
                  <a:extLst>
                    <a:ext uri="{FF2B5EF4-FFF2-40B4-BE49-F238E27FC236}">
                      <a16:creationId xmlns:a16="http://schemas.microsoft.com/office/drawing/2014/main" id="{4935D62E-5E0C-4A67-BAA5-6D0350F6AB66}"/>
                    </a:ext>
                  </a:extLst>
                </p:cNvPr>
                <p:cNvPicPr/>
                <p:nvPr/>
              </p:nvPicPr>
              <p:blipFill>
                <a:blip r:embed="rId62"/>
                <a:stretch>
                  <a:fillRect/>
                </a:stretch>
              </p:blipFill>
              <p:spPr>
                <a:xfrm>
                  <a:off x="3398699" y="5069322"/>
                  <a:ext cx="2926800" cy="1616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Ink 33">
                  <a:extLst>
                    <a:ext uri="{FF2B5EF4-FFF2-40B4-BE49-F238E27FC236}">
                      <a16:creationId xmlns:a16="http://schemas.microsoft.com/office/drawing/2014/main" id="{EB8E9A90-91CF-4452-9967-1FF7860C8F9A}"/>
                    </a:ext>
                  </a:extLst>
                </p14:cNvPr>
                <p14:cNvContentPartPr/>
                <p14:nvPr/>
              </p14:nvContentPartPr>
              <p14:xfrm>
                <a:off x="3577979" y="6632442"/>
                <a:ext cx="1593000" cy="195840"/>
              </p14:xfrm>
            </p:contentPart>
          </mc:Choice>
          <mc:Fallback>
            <p:pic>
              <p:nvPicPr>
                <p:cNvPr id="34" name="Ink 33">
                  <a:extLst>
                    <a:ext uri="{FF2B5EF4-FFF2-40B4-BE49-F238E27FC236}">
                      <a16:creationId xmlns:a16="http://schemas.microsoft.com/office/drawing/2014/main" id="{EB8E9A90-91CF-4452-9967-1FF7860C8F9A}"/>
                    </a:ext>
                  </a:extLst>
                </p:cNvPr>
                <p:cNvPicPr/>
                <p:nvPr/>
              </p:nvPicPr>
              <p:blipFill>
                <a:blip r:embed="rId64"/>
                <a:stretch>
                  <a:fillRect/>
                </a:stretch>
              </p:blipFill>
              <p:spPr>
                <a:xfrm>
                  <a:off x="3573659" y="6628122"/>
                  <a:ext cx="1601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Ink 34">
                  <a:extLst>
                    <a:ext uri="{FF2B5EF4-FFF2-40B4-BE49-F238E27FC236}">
                      <a16:creationId xmlns:a16="http://schemas.microsoft.com/office/drawing/2014/main" id="{33A6832A-14A5-4A57-8BD1-55A1A3914817}"/>
                    </a:ext>
                  </a:extLst>
                </p14:cNvPr>
                <p14:cNvContentPartPr/>
                <p14:nvPr/>
              </p14:nvContentPartPr>
              <p14:xfrm>
                <a:off x="5091779" y="6585282"/>
                <a:ext cx="62640" cy="172440"/>
              </p14:xfrm>
            </p:contentPart>
          </mc:Choice>
          <mc:Fallback>
            <p:pic>
              <p:nvPicPr>
                <p:cNvPr id="35" name="Ink 34">
                  <a:extLst>
                    <a:ext uri="{FF2B5EF4-FFF2-40B4-BE49-F238E27FC236}">
                      <a16:creationId xmlns:a16="http://schemas.microsoft.com/office/drawing/2014/main" id="{33A6832A-14A5-4A57-8BD1-55A1A3914817}"/>
                    </a:ext>
                  </a:extLst>
                </p:cNvPr>
                <p:cNvPicPr/>
                <p:nvPr/>
              </p:nvPicPr>
              <p:blipFill>
                <a:blip r:embed="rId66"/>
                <a:stretch>
                  <a:fillRect/>
                </a:stretch>
              </p:blipFill>
              <p:spPr>
                <a:xfrm>
                  <a:off x="5087459" y="6580962"/>
                  <a:ext cx="71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Ink 36">
                  <a:extLst>
                    <a:ext uri="{FF2B5EF4-FFF2-40B4-BE49-F238E27FC236}">
                      <a16:creationId xmlns:a16="http://schemas.microsoft.com/office/drawing/2014/main" id="{F80BA998-1DBD-46B0-A633-5AB594D9AA6A}"/>
                    </a:ext>
                  </a:extLst>
                </p14:cNvPr>
                <p14:cNvContentPartPr/>
                <p14:nvPr/>
              </p14:nvContentPartPr>
              <p14:xfrm>
                <a:off x="3419219" y="5507442"/>
                <a:ext cx="115920" cy="1068840"/>
              </p14:xfrm>
            </p:contentPart>
          </mc:Choice>
          <mc:Fallback>
            <p:pic>
              <p:nvPicPr>
                <p:cNvPr id="37" name="Ink 36">
                  <a:extLst>
                    <a:ext uri="{FF2B5EF4-FFF2-40B4-BE49-F238E27FC236}">
                      <a16:creationId xmlns:a16="http://schemas.microsoft.com/office/drawing/2014/main" id="{F80BA998-1DBD-46B0-A633-5AB594D9AA6A}"/>
                    </a:ext>
                  </a:extLst>
                </p:cNvPr>
                <p:cNvPicPr/>
                <p:nvPr/>
              </p:nvPicPr>
              <p:blipFill>
                <a:blip r:embed="rId68"/>
                <a:stretch>
                  <a:fillRect/>
                </a:stretch>
              </p:blipFill>
              <p:spPr>
                <a:xfrm>
                  <a:off x="3414899" y="5503122"/>
                  <a:ext cx="124560" cy="107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Ink 37">
                  <a:extLst>
                    <a:ext uri="{FF2B5EF4-FFF2-40B4-BE49-F238E27FC236}">
                      <a16:creationId xmlns:a16="http://schemas.microsoft.com/office/drawing/2014/main" id="{320F90BF-ADF7-47D1-889F-6C4C6629F992}"/>
                    </a:ext>
                  </a:extLst>
                </p14:cNvPr>
                <p14:cNvContentPartPr/>
                <p14:nvPr/>
              </p14:nvContentPartPr>
              <p14:xfrm>
                <a:off x="3408059" y="5040882"/>
                <a:ext cx="2927160" cy="1835280"/>
              </p14:xfrm>
            </p:contentPart>
          </mc:Choice>
          <mc:Fallback>
            <p:pic>
              <p:nvPicPr>
                <p:cNvPr id="38" name="Ink 37">
                  <a:extLst>
                    <a:ext uri="{FF2B5EF4-FFF2-40B4-BE49-F238E27FC236}">
                      <a16:creationId xmlns:a16="http://schemas.microsoft.com/office/drawing/2014/main" id="{320F90BF-ADF7-47D1-889F-6C4C6629F992}"/>
                    </a:ext>
                  </a:extLst>
                </p:cNvPr>
                <p:cNvPicPr/>
                <p:nvPr/>
              </p:nvPicPr>
              <p:blipFill>
                <a:blip r:embed="rId70"/>
                <a:stretch>
                  <a:fillRect/>
                </a:stretch>
              </p:blipFill>
              <p:spPr>
                <a:xfrm>
                  <a:off x="3403739" y="5036562"/>
                  <a:ext cx="2935800" cy="1843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Ink 38">
                  <a:extLst>
                    <a:ext uri="{FF2B5EF4-FFF2-40B4-BE49-F238E27FC236}">
                      <a16:creationId xmlns:a16="http://schemas.microsoft.com/office/drawing/2014/main" id="{92193FB8-84FE-4E35-A144-136C19C4DC5A}"/>
                    </a:ext>
                  </a:extLst>
                </p14:cNvPr>
                <p14:cNvContentPartPr/>
                <p14:nvPr/>
              </p14:nvContentPartPr>
              <p14:xfrm>
                <a:off x="3735659" y="6591762"/>
                <a:ext cx="1361160" cy="189720"/>
              </p14:xfrm>
            </p:contentPart>
          </mc:Choice>
          <mc:Fallback>
            <p:pic>
              <p:nvPicPr>
                <p:cNvPr id="39" name="Ink 38">
                  <a:extLst>
                    <a:ext uri="{FF2B5EF4-FFF2-40B4-BE49-F238E27FC236}">
                      <a16:creationId xmlns:a16="http://schemas.microsoft.com/office/drawing/2014/main" id="{92193FB8-84FE-4E35-A144-136C19C4DC5A}"/>
                    </a:ext>
                  </a:extLst>
                </p:cNvPr>
                <p:cNvPicPr/>
                <p:nvPr/>
              </p:nvPicPr>
              <p:blipFill>
                <a:blip r:embed="rId72"/>
                <a:stretch>
                  <a:fillRect/>
                </a:stretch>
              </p:blipFill>
              <p:spPr>
                <a:xfrm>
                  <a:off x="3731339" y="6587442"/>
                  <a:ext cx="1369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F1A86B54-5065-48EB-B713-F3F88833A54C}"/>
                    </a:ext>
                  </a:extLst>
                </p14:cNvPr>
                <p14:cNvContentPartPr/>
                <p14:nvPr/>
              </p14:nvContentPartPr>
              <p14:xfrm>
                <a:off x="3005579" y="4791042"/>
                <a:ext cx="378000" cy="510120"/>
              </p14:xfrm>
            </p:contentPart>
          </mc:Choice>
          <mc:Fallback>
            <p:pic>
              <p:nvPicPr>
                <p:cNvPr id="44" name="Ink 43">
                  <a:extLst>
                    <a:ext uri="{FF2B5EF4-FFF2-40B4-BE49-F238E27FC236}">
                      <a16:creationId xmlns:a16="http://schemas.microsoft.com/office/drawing/2014/main" id="{F1A86B54-5065-48EB-B713-F3F88833A54C}"/>
                    </a:ext>
                  </a:extLst>
                </p:cNvPr>
                <p:cNvPicPr/>
                <p:nvPr/>
              </p:nvPicPr>
              <p:blipFill>
                <a:blip r:embed="rId74"/>
                <a:stretch>
                  <a:fillRect/>
                </a:stretch>
              </p:blipFill>
              <p:spPr>
                <a:xfrm>
                  <a:off x="3001259" y="4786722"/>
                  <a:ext cx="38664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49BFA0B4-8177-4270-B5AF-61E9A25BDC57}"/>
                    </a:ext>
                  </a:extLst>
                </p14:cNvPr>
                <p14:cNvContentPartPr/>
                <p14:nvPr/>
              </p14:nvContentPartPr>
              <p14:xfrm>
                <a:off x="3057419" y="4793562"/>
                <a:ext cx="329400" cy="485280"/>
              </p14:xfrm>
            </p:contentPart>
          </mc:Choice>
          <mc:Fallback>
            <p:pic>
              <p:nvPicPr>
                <p:cNvPr id="45" name="Ink 44">
                  <a:extLst>
                    <a:ext uri="{FF2B5EF4-FFF2-40B4-BE49-F238E27FC236}">
                      <a16:creationId xmlns:a16="http://schemas.microsoft.com/office/drawing/2014/main" id="{49BFA0B4-8177-4270-B5AF-61E9A25BDC57}"/>
                    </a:ext>
                  </a:extLst>
                </p:cNvPr>
                <p:cNvPicPr/>
                <p:nvPr/>
              </p:nvPicPr>
              <p:blipFill>
                <a:blip r:embed="rId76"/>
                <a:stretch>
                  <a:fillRect/>
                </a:stretch>
              </p:blipFill>
              <p:spPr>
                <a:xfrm>
                  <a:off x="3053099" y="4789242"/>
                  <a:ext cx="338040" cy="493920"/>
                </a:xfrm>
                <a:prstGeom prst="rect">
                  <a:avLst/>
                </a:prstGeom>
              </p:spPr>
            </p:pic>
          </mc:Fallback>
        </mc:AlternateContent>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5281</TotalTime>
  <Words>3569</Words>
  <Application>Microsoft Office PowerPoint</Application>
  <PresentationFormat>Widescreen</PresentationFormat>
  <Paragraphs>606</Paragraphs>
  <Slides>44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Cambria Math</vt:lpstr>
      <vt:lpstr>Helvetica</vt:lpstr>
      <vt:lpstr>StarSymbol</vt:lpstr>
      <vt:lpstr>Symbol</vt:lpstr>
      <vt:lpstr>Times New Roman</vt:lpstr>
      <vt:lpstr>-webkit-standard</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model optimization methods</vt:lpstr>
      <vt:lpstr>Network Partitioning</vt:lpstr>
      <vt:lpstr>Compression of the Intermediate Data</vt:lpstr>
      <vt:lpstr>Implementation and Test Results</vt:lpstr>
      <vt:lpstr>Nomenclatures for AI application service architecture</vt:lpstr>
      <vt:lpstr>DECENTER Reference Architecture – Functional View</vt:lpstr>
      <vt:lpstr>Trust as a High-Level Requirement in Fog Computing</vt:lpstr>
      <vt:lpstr>Data Model Management Structure</vt:lpstr>
      <vt:lpstr>Highly-Regulated, Transparent, Traceable AI Model Management</vt:lpstr>
      <vt:lpstr>AI Model Description and its Repository</vt:lpstr>
      <vt:lpstr>Resource Models</vt:lpstr>
      <vt:lpstr>Model of Fog Infrastructure Resources</vt:lpstr>
      <vt:lpstr>Model of Fog Application Resources</vt:lpstr>
      <vt:lpstr>Service Level Agreements</vt:lpstr>
      <vt:lpstr>Service Level Agreement Template</vt:lpstr>
      <vt:lpstr>Service Level Agreement Template</vt:lpstr>
      <vt:lpstr>Service Level Agreement Template</vt:lpstr>
      <vt:lpstr>Service Level Agreement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JB</dc:creator>
  <dc:description/>
  <cp:lastModifiedBy>Vlado Stankovski</cp:lastModifiedBy>
  <cp:revision>122</cp:revision>
  <dcterms:created xsi:type="dcterms:W3CDTF">2018-08-29T23:42:26Z</dcterms:created>
  <dcterms:modified xsi:type="dcterms:W3CDTF">2021-03-18T13:47:23Z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