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0C838F-E8F8-24D5-FF80-BCB7A5782976}" v="265" vWet="266" dt="2021-05-13T10:15:24.143"/>
    <p1510:client id="{978C6BE8-3356-48EA-893A-26F1A557BE60}" v="1428" dt="2021-05-14T09:28:19.8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14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zbec, Aljaž" userId="3374111e-ef2b-46b0-9ebd-a7a7f6b3beca" providerId="ADAL" clId="{978C6BE8-3356-48EA-893A-26F1A557BE60}"/>
    <pc:docChg chg="undo redo custSel addSld delSld modSld">
      <pc:chgData name="Jazbec, Aljaž" userId="3374111e-ef2b-46b0-9ebd-a7a7f6b3beca" providerId="ADAL" clId="{978C6BE8-3356-48EA-893A-26F1A557BE60}" dt="2021-05-14T09:28:28.298" v="1955" actId="26606"/>
      <pc:docMkLst>
        <pc:docMk/>
      </pc:docMkLst>
      <pc:sldChg chg="addSp modSp mod setBg setClrOvrMap">
        <pc:chgData name="Jazbec, Aljaž" userId="3374111e-ef2b-46b0-9ebd-a7a7f6b3beca" providerId="ADAL" clId="{978C6BE8-3356-48EA-893A-26F1A557BE60}" dt="2021-05-13T10:03:08.770" v="1334" actId="26606"/>
        <pc:sldMkLst>
          <pc:docMk/>
          <pc:sldMk cId="109857222" sldId="256"/>
        </pc:sldMkLst>
        <pc:spChg chg="mod">
          <ac:chgData name="Jazbec, Aljaž" userId="3374111e-ef2b-46b0-9ebd-a7a7f6b3beca" providerId="ADAL" clId="{978C6BE8-3356-48EA-893A-26F1A557BE60}" dt="2021-05-13T10:03:08.770" v="1334" actId="26606"/>
          <ac:spMkLst>
            <pc:docMk/>
            <pc:sldMk cId="109857222" sldId="256"/>
            <ac:spMk id="2" creationId="{00000000-0000-0000-0000-000000000000}"/>
          </ac:spMkLst>
        </pc:spChg>
        <pc:spChg chg="mod">
          <ac:chgData name="Jazbec, Aljaž" userId="3374111e-ef2b-46b0-9ebd-a7a7f6b3beca" providerId="ADAL" clId="{978C6BE8-3356-48EA-893A-26F1A557BE60}" dt="2021-05-13T10:03:08.770" v="1334" actId="26606"/>
          <ac:spMkLst>
            <pc:docMk/>
            <pc:sldMk cId="109857222" sldId="256"/>
            <ac:spMk id="3" creationId="{00000000-0000-0000-0000-000000000000}"/>
          </ac:spMkLst>
        </pc:spChg>
        <pc:spChg chg="add">
          <ac:chgData name="Jazbec, Aljaž" userId="3374111e-ef2b-46b0-9ebd-a7a7f6b3beca" providerId="ADAL" clId="{978C6BE8-3356-48EA-893A-26F1A557BE60}" dt="2021-05-13T10:03:08.770" v="1334" actId="26606"/>
          <ac:spMkLst>
            <pc:docMk/>
            <pc:sldMk cId="109857222" sldId="256"/>
            <ac:spMk id="6" creationId="{D928DD85-BB99-450D-A702-2683E0296282}"/>
          </ac:spMkLst>
        </pc:spChg>
        <pc:spChg chg="add">
          <ac:chgData name="Jazbec, Aljaž" userId="3374111e-ef2b-46b0-9ebd-a7a7f6b3beca" providerId="ADAL" clId="{978C6BE8-3356-48EA-893A-26F1A557BE60}" dt="2021-05-13T10:03:08.770" v="1334" actId="26606"/>
          <ac:spMkLst>
            <pc:docMk/>
            <pc:sldMk cId="109857222" sldId="256"/>
            <ac:spMk id="7" creationId="{240E5BD2-4019-4012-A1AA-628900E659E9}"/>
          </ac:spMkLst>
        </pc:spChg>
        <pc:spChg chg="add">
          <ac:chgData name="Jazbec, Aljaž" userId="3374111e-ef2b-46b0-9ebd-a7a7f6b3beca" providerId="ADAL" clId="{978C6BE8-3356-48EA-893A-26F1A557BE60}" dt="2021-05-13T09:59:06.286" v="1090" actId="26606"/>
          <ac:spMkLst>
            <pc:docMk/>
            <pc:sldMk cId="109857222" sldId="256"/>
            <ac:spMk id="9" creationId="{605494DE-B078-4D87-BB01-C84320618DAD}"/>
          </ac:spMkLst>
        </pc:spChg>
        <pc:spChg chg="add">
          <ac:chgData name="Jazbec, Aljaž" userId="3374111e-ef2b-46b0-9ebd-a7a7f6b3beca" providerId="ADAL" clId="{978C6BE8-3356-48EA-893A-26F1A557BE60}" dt="2021-05-13T09:59:06.286" v="1090" actId="26606"/>
          <ac:spMkLst>
            <pc:docMk/>
            <pc:sldMk cId="109857222" sldId="256"/>
            <ac:spMk id="11" creationId="{9A0576B0-CD8C-4661-95C8-A9F2CE7CDDB0}"/>
          </ac:spMkLst>
        </pc:spChg>
        <pc:spChg chg="add">
          <ac:chgData name="Jazbec, Aljaž" userId="3374111e-ef2b-46b0-9ebd-a7a7f6b3beca" providerId="ADAL" clId="{978C6BE8-3356-48EA-893A-26F1A557BE60}" dt="2021-05-13T09:59:06.286" v="1090" actId="26606"/>
          <ac:spMkLst>
            <pc:docMk/>
            <pc:sldMk cId="109857222" sldId="256"/>
            <ac:spMk id="13" creationId="{3FF60E2B-3919-423C-B1FF-56CDE6681165}"/>
          </ac:spMkLst>
        </pc:spChg>
        <pc:picChg chg="add mod ord">
          <ac:chgData name="Jazbec, Aljaž" userId="3374111e-ef2b-46b0-9ebd-a7a7f6b3beca" providerId="ADAL" clId="{978C6BE8-3356-48EA-893A-26F1A557BE60}" dt="2021-05-13T10:03:08.770" v="1334" actId="26606"/>
          <ac:picMkLst>
            <pc:docMk/>
            <pc:sldMk cId="109857222" sldId="256"/>
            <ac:picMk id="4" creationId="{14E135E3-32D1-4BD5-BF24-F31B2B8B28B8}"/>
          </ac:picMkLst>
        </pc:picChg>
      </pc:sldChg>
      <pc:sldChg chg="addSp delSp modSp new mod setBg setClrOvrMap">
        <pc:chgData name="Jazbec, Aljaž" userId="3374111e-ef2b-46b0-9ebd-a7a7f6b3beca" providerId="ADAL" clId="{978C6BE8-3356-48EA-893A-26F1A557BE60}" dt="2021-05-14T09:19:49.134" v="1571" actId="20577"/>
        <pc:sldMkLst>
          <pc:docMk/>
          <pc:sldMk cId="3144443536" sldId="257"/>
        </pc:sldMkLst>
        <pc:spChg chg="mod ord">
          <ac:chgData name="Jazbec, Aljaž" userId="3374111e-ef2b-46b0-9ebd-a7a7f6b3beca" providerId="ADAL" clId="{978C6BE8-3356-48EA-893A-26F1A557BE60}" dt="2021-05-14T09:19:20.584" v="1568" actId="20577"/>
          <ac:spMkLst>
            <pc:docMk/>
            <pc:sldMk cId="3144443536" sldId="257"/>
            <ac:spMk id="2" creationId="{7236F821-9175-4693-AB9B-03070A8E1DC3}"/>
          </ac:spMkLst>
        </pc:spChg>
        <pc:spChg chg="del">
          <ac:chgData name="Jazbec, Aljaž" userId="3374111e-ef2b-46b0-9ebd-a7a7f6b3beca" providerId="ADAL" clId="{978C6BE8-3356-48EA-893A-26F1A557BE60}" dt="2021-05-13T09:16:17.928" v="141"/>
          <ac:spMkLst>
            <pc:docMk/>
            <pc:sldMk cId="3144443536" sldId="257"/>
            <ac:spMk id="3" creationId="{3A94637D-EC8A-4ADD-BFBB-374C4EC57AB5}"/>
          </ac:spMkLst>
        </pc:spChg>
        <pc:spChg chg="add mod ord">
          <ac:chgData name="Jazbec, Aljaž" userId="3374111e-ef2b-46b0-9ebd-a7a7f6b3beca" providerId="ADAL" clId="{978C6BE8-3356-48EA-893A-26F1A557BE60}" dt="2021-05-14T09:19:49.134" v="1571" actId="20577"/>
          <ac:spMkLst>
            <pc:docMk/>
            <pc:sldMk cId="3144443536" sldId="257"/>
            <ac:spMk id="8" creationId="{F6893580-66BA-42F4-B7FD-FC2131F2523D}"/>
          </ac:spMkLst>
        </pc:spChg>
        <pc:spChg chg="add del">
          <ac:chgData name="Jazbec, Aljaž" userId="3374111e-ef2b-46b0-9ebd-a7a7f6b3beca" providerId="ADAL" clId="{978C6BE8-3356-48EA-893A-26F1A557BE60}" dt="2021-05-13T09:16:42.561" v="143" actId="26606"/>
          <ac:spMkLst>
            <pc:docMk/>
            <pc:sldMk cId="3144443536" sldId="257"/>
            <ac:spMk id="9" creationId="{D928DD85-BB99-450D-A702-2683E0296282}"/>
          </ac:spMkLst>
        </pc:spChg>
        <pc:spChg chg="add del">
          <ac:chgData name="Jazbec, Aljaž" userId="3374111e-ef2b-46b0-9ebd-a7a7f6b3beca" providerId="ADAL" clId="{978C6BE8-3356-48EA-893A-26F1A557BE60}" dt="2021-05-13T09:16:42.561" v="143" actId="26606"/>
          <ac:spMkLst>
            <pc:docMk/>
            <pc:sldMk cId="3144443536" sldId="257"/>
            <ac:spMk id="11" creationId="{240E5BD2-4019-4012-A1AA-628900E659E9}"/>
          </ac:spMkLst>
        </pc:spChg>
        <pc:spChg chg="add del">
          <ac:chgData name="Jazbec, Aljaž" userId="3374111e-ef2b-46b0-9ebd-a7a7f6b3beca" providerId="ADAL" clId="{978C6BE8-3356-48EA-893A-26F1A557BE60}" dt="2021-05-13T09:22:48.153" v="364" actId="26606"/>
          <ac:spMkLst>
            <pc:docMk/>
            <pc:sldMk cId="3144443536" sldId="257"/>
            <ac:spMk id="13" creationId="{DD3981AC-7B61-4947-BCF3-F7AA7FA385B9}"/>
          </ac:spMkLst>
        </pc:spChg>
        <pc:spChg chg="add del">
          <ac:chgData name="Jazbec, Aljaž" userId="3374111e-ef2b-46b0-9ebd-a7a7f6b3beca" providerId="ADAL" clId="{978C6BE8-3356-48EA-893A-26F1A557BE60}" dt="2021-05-13T09:22:48.153" v="364" actId="26606"/>
          <ac:spMkLst>
            <pc:docMk/>
            <pc:sldMk cId="3144443536" sldId="257"/>
            <ac:spMk id="14" creationId="{9AA72BD9-2C5A-4EDC-931F-5AA08EACA0F3}"/>
          </ac:spMkLst>
        </pc:spChg>
        <pc:spChg chg="add del">
          <ac:chgData name="Jazbec, Aljaž" userId="3374111e-ef2b-46b0-9ebd-a7a7f6b3beca" providerId="ADAL" clId="{978C6BE8-3356-48EA-893A-26F1A557BE60}" dt="2021-05-13T09:22:48.153" v="364" actId="26606"/>
          <ac:spMkLst>
            <pc:docMk/>
            <pc:sldMk cId="3144443536" sldId="257"/>
            <ac:spMk id="15" creationId="{55D4142C-5077-457F-A6AD-3FECFDB39685}"/>
          </ac:spMkLst>
        </pc:spChg>
        <pc:spChg chg="add del">
          <ac:chgData name="Jazbec, Aljaž" userId="3374111e-ef2b-46b0-9ebd-a7a7f6b3beca" providerId="ADAL" clId="{978C6BE8-3356-48EA-893A-26F1A557BE60}" dt="2021-05-13T09:22:48.153" v="364" actId="26606"/>
          <ac:spMkLst>
            <pc:docMk/>
            <pc:sldMk cId="3144443536" sldId="257"/>
            <ac:spMk id="17" creationId="{7A5F0580-5EE9-419F-96EE-B6529EF6E7D0}"/>
          </ac:spMkLst>
        </pc:spChg>
        <pc:spChg chg="add del">
          <ac:chgData name="Jazbec, Aljaž" userId="3374111e-ef2b-46b0-9ebd-a7a7f6b3beca" providerId="ADAL" clId="{978C6BE8-3356-48EA-893A-26F1A557BE60}" dt="2021-05-13T09:22:43.082" v="361" actId="26606"/>
          <ac:spMkLst>
            <pc:docMk/>
            <pc:sldMk cId="3144443536" sldId="257"/>
            <ac:spMk id="22" creationId="{5E8D2E83-FB3A-40E7-A9E5-7AB389D612B4}"/>
          </ac:spMkLst>
        </pc:spChg>
        <pc:spChg chg="add del">
          <ac:chgData name="Jazbec, Aljaž" userId="3374111e-ef2b-46b0-9ebd-a7a7f6b3beca" providerId="ADAL" clId="{978C6BE8-3356-48EA-893A-26F1A557BE60}" dt="2021-05-13T09:22:48.145" v="363" actId="26606"/>
          <ac:spMkLst>
            <pc:docMk/>
            <pc:sldMk cId="3144443536" sldId="257"/>
            <ac:spMk id="24" creationId="{AF2F604E-43BE-4DC3-B983-E071523364F8}"/>
          </ac:spMkLst>
        </pc:spChg>
        <pc:spChg chg="add del">
          <ac:chgData name="Jazbec, Aljaž" userId="3374111e-ef2b-46b0-9ebd-a7a7f6b3beca" providerId="ADAL" clId="{978C6BE8-3356-48EA-893A-26F1A557BE60}" dt="2021-05-13T09:22:48.145" v="363" actId="26606"/>
          <ac:spMkLst>
            <pc:docMk/>
            <pc:sldMk cId="3144443536" sldId="257"/>
            <ac:spMk id="25" creationId="{7C432AFE-B3D2-4BFF-BF8F-96C27AFF1AC7}"/>
          </ac:spMkLst>
        </pc:spChg>
        <pc:spChg chg="add del">
          <ac:chgData name="Jazbec, Aljaž" userId="3374111e-ef2b-46b0-9ebd-a7a7f6b3beca" providerId="ADAL" clId="{978C6BE8-3356-48EA-893A-26F1A557BE60}" dt="2021-05-13T09:22:48.145" v="363" actId="26606"/>
          <ac:spMkLst>
            <pc:docMk/>
            <pc:sldMk cId="3144443536" sldId="257"/>
            <ac:spMk id="26" creationId="{08C9B587-E65E-4B52-B37C-ABEBB6E87928}"/>
          </ac:spMkLst>
        </pc:spChg>
        <pc:spChg chg="add del">
          <ac:chgData name="Jazbec, Aljaž" userId="3374111e-ef2b-46b0-9ebd-a7a7f6b3beca" providerId="ADAL" clId="{978C6BE8-3356-48EA-893A-26F1A557BE60}" dt="2021-05-13T09:27:19.426" v="438" actId="26606"/>
          <ac:spMkLst>
            <pc:docMk/>
            <pc:sldMk cId="3144443536" sldId="257"/>
            <ac:spMk id="28" creationId="{7A5F0580-5EE9-419F-96EE-B6529EF6E7D0}"/>
          </ac:spMkLst>
        </pc:spChg>
        <pc:spChg chg="add del">
          <ac:chgData name="Jazbec, Aljaž" userId="3374111e-ef2b-46b0-9ebd-a7a7f6b3beca" providerId="ADAL" clId="{978C6BE8-3356-48EA-893A-26F1A557BE60}" dt="2021-05-13T09:27:19.426" v="438" actId="26606"/>
          <ac:spMkLst>
            <pc:docMk/>
            <pc:sldMk cId="3144443536" sldId="257"/>
            <ac:spMk id="29" creationId="{21A75659-5A6F-4F77-9679-678A00B9D8DC}"/>
          </ac:spMkLst>
        </pc:spChg>
        <pc:spChg chg="add del">
          <ac:chgData name="Jazbec, Aljaž" userId="3374111e-ef2b-46b0-9ebd-a7a7f6b3beca" providerId="ADAL" clId="{978C6BE8-3356-48EA-893A-26F1A557BE60}" dt="2021-05-13T09:27:19.426" v="438" actId="26606"/>
          <ac:spMkLst>
            <pc:docMk/>
            <pc:sldMk cId="3144443536" sldId="257"/>
            <ac:spMk id="30" creationId="{E30A3A45-140E-431E-AED0-07EF836310B3}"/>
          </ac:spMkLst>
        </pc:spChg>
        <pc:spChg chg="add del">
          <ac:chgData name="Jazbec, Aljaž" userId="3374111e-ef2b-46b0-9ebd-a7a7f6b3beca" providerId="ADAL" clId="{978C6BE8-3356-48EA-893A-26F1A557BE60}" dt="2021-05-13T09:27:19.426" v="438" actId="26606"/>
          <ac:spMkLst>
            <pc:docMk/>
            <pc:sldMk cId="3144443536" sldId="257"/>
            <ac:spMk id="31" creationId="{55D4142C-5077-457F-A6AD-3FECFDB39685}"/>
          </ac:spMkLst>
        </pc:spChg>
        <pc:spChg chg="add del">
          <ac:chgData name="Jazbec, Aljaž" userId="3374111e-ef2b-46b0-9ebd-a7a7f6b3beca" providerId="ADAL" clId="{978C6BE8-3356-48EA-893A-26F1A557BE60}" dt="2021-05-13T09:27:18.598" v="437" actId="26606"/>
          <ac:spMkLst>
            <pc:docMk/>
            <pc:sldMk cId="3144443536" sldId="257"/>
            <ac:spMk id="36" creationId="{C0B0B0C1-A306-4573-8D49-BB656F311B2E}"/>
          </ac:spMkLst>
        </pc:spChg>
        <pc:spChg chg="add del">
          <ac:chgData name="Jazbec, Aljaž" userId="3374111e-ef2b-46b0-9ebd-a7a7f6b3beca" providerId="ADAL" clId="{978C6BE8-3356-48EA-893A-26F1A557BE60}" dt="2021-05-13T09:27:18.598" v="437" actId="26606"/>
          <ac:spMkLst>
            <pc:docMk/>
            <pc:sldMk cId="3144443536" sldId="257"/>
            <ac:spMk id="38" creationId="{3C7D7B7A-CF54-42CE-AA57-119A8FA20024}"/>
          </ac:spMkLst>
        </pc:spChg>
        <pc:spChg chg="add">
          <ac:chgData name="Jazbec, Aljaž" userId="3374111e-ef2b-46b0-9ebd-a7a7f6b3beca" providerId="ADAL" clId="{978C6BE8-3356-48EA-893A-26F1A557BE60}" dt="2021-05-13T09:27:19.426" v="438" actId="26606"/>
          <ac:spMkLst>
            <pc:docMk/>
            <pc:sldMk cId="3144443536" sldId="257"/>
            <ac:spMk id="40" creationId="{EF9B8DF2-C3F5-49A2-94D2-F7B65A0F1F15}"/>
          </ac:spMkLst>
        </pc:spChg>
        <pc:picChg chg="add mod">
          <ac:chgData name="Jazbec, Aljaž" userId="3374111e-ef2b-46b0-9ebd-a7a7f6b3beca" providerId="ADAL" clId="{978C6BE8-3356-48EA-893A-26F1A557BE60}" dt="2021-05-13T09:27:25.886" v="439" actId="27614"/>
          <ac:picMkLst>
            <pc:docMk/>
            <pc:sldMk cId="3144443536" sldId="257"/>
            <ac:picMk id="4" creationId="{6E6B804B-3CC9-4A37-916C-ECC430E483BA}"/>
          </ac:picMkLst>
        </pc:picChg>
        <pc:picChg chg="add mod">
          <ac:chgData name="Jazbec, Aljaž" userId="3374111e-ef2b-46b0-9ebd-a7a7f6b3beca" providerId="ADAL" clId="{978C6BE8-3356-48EA-893A-26F1A557BE60}" dt="2021-05-13T09:27:19.426" v="438" actId="26606"/>
          <ac:picMkLst>
            <pc:docMk/>
            <pc:sldMk cId="3144443536" sldId="257"/>
            <ac:picMk id="5" creationId="{F6A65E31-96E9-4FB4-B4E2-1FCE4B870D64}"/>
          </ac:picMkLst>
        </pc:picChg>
      </pc:sldChg>
      <pc:sldChg chg="addSp delSp modSp mod setBg setClrOvrMap">
        <pc:chgData name="Jazbec, Aljaž" userId="3374111e-ef2b-46b0-9ebd-a7a7f6b3beca" providerId="ADAL" clId="{978C6BE8-3356-48EA-893A-26F1A557BE60}" dt="2021-05-14T09:23:46.944" v="1780" actId="1076"/>
        <pc:sldMkLst>
          <pc:docMk/>
          <pc:sldMk cId="2390390603" sldId="258"/>
        </pc:sldMkLst>
        <pc:spChg chg="mod">
          <ac:chgData name="Jazbec, Aljaž" userId="3374111e-ef2b-46b0-9ebd-a7a7f6b3beca" providerId="ADAL" clId="{978C6BE8-3356-48EA-893A-26F1A557BE60}" dt="2021-05-14T09:23:07.099" v="1763" actId="26606"/>
          <ac:spMkLst>
            <pc:docMk/>
            <pc:sldMk cId="2390390603" sldId="258"/>
            <ac:spMk id="2" creationId="{D85F8CE7-7078-4198-8B10-8DBD9369FD1C}"/>
          </ac:spMkLst>
        </pc:spChg>
        <pc:spChg chg="mod">
          <ac:chgData name="Jazbec, Aljaž" userId="3374111e-ef2b-46b0-9ebd-a7a7f6b3beca" providerId="ADAL" clId="{978C6BE8-3356-48EA-893A-26F1A557BE60}" dt="2021-05-14T09:23:46.944" v="1780" actId="1076"/>
          <ac:spMkLst>
            <pc:docMk/>
            <pc:sldMk cId="2390390603" sldId="258"/>
            <ac:spMk id="3" creationId="{CCBCB0F6-DE13-4683-978E-DADA9E5BEDCE}"/>
          </ac:spMkLst>
        </pc:spChg>
        <pc:spChg chg="add del">
          <ac:chgData name="Jazbec, Aljaž" userId="3374111e-ef2b-46b0-9ebd-a7a7f6b3beca" providerId="ADAL" clId="{978C6BE8-3356-48EA-893A-26F1A557BE60}" dt="2021-05-14T09:23:07.099" v="1763" actId="26606"/>
          <ac:spMkLst>
            <pc:docMk/>
            <pc:sldMk cId="2390390603" sldId="258"/>
            <ac:spMk id="9" creationId="{B95B9BA8-1D69-4796-85F5-B6D0BD52354B}"/>
          </ac:spMkLst>
        </pc:spChg>
        <pc:spChg chg="add del">
          <ac:chgData name="Jazbec, Aljaž" userId="3374111e-ef2b-46b0-9ebd-a7a7f6b3beca" providerId="ADAL" clId="{978C6BE8-3356-48EA-893A-26F1A557BE60}" dt="2021-05-14T09:23:07.084" v="1762" actId="26606"/>
          <ac:spMkLst>
            <pc:docMk/>
            <pc:sldMk cId="2390390603" sldId="258"/>
            <ac:spMk id="23" creationId="{C99A8FB7-A79B-4BC9-9D56-B79587F6AA3E}"/>
          </ac:spMkLst>
        </pc:spChg>
        <pc:spChg chg="add del">
          <ac:chgData name="Jazbec, Aljaž" userId="3374111e-ef2b-46b0-9ebd-a7a7f6b3beca" providerId="ADAL" clId="{978C6BE8-3356-48EA-893A-26F1A557BE60}" dt="2021-05-14T09:23:07.084" v="1762" actId="26606"/>
          <ac:spMkLst>
            <pc:docMk/>
            <pc:sldMk cId="2390390603" sldId="258"/>
            <ac:spMk id="25" creationId="{B23893E2-3349-46D7-A7AA-B9E447957FB1}"/>
          </ac:spMkLst>
        </pc:spChg>
        <pc:spChg chg="add del">
          <ac:chgData name="Jazbec, Aljaž" userId="3374111e-ef2b-46b0-9ebd-a7a7f6b3beca" providerId="ADAL" clId="{978C6BE8-3356-48EA-893A-26F1A557BE60}" dt="2021-05-14T09:23:07.084" v="1762" actId="26606"/>
          <ac:spMkLst>
            <pc:docMk/>
            <pc:sldMk cId="2390390603" sldId="258"/>
            <ac:spMk id="29" creationId="{2B7592FE-10D1-4664-B623-353F47C8DF7F}"/>
          </ac:spMkLst>
        </pc:spChg>
        <pc:spChg chg="add">
          <ac:chgData name="Jazbec, Aljaž" userId="3374111e-ef2b-46b0-9ebd-a7a7f6b3beca" providerId="ADAL" clId="{978C6BE8-3356-48EA-893A-26F1A557BE60}" dt="2021-05-14T09:23:07.099" v="1763" actId="26606"/>
          <ac:spMkLst>
            <pc:docMk/>
            <pc:sldMk cId="2390390603" sldId="258"/>
            <ac:spMk id="31" creationId="{003713C1-2FB2-413B-BF91-3AE41726FB7A}"/>
          </ac:spMkLst>
        </pc:spChg>
        <pc:spChg chg="add">
          <ac:chgData name="Jazbec, Aljaž" userId="3374111e-ef2b-46b0-9ebd-a7a7f6b3beca" providerId="ADAL" clId="{978C6BE8-3356-48EA-893A-26F1A557BE60}" dt="2021-05-14T09:23:07.099" v="1763" actId="26606"/>
          <ac:spMkLst>
            <pc:docMk/>
            <pc:sldMk cId="2390390603" sldId="258"/>
            <ac:spMk id="32" creationId="{90795B4D-5022-4A7F-A01D-8D880B7CDBE6}"/>
          </ac:spMkLst>
        </pc:spChg>
        <pc:spChg chg="add">
          <ac:chgData name="Jazbec, Aljaž" userId="3374111e-ef2b-46b0-9ebd-a7a7f6b3beca" providerId="ADAL" clId="{978C6BE8-3356-48EA-893A-26F1A557BE60}" dt="2021-05-14T09:23:07.099" v="1763" actId="26606"/>
          <ac:spMkLst>
            <pc:docMk/>
            <pc:sldMk cId="2390390603" sldId="258"/>
            <ac:spMk id="33" creationId="{AFD19018-DE7C-4796-ADF2-AD2EB0FC0D9C}"/>
          </ac:spMkLst>
        </pc:spChg>
        <pc:spChg chg="add">
          <ac:chgData name="Jazbec, Aljaž" userId="3374111e-ef2b-46b0-9ebd-a7a7f6b3beca" providerId="ADAL" clId="{978C6BE8-3356-48EA-893A-26F1A557BE60}" dt="2021-05-14T09:23:07.099" v="1763" actId="26606"/>
          <ac:spMkLst>
            <pc:docMk/>
            <pc:sldMk cId="2390390603" sldId="258"/>
            <ac:spMk id="34" creationId="{B1A0A2C2-4F85-44AF-8708-8DCA4B550CB8}"/>
          </ac:spMkLst>
        </pc:spChg>
        <pc:grpChg chg="add del">
          <ac:chgData name="Jazbec, Aljaž" userId="3374111e-ef2b-46b0-9ebd-a7a7f6b3beca" providerId="ADAL" clId="{978C6BE8-3356-48EA-893A-26F1A557BE60}" dt="2021-05-14T09:23:07.099" v="1763" actId="26606"/>
          <ac:grpSpMkLst>
            <pc:docMk/>
            <pc:sldMk cId="2390390603" sldId="258"/>
            <ac:grpSpMk id="11" creationId="{D44E3F87-3D58-4B03-86B2-15A5C5B9C964}"/>
          </ac:grpSpMkLst>
        </pc:grpChg>
        <pc:picChg chg="add mod">
          <ac:chgData name="Jazbec, Aljaž" userId="3374111e-ef2b-46b0-9ebd-a7a7f6b3beca" providerId="ADAL" clId="{978C6BE8-3356-48EA-893A-26F1A557BE60}" dt="2021-05-13T09:43:52.306" v="723" actId="26606"/>
          <ac:picMkLst>
            <pc:docMk/>
            <pc:sldMk cId="2390390603" sldId="258"/>
            <ac:picMk id="4" creationId="{B06DD075-53A8-499F-A8EF-58B9C3A19594}"/>
          </ac:picMkLst>
        </pc:picChg>
        <pc:picChg chg="add mod ord">
          <ac:chgData name="Jazbec, Aljaž" userId="3374111e-ef2b-46b0-9ebd-a7a7f6b3beca" providerId="ADAL" clId="{978C6BE8-3356-48EA-893A-26F1A557BE60}" dt="2021-05-14T09:23:24.544" v="1770" actId="14100"/>
          <ac:picMkLst>
            <pc:docMk/>
            <pc:sldMk cId="2390390603" sldId="258"/>
            <ac:picMk id="4" creationId="{EEAB3399-6AE2-4237-813E-3D71D31D9BF9}"/>
          </ac:picMkLst>
        </pc:picChg>
        <pc:picChg chg="mod">
          <ac:chgData name="Jazbec, Aljaž" userId="3374111e-ef2b-46b0-9ebd-a7a7f6b3beca" providerId="ADAL" clId="{978C6BE8-3356-48EA-893A-26F1A557BE60}" dt="2021-05-14T09:23:35.899" v="1776" actId="14100"/>
          <ac:picMkLst>
            <pc:docMk/>
            <pc:sldMk cId="2390390603" sldId="258"/>
            <ac:picMk id="6" creationId="{FAC462B1-B699-45D5-A654-985F19495C07}"/>
          </ac:picMkLst>
        </pc:picChg>
        <pc:picChg chg="mod">
          <ac:chgData name="Jazbec, Aljaž" userId="3374111e-ef2b-46b0-9ebd-a7a7f6b3beca" providerId="ADAL" clId="{978C6BE8-3356-48EA-893A-26F1A557BE60}" dt="2021-05-14T09:23:07.099" v="1763" actId="26606"/>
          <ac:picMkLst>
            <pc:docMk/>
            <pc:sldMk cId="2390390603" sldId="258"/>
            <ac:picMk id="18" creationId="{71DBCDB2-E19A-4336-8F63-DA3FB44BBDFD}"/>
          </ac:picMkLst>
        </pc:picChg>
      </pc:sldChg>
      <pc:sldChg chg="addSp delSp modSp new mod setBg setClrOvrMap">
        <pc:chgData name="Jazbec, Aljaž" userId="3374111e-ef2b-46b0-9ebd-a7a7f6b3beca" providerId="ADAL" clId="{978C6BE8-3356-48EA-893A-26F1A557BE60}" dt="2021-05-14T09:24:37.499" v="1818" actId="26606"/>
        <pc:sldMkLst>
          <pc:docMk/>
          <pc:sldMk cId="162547217" sldId="259"/>
        </pc:sldMkLst>
        <pc:spChg chg="mod">
          <ac:chgData name="Jazbec, Aljaž" userId="3374111e-ef2b-46b0-9ebd-a7a7f6b3beca" providerId="ADAL" clId="{978C6BE8-3356-48EA-893A-26F1A557BE60}" dt="2021-05-14T09:24:37.499" v="1818" actId="26606"/>
          <ac:spMkLst>
            <pc:docMk/>
            <pc:sldMk cId="162547217" sldId="259"/>
            <ac:spMk id="2" creationId="{53B71347-7A43-4869-800E-6FBA42941EE3}"/>
          </ac:spMkLst>
        </pc:spChg>
        <pc:spChg chg="mod ord">
          <ac:chgData name="Jazbec, Aljaž" userId="3374111e-ef2b-46b0-9ebd-a7a7f6b3beca" providerId="ADAL" clId="{978C6BE8-3356-48EA-893A-26F1A557BE60}" dt="2021-05-14T09:24:37.499" v="1818" actId="26606"/>
          <ac:spMkLst>
            <pc:docMk/>
            <pc:sldMk cId="162547217" sldId="259"/>
            <ac:spMk id="3" creationId="{DE7BF62D-99E8-4A91-A2ED-65C2C48045A2}"/>
          </ac:spMkLst>
        </pc:spChg>
        <pc:spChg chg="add del">
          <ac:chgData name="Jazbec, Aljaž" userId="3374111e-ef2b-46b0-9ebd-a7a7f6b3beca" providerId="ADAL" clId="{978C6BE8-3356-48EA-893A-26F1A557BE60}" dt="2021-05-14T09:24:37.499" v="1818" actId="26606"/>
          <ac:spMkLst>
            <pc:docMk/>
            <pc:sldMk cId="162547217" sldId="259"/>
            <ac:spMk id="11" creationId="{5A0118C5-4F8D-4CF4-BADD-53FEACC6C42A}"/>
          </ac:spMkLst>
        </pc:spChg>
        <pc:spChg chg="add del">
          <ac:chgData name="Jazbec, Aljaž" userId="3374111e-ef2b-46b0-9ebd-a7a7f6b3beca" providerId="ADAL" clId="{978C6BE8-3356-48EA-893A-26F1A557BE60}" dt="2021-05-14T09:24:37.499" v="1818" actId="26606"/>
          <ac:spMkLst>
            <pc:docMk/>
            <pc:sldMk cId="162547217" sldId="259"/>
            <ac:spMk id="13" creationId="{F98F79A4-A6C7-4101-B1E9-27E05CB7CFA0}"/>
          </ac:spMkLst>
        </pc:spChg>
        <pc:spChg chg="add del">
          <ac:chgData name="Jazbec, Aljaž" userId="3374111e-ef2b-46b0-9ebd-a7a7f6b3beca" providerId="ADAL" clId="{978C6BE8-3356-48EA-893A-26F1A557BE60}" dt="2021-05-14T09:24:37.499" v="1818" actId="26606"/>
          <ac:spMkLst>
            <pc:docMk/>
            <pc:sldMk cId="162547217" sldId="259"/>
            <ac:spMk id="15" creationId="{79AFCB35-9C04-4524-A0B1-57FF6865D013}"/>
          </ac:spMkLst>
        </pc:spChg>
        <pc:spChg chg="add del">
          <ac:chgData name="Jazbec, Aljaž" userId="3374111e-ef2b-46b0-9ebd-a7a7f6b3beca" providerId="ADAL" clId="{978C6BE8-3356-48EA-893A-26F1A557BE60}" dt="2021-05-14T09:24:37.499" v="1818" actId="26606"/>
          <ac:spMkLst>
            <pc:docMk/>
            <pc:sldMk cId="162547217" sldId="259"/>
            <ac:spMk id="17" creationId="{D11AD2AD-0BA0-4DD3-8EEA-84686A0E718C}"/>
          </ac:spMkLst>
        </pc:spChg>
        <pc:spChg chg="add del">
          <ac:chgData name="Jazbec, Aljaž" userId="3374111e-ef2b-46b0-9ebd-a7a7f6b3beca" providerId="ADAL" clId="{978C6BE8-3356-48EA-893A-26F1A557BE60}" dt="2021-05-14T09:24:37.499" v="1818" actId="26606"/>
          <ac:spMkLst>
            <pc:docMk/>
            <pc:sldMk cId="162547217" sldId="259"/>
            <ac:spMk id="19" creationId="{59463AC4-F96D-4507-9EE0-A831B7910271}"/>
          </ac:spMkLst>
        </pc:spChg>
        <pc:spChg chg="add del">
          <ac:chgData name="Jazbec, Aljaž" userId="3374111e-ef2b-46b0-9ebd-a7a7f6b3beca" providerId="ADAL" clId="{978C6BE8-3356-48EA-893A-26F1A557BE60}" dt="2021-05-14T09:24:37.499" v="1818" actId="26606"/>
          <ac:spMkLst>
            <pc:docMk/>
            <pc:sldMk cId="162547217" sldId="259"/>
            <ac:spMk id="21" creationId="{9E5C5460-229E-46C8-A712-CC317985420F}"/>
          </ac:spMkLst>
        </pc:spChg>
        <pc:spChg chg="add del">
          <ac:chgData name="Jazbec, Aljaž" userId="3374111e-ef2b-46b0-9ebd-a7a7f6b3beca" providerId="ADAL" clId="{978C6BE8-3356-48EA-893A-26F1A557BE60}" dt="2021-05-14T09:24:37.499" v="1818" actId="26606"/>
          <ac:spMkLst>
            <pc:docMk/>
            <pc:sldMk cId="162547217" sldId="259"/>
            <ac:spMk id="23" creationId="{FC3ABE8C-1C72-4141-BADF-DD681176459A}"/>
          </ac:spMkLst>
        </pc:spChg>
        <pc:spChg chg="add del">
          <ac:chgData name="Jazbec, Aljaž" userId="3374111e-ef2b-46b0-9ebd-a7a7f6b3beca" providerId="ADAL" clId="{978C6BE8-3356-48EA-893A-26F1A557BE60}" dt="2021-05-14T09:24:37.483" v="1817" actId="26606"/>
          <ac:spMkLst>
            <pc:docMk/>
            <pc:sldMk cId="162547217" sldId="259"/>
            <ac:spMk id="35" creationId="{2EEE8F11-3582-44B7-9869-F2D26D7DD9D4}"/>
          </ac:spMkLst>
        </pc:spChg>
        <pc:spChg chg="add del">
          <ac:chgData name="Jazbec, Aljaž" userId="3374111e-ef2b-46b0-9ebd-a7a7f6b3beca" providerId="ADAL" clId="{978C6BE8-3356-48EA-893A-26F1A557BE60}" dt="2021-05-14T09:24:37.483" v="1817" actId="26606"/>
          <ac:spMkLst>
            <pc:docMk/>
            <pc:sldMk cId="162547217" sldId="259"/>
            <ac:spMk id="37" creationId="{2141F1CC-6A53-4BCF-9127-AABB52E2497E}"/>
          </ac:spMkLst>
        </pc:spChg>
        <pc:spChg chg="add del">
          <ac:chgData name="Jazbec, Aljaž" userId="3374111e-ef2b-46b0-9ebd-a7a7f6b3beca" providerId="ADAL" clId="{978C6BE8-3356-48EA-893A-26F1A557BE60}" dt="2021-05-14T09:24:37.483" v="1817" actId="26606"/>
          <ac:spMkLst>
            <pc:docMk/>
            <pc:sldMk cId="162547217" sldId="259"/>
            <ac:spMk id="39" creationId="{561B2B49-7142-4CA8-A929-4671548E6A5A}"/>
          </ac:spMkLst>
        </pc:spChg>
        <pc:spChg chg="add">
          <ac:chgData name="Jazbec, Aljaž" userId="3374111e-ef2b-46b0-9ebd-a7a7f6b3beca" providerId="ADAL" clId="{978C6BE8-3356-48EA-893A-26F1A557BE60}" dt="2021-05-14T09:24:37.499" v="1818" actId="26606"/>
          <ac:spMkLst>
            <pc:docMk/>
            <pc:sldMk cId="162547217" sldId="259"/>
            <ac:spMk id="41" creationId="{4038CB10-1F5C-4D54-9DF7-12586DE5B007}"/>
          </ac:spMkLst>
        </pc:spChg>
        <pc:spChg chg="add">
          <ac:chgData name="Jazbec, Aljaž" userId="3374111e-ef2b-46b0-9ebd-a7a7f6b3beca" providerId="ADAL" clId="{978C6BE8-3356-48EA-893A-26F1A557BE60}" dt="2021-05-14T09:24:37.499" v="1818" actId="26606"/>
          <ac:spMkLst>
            <pc:docMk/>
            <pc:sldMk cId="162547217" sldId="259"/>
            <ac:spMk id="42" creationId="{73ED6512-6858-4552-B699-9A97FE9A4EA2}"/>
          </ac:spMkLst>
        </pc:spChg>
        <pc:grpChg chg="add del">
          <ac:chgData name="Jazbec, Aljaž" userId="3374111e-ef2b-46b0-9ebd-a7a7f6b3beca" providerId="ADAL" clId="{978C6BE8-3356-48EA-893A-26F1A557BE60}" dt="2021-05-14T09:24:37.499" v="1818" actId="26606"/>
          <ac:grpSpMkLst>
            <pc:docMk/>
            <pc:sldMk cId="162547217" sldId="259"/>
            <ac:grpSpMk id="25" creationId="{0C156BF8-7FF7-440F-BE2B-417DFFE8BFA5}"/>
          </ac:grpSpMkLst>
        </pc:grpChg>
        <pc:picChg chg="add mod">
          <ac:chgData name="Jazbec, Aljaž" userId="3374111e-ef2b-46b0-9ebd-a7a7f6b3beca" providerId="ADAL" clId="{978C6BE8-3356-48EA-893A-26F1A557BE60}" dt="2021-05-14T09:24:37.499" v="1818" actId="26606"/>
          <ac:picMkLst>
            <pc:docMk/>
            <pc:sldMk cId="162547217" sldId="259"/>
            <ac:picMk id="4" creationId="{7177F964-E919-452E-AE48-3C7DD67C9458}"/>
          </ac:picMkLst>
        </pc:picChg>
        <pc:picChg chg="add mod ord">
          <ac:chgData name="Jazbec, Aljaž" userId="3374111e-ef2b-46b0-9ebd-a7a7f6b3beca" providerId="ADAL" clId="{978C6BE8-3356-48EA-893A-26F1A557BE60}" dt="2021-05-14T09:24:37.499" v="1818" actId="26606"/>
          <ac:picMkLst>
            <pc:docMk/>
            <pc:sldMk cId="162547217" sldId="259"/>
            <ac:picMk id="5" creationId="{55A066E0-02C3-4CEE-B08D-161C6733E531}"/>
          </ac:picMkLst>
        </pc:picChg>
        <pc:picChg chg="add mod ord">
          <ac:chgData name="Jazbec, Aljaž" userId="3374111e-ef2b-46b0-9ebd-a7a7f6b3beca" providerId="ADAL" clId="{978C6BE8-3356-48EA-893A-26F1A557BE60}" dt="2021-05-14T09:24:37.499" v="1818" actId="26606"/>
          <ac:picMkLst>
            <pc:docMk/>
            <pc:sldMk cId="162547217" sldId="259"/>
            <ac:picMk id="6" creationId="{38BB69FE-DC31-4FA0-A78F-2A72BF5ABAD0}"/>
          </ac:picMkLst>
        </pc:picChg>
      </pc:sldChg>
      <pc:sldChg chg="addSp delSp modSp new mod setBg setClrOvrMap">
        <pc:chgData name="Jazbec, Aljaž" userId="3374111e-ef2b-46b0-9ebd-a7a7f6b3beca" providerId="ADAL" clId="{978C6BE8-3356-48EA-893A-26F1A557BE60}" dt="2021-05-13T09:58:01.329" v="1074" actId="27614"/>
        <pc:sldMkLst>
          <pc:docMk/>
          <pc:sldMk cId="1056916672" sldId="260"/>
        </pc:sldMkLst>
        <pc:spChg chg="mod">
          <ac:chgData name="Jazbec, Aljaž" userId="3374111e-ef2b-46b0-9ebd-a7a7f6b3beca" providerId="ADAL" clId="{978C6BE8-3356-48EA-893A-26F1A557BE60}" dt="2021-05-13T09:56:51.585" v="1070" actId="26606"/>
          <ac:spMkLst>
            <pc:docMk/>
            <pc:sldMk cId="1056916672" sldId="260"/>
            <ac:spMk id="2" creationId="{CBCE7DFA-2089-4B8A-9E90-D3B14891F154}"/>
          </ac:spMkLst>
        </pc:spChg>
        <pc:spChg chg="del mod">
          <ac:chgData name="Jazbec, Aljaž" userId="3374111e-ef2b-46b0-9ebd-a7a7f6b3beca" providerId="ADAL" clId="{978C6BE8-3356-48EA-893A-26F1A557BE60}" dt="2021-05-13T09:54:29.228" v="1058" actId="26606"/>
          <ac:spMkLst>
            <pc:docMk/>
            <pc:sldMk cId="1056916672" sldId="260"/>
            <ac:spMk id="3" creationId="{AFA769D7-0E28-4939-8710-4514BBBE8742}"/>
          </ac:spMkLst>
        </pc:spChg>
        <pc:spChg chg="add del">
          <ac:chgData name="Jazbec, Aljaž" userId="3374111e-ef2b-46b0-9ebd-a7a7f6b3beca" providerId="ADAL" clId="{978C6BE8-3356-48EA-893A-26F1A557BE60}" dt="2021-05-13T09:54:29.228" v="1058" actId="26606"/>
          <ac:spMkLst>
            <pc:docMk/>
            <pc:sldMk cId="1056916672" sldId="260"/>
            <ac:spMk id="8" creationId="{5A0118C5-4F8D-4CF4-BADD-53FEACC6C42A}"/>
          </ac:spMkLst>
        </pc:spChg>
        <pc:spChg chg="add del">
          <ac:chgData name="Jazbec, Aljaž" userId="3374111e-ef2b-46b0-9ebd-a7a7f6b3beca" providerId="ADAL" clId="{978C6BE8-3356-48EA-893A-26F1A557BE60}" dt="2021-05-13T09:54:29.228" v="1058" actId="26606"/>
          <ac:spMkLst>
            <pc:docMk/>
            <pc:sldMk cId="1056916672" sldId="260"/>
            <ac:spMk id="159" creationId="{CAB9AD4F-A248-4D49-8779-CE40E64C00F5}"/>
          </ac:spMkLst>
        </pc:spChg>
        <pc:spChg chg="add del">
          <ac:chgData name="Jazbec, Aljaž" userId="3374111e-ef2b-46b0-9ebd-a7a7f6b3beca" providerId="ADAL" clId="{978C6BE8-3356-48EA-893A-26F1A557BE60}" dt="2021-05-13T09:54:29.228" v="1058" actId="26606"/>
          <ac:spMkLst>
            <pc:docMk/>
            <pc:sldMk cId="1056916672" sldId="260"/>
            <ac:spMk id="161" creationId="{3D4C1981-3D8B-446C-BFAE-E7EE5CF2DDA3}"/>
          </ac:spMkLst>
        </pc:spChg>
        <pc:spChg chg="add del">
          <ac:chgData name="Jazbec, Aljaž" userId="3374111e-ef2b-46b0-9ebd-a7a7f6b3beca" providerId="ADAL" clId="{978C6BE8-3356-48EA-893A-26F1A557BE60}" dt="2021-05-13T09:55:20.184" v="1062" actId="26606"/>
          <ac:spMkLst>
            <pc:docMk/>
            <pc:sldMk cId="1056916672" sldId="260"/>
            <ac:spMk id="167" creationId="{A3EFF7B1-6CB7-47D1-AD37-B870CA2B2151}"/>
          </ac:spMkLst>
        </pc:spChg>
        <pc:spChg chg="add del">
          <ac:chgData name="Jazbec, Aljaž" userId="3374111e-ef2b-46b0-9ebd-a7a7f6b3beca" providerId="ADAL" clId="{978C6BE8-3356-48EA-893A-26F1A557BE60}" dt="2021-05-13T09:55:20.184" v="1062" actId="26606"/>
          <ac:spMkLst>
            <pc:docMk/>
            <pc:sldMk cId="1056916672" sldId="260"/>
            <ac:spMk id="169" creationId="{7FA2962B-21B6-4689-A95D-A8FF6ADE47F1}"/>
          </ac:spMkLst>
        </pc:spChg>
        <pc:spChg chg="add del">
          <ac:chgData name="Jazbec, Aljaž" userId="3374111e-ef2b-46b0-9ebd-a7a7f6b3beca" providerId="ADAL" clId="{978C6BE8-3356-48EA-893A-26F1A557BE60}" dt="2021-05-13T09:55:20.184" v="1062" actId="26606"/>
          <ac:spMkLst>
            <pc:docMk/>
            <pc:sldMk cId="1056916672" sldId="260"/>
            <ac:spMk id="185" creationId="{A00D2CE1-35C1-46E6-BD59-CEE668BD90F4}"/>
          </ac:spMkLst>
        </pc:spChg>
        <pc:spChg chg="add del">
          <ac:chgData name="Jazbec, Aljaž" userId="3374111e-ef2b-46b0-9ebd-a7a7f6b3beca" providerId="ADAL" clId="{978C6BE8-3356-48EA-893A-26F1A557BE60}" dt="2021-05-13T09:55:20.184" v="1062" actId="26606"/>
          <ac:spMkLst>
            <pc:docMk/>
            <pc:sldMk cId="1056916672" sldId="260"/>
            <ac:spMk id="193" creationId="{E18403B7-F2C7-4C07-8522-21C31910902C}"/>
          </ac:spMkLst>
        </pc:spChg>
        <pc:spChg chg="add del">
          <ac:chgData name="Jazbec, Aljaž" userId="3374111e-ef2b-46b0-9ebd-a7a7f6b3beca" providerId="ADAL" clId="{978C6BE8-3356-48EA-893A-26F1A557BE60}" dt="2021-05-13T09:55:19.965" v="1061" actId="26606"/>
          <ac:spMkLst>
            <pc:docMk/>
            <pc:sldMk cId="1056916672" sldId="260"/>
            <ac:spMk id="204" creationId="{B95B9BA8-1D69-4796-85F5-B6D0BD52354B}"/>
          </ac:spMkLst>
        </pc:spChg>
        <pc:spChg chg="add del">
          <ac:chgData name="Jazbec, Aljaž" userId="3374111e-ef2b-46b0-9ebd-a7a7f6b3beca" providerId="ADAL" clId="{978C6BE8-3356-48EA-893A-26F1A557BE60}" dt="2021-05-13T09:56:19.452" v="1068" actId="26606"/>
          <ac:spMkLst>
            <pc:docMk/>
            <pc:sldMk cId="1056916672" sldId="260"/>
            <ac:spMk id="206" creationId="{E0709AF0-24F0-4486-B189-BE6386BDB198}"/>
          </ac:spMkLst>
        </pc:spChg>
        <pc:spChg chg="add del">
          <ac:chgData name="Jazbec, Aljaž" userId="3374111e-ef2b-46b0-9ebd-a7a7f6b3beca" providerId="ADAL" clId="{978C6BE8-3356-48EA-893A-26F1A557BE60}" dt="2021-05-13T09:56:19.452" v="1068" actId="26606"/>
          <ac:spMkLst>
            <pc:docMk/>
            <pc:sldMk cId="1056916672" sldId="260"/>
            <ac:spMk id="207" creationId="{EE1FC7B4-E4A7-4452-B413-1A623E3A7230}"/>
          </ac:spMkLst>
        </pc:spChg>
        <pc:spChg chg="add del">
          <ac:chgData name="Jazbec, Aljaž" userId="3374111e-ef2b-46b0-9ebd-a7a7f6b3beca" providerId="ADAL" clId="{978C6BE8-3356-48EA-893A-26F1A557BE60}" dt="2021-05-13T09:56:19.452" v="1068" actId="26606"/>
          <ac:spMkLst>
            <pc:docMk/>
            <pc:sldMk cId="1056916672" sldId="260"/>
            <ac:spMk id="208" creationId="{FBE3B62F-5853-4A3C-B050-6186351A7176}"/>
          </ac:spMkLst>
        </pc:spChg>
        <pc:spChg chg="add del">
          <ac:chgData name="Jazbec, Aljaž" userId="3374111e-ef2b-46b0-9ebd-a7a7f6b3beca" providerId="ADAL" clId="{978C6BE8-3356-48EA-893A-26F1A557BE60}" dt="2021-05-13T09:56:19.255" v="1067" actId="26606"/>
          <ac:spMkLst>
            <pc:docMk/>
            <pc:sldMk cId="1056916672" sldId="260"/>
            <ac:spMk id="213" creationId="{A86541C6-61B1-4DAA-B57A-EAF3F24F0491}"/>
          </ac:spMkLst>
        </pc:spChg>
        <pc:spChg chg="add del">
          <ac:chgData name="Jazbec, Aljaž" userId="3374111e-ef2b-46b0-9ebd-a7a7f6b3beca" providerId="ADAL" clId="{978C6BE8-3356-48EA-893A-26F1A557BE60}" dt="2021-05-13T09:56:19.255" v="1067" actId="26606"/>
          <ac:spMkLst>
            <pc:docMk/>
            <pc:sldMk cId="1056916672" sldId="260"/>
            <ac:spMk id="215" creationId="{71750011-2006-46BB-AFDE-C6E461752333}"/>
          </ac:spMkLst>
        </pc:spChg>
        <pc:spChg chg="add del">
          <ac:chgData name="Jazbec, Aljaž" userId="3374111e-ef2b-46b0-9ebd-a7a7f6b3beca" providerId="ADAL" clId="{978C6BE8-3356-48EA-893A-26F1A557BE60}" dt="2021-05-13T09:56:51.585" v="1070" actId="26606"/>
          <ac:spMkLst>
            <pc:docMk/>
            <pc:sldMk cId="1056916672" sldId="260"/>
            <ac:spMk id="217" creationId="{FEB0B922-A6AE-4089-8B21-F3E1A77093DD}"/>
          </ac:spMkLst>
        </pc:spChg>
        <pc:spChg chg="add del">
          <ac:chgData name="Jazbec, Aljaž" userId="3374111e-ef2b-46b0-9ebd-a7a7f6b3beca" providerId="ADAL" clId="{978C6BE8-3356-48EA-893A-26F1A557BE60}" dt="2021-05-13T09:56:51.585" v="1070" actId="26606"/>
          <ac:spMkLst>
            <pc:docMk/>
            <pc:sldMk cId="1056916672" sldId="260"/>
            <ac:spMk id="218" creationId="{C5EB7378-ADA3-4D6E-8E3A-09FAD1478FB4}"/>
          </ac:spMkLst>
        </pc:spChg>
        <pc:spChg chg="add">
          <ac:chgData name="Jazbec, Aljaž" userId="3374111e-ef2b-46b0-9ebd-a7a7f6b3beca" providerId="ADAL" clId="{978C6BE8-3356-48EA-893A-26F1A557BE60}" dt="2021-05-13T09:56:51.585" v="1070" actId="26606"/>
          <ac:spMkLst>
            <pc:docMk/>
            <pc:sldMk cId="1056916672" sldId="260"/>
            <ac:spMk id="223" creationId="{C991AD47-9C99-472F-BDAA-21B183F33947}"/>
          </ac:spMkLst>
        </pc:spChg>
        <pc:spChg chg="add">
          <ac:chgData name="Jazbec, Aljaž" userId="3374111e-ef2b-46b0-9ebd-a7a7f6b3beca" providerId="ADAL" clId="{978C6BE8-3356-48EA-893A-26F1A557BE60}" dt="2021-05-13T09:56:51.585" v="1070" actId="26606"/>
          <ac:spMkLst>
            <pc:docMk/>
            <pc:sldMk cId="1056916672" sldId="260"/>
            <ac:spMk id="225" creationId="{9E706731-3860-4E73-9335-A870F6741F0B}"/>
          </ac:spMkLst>
        </pc:spChg>
        <pc:spChg chg="add">
          <ac:chgData name="Jazbec, Aljaž" userId="3374111e-ef2b-46b0-9ebd-a7a7f6b3beca" providerId="ADAL" clId="{978C6BE8-3356-48EA-893A-26F1A557BE60}" dt="2021-05-13T09:56:51.585" v="1070" actId="26606"/>
          <ac:spMkLst>
            <pc:docMk/>
            <pc:sldMk cId="1056916672" sldId="260"/>
            <ac:spMk id="227" creationId="{CD2ED21F-DC95-4AD1-8327-D561F5FCA3A6}"/>
          </ac:spMkLst>
        </pc:spChg>
        <pc:grpChg chg="add del">
          <ac:chgData name="Jazbec, Aljaž" userId="3374111e-ef2b-46b0-9ebd-a7a7f6b3beca" providerId="ADAL" clId="{978C6BE8-3356-48EA-893A-26F1A557BE60}" dt="2021-05-13T09:54:29.228" v="1058" actId="26606"/>
          <ac:grpSpMkLst>
            <pc:docMk/>
            <pc:sldMk cId="1056916672" sldId="260"/>
            <ac:grpSpMk id="10" creationId="{6A57EACD-61CA-4775-9551-2078FC0BC79D}"/>
          </ac:grpSpMkLst>
        </pc:grpChg>
        <pc:grpChg chg="add del">
          <ac:chgData name="Jazbec, Aljaž" userId="3374111e-ef2b-46b0-9ebd-a7a7f6b3beca" providerId="ADAL" clId="{978C6BE8-3356-48EA-893A-26F1A557BE60}" dt="2021-05-13T09:54:29.228" v="1058" actId="26606"/>
          <ac:grpSpMkLst>
            <pc:docMk/>
            <pc:sldMk cId="1056916672" sldId="260"/>
            <ac:grpSpMk id="155" creationId="{55A100E1-E66E-4ED2-A56A-F7A819228F2E}"/>
          </ac:grpSpMkLst>
        </pc:grpChg>
        <pc:grpChg chg="add del">
          <ac:chgData name="Jazbec, Aljaž" userId="3374111e-ef2b-46b0-9ebd-a7a7f6b3beca" providerId="ADAL" clId="{978C6BE8-3356-48EA-893A-26F1A557BE60}" dt="2021-05-13T09:55:20.184" v="1062" actId="26606"/>
          <ac:grpSpMkLst>
            <pc:docMk/>
            <pc:sldMk cId="1056916672" sldId="260"/>
            <ac:grpSpMk id="171" creationId="{A745280D-ED36-41FE-8EB1-CE597C99CFE8}"/>
          </ac:grpSpMkLst>
        </pc:grpChg>
        <pc:grpChg chg="add del">
          <ac:chgData name="Jazbec, Aljaž" userId="3374111e-ef2b-46b0-9ebd-a7a7f6b3beca" providerId="ADAL" clId="{978C6BE8-3356-48EA-893A-26F1A557BE60}" dt="2021-05-13T09:55:20.184" v="1062" actId="26606"/>
          <ac:grpSpMkLst>
            <pc:docMk/>
            <pc:sldMk cId="1056916672" sldId="260"/>
            <ac:grpSpMk id="177" creationId="{80E95A5C-1E97-41C3-9DEC-245FF6DEBF1F}"/>
          </ac:grpSpMkLst>
        </pc:grpChg>
        <pc:grpChg chg="add del">
          <ac:chgData name="Jazbec, Aljaž" userId="3374111e-ef2b-46b0-9ebd-a7a7f6b3beca" providerId="ADAL" clId="{978C6BE8-3356-48EA-893A-26F1A557BE60}" dt="2021-05-13T09:55:20.184" v="1062" actId="26606"/>
          <ac:grpSpMkLst>
            <pc:docMk/>
            <pc:sldMk cId="1056916672" sldId="260"/>
            <ac:grpSpMk id="187" creationId="{A58DCE86-9AE1-46D1-96D6-04B8B3EDF6FA}"/>
          </ac:grpSpMkLst>
        </pc:grpChg>
        <pc:grpChg chg="add del">
          <ac:chgData name="Jazbec, Aljaž" userId="3374111e-ef2b-46b0-9ebd-a7a7f6b3beca" providerId="ADAL" clId="{978C6BE8-3356-48EA-893A-26F1A557BE60}" dt="2021-05-13T09:55:20.184" v="1062" actId="26606"/>
          <ac:grpSpMkLst>
            <pc:docMk/>
            <pc:sldMk cId="1056916672" sldId="260"/>
            <ac:grpSpMk id="195" creationId="{23B58CC6-A99E-43AF-A467-256F19287FB8}"/>
          </ac:grpSpMkLst>
        </pc:grpChg>
        <pc:graphicFrameChg chg="add mod ord modGraphic">
          <ac:chgData name="Jazbec, Aljaž" userId="3374111e-ef2b-46b0-9ebd-a7a7f6b3beca" providerId="ADAL" clId="{978C6BE8-3356-48EA-893A-26F1A557BE60}" dt="2021-05-13T09:56:51.585" v="1070" actId="26606"/>
          <ac:graphicFrameMkLst>
            <pc:docMk/>
            <pc:sldMk cId="1056916672" sldId="260"/>
            <ac:graphicFrameMk id="163" creationId="{7183C206-4C85-4C14-9681-7607B0018133}"/>
          </ac:graphicFrameMkLst>
        </pc:graphicFrameChg>
        <pc:picChg chg="add mod">
          <ac:chgData name="Jazbec, Aljaž" userId="3374111e-ef2b-46b0-9ebd-a7a7f6b3beca" providerId="ADAL" clId="{978C6BE8-3356-48EA-893A-26F1A557BE60}" dt="2021-05-13T09:58:00.308" v="1071" actId="27614"/>
          <ac:picMkLst>
            <pc:docMk/>
            <pc:sldMk cId="1056916672" sldId="260"/>
            <ac:picMk id="4" creationId="{646361DB-947E-419A-8E28-20665CC1363D}"/>
          </ac:picMkLst>
        </pc:picChg>
        <pc:picChg chg="add mod ord">
          <ac:chgData name="Jazbec, Aljaž" userId="3374111e-ef2b-46b0-9ebd-a7a7f6b3beca" providerId="ADAL" clId="{978C6BE8-3356-48EA-893A-26F1A557BE60}" dt="2021-05-13T09:58:01.329" v="1074" actId="27614"/>
          <ac:picMkLst>
            <pc:docMk/>
            <pc:sldMk cId="1056916672" sldId="260"/>
            <ac:picMk id="5" creationId="{E30D460B-2D1D-4CD2-8DF0-36E58E5156FE}"/>
          </ac:picMkLst>
        </pc:picChg>
        <pc:picChg chg="add mod">
          <ac:chgData name="Jazbec, Aljaž" userId="3374111e-ef2b-46b0-9ebd-a7a7f6b3beca" providerId="ADAL" clId="{978C6BE8-3356-48EA-893A-26F1A557BE60}" dt="2021-05-13T09:58:01.327" v="1073" actId="27614"/>
          <ac:picMkLst>
            <pc:docMk/>
            <pc:sldMk cId="1056916672" sldId="260"/>
            <ac:picMk id="6" creationId="{6BF563C0-CCE3-4E6B-9895-DD83DA827E9E}"/>
          </ac:picMkLst>
        </pc:picChg>
      </pc:sldChg>
      <pc:sldChg chg="addSp delSp modSp new mod setBg setClrOvrMap">
        <pc:chgData name="Jazbec, Aljaž" userId="3374111e-ef2b-46b0-9ebd-a7a7f6b3beca" providerId="ADAL" clId="{978C6BE8-3356-48EA-893A-26F1A557BE60}" dt="2021-05-14T09:26:05.508" v="1950" actId="26606"/>
        <pc:sldMkLst>
          <pc:docMk/>
          <pc:sldMk cId="3536098133" sldId="261"/>
        </pc:sldMkLst>
        <pc:spChg chg="mod">
          <ac:chgData name="Jazbec, Aljaž" userId="3374111e-ef2b-46b0-9ebd-a7a7f6b3beca" providerId="ADAL" clId="{978C6BE8-3356-48EA-893A-26F1A557BE60}" dt="2021-05-14T09:26:05.508" v="1950" actId="26606"/>
          <ac:spMkLst>
            <pc:docMk/>
            <pc:sldMk cId="3536098133" sldId="261"/>
            <ac:spMk id="2" creationId="{131877C3-93DB-4F54-98FA-448338200082}"/>
          </ac:spMkLst>
        </pc:spChg>
        <pc:spChg chg="mod ord">
          <ac:chgData name="Jazbec, Aljaž" userId="3374111e-ef2b-46b0-9ebd-a7a7f6b3beca" providerId="ADAL" clId="{978C6BE8-3356-48EA-893A-26F1A557BE60}" dt="2021-05-14T09:26:05.508" v="1950" actId="26606"/>
          <ac:spMkLst>
            <pc:docMk/>
            <pc:sldMk cId="3536098133" sldId="261"/>
            <ac:spMk id="3" creationId="{FFE75CAC-AA3D-4B1A-B8C4-C447EB30FBDC}"/>
          </ac:spMkLst>
        </pc:spChg>
        <pc:spChg chg="add del">
          <ac:chgData name="Jazbec, Aljaž" userId="3374111e-ef2b-46b0-9ebd-a7a7f6b3beca" providerId="ADAL" clId="{978C6BE8-3356-48EA-893A-26F1A557BE60}" dt="2021-05-13T10:04:59.111" v="1351" actId="26606"/>
          <ac:spMkLst>
            <pc:docMk/>
            <pc:sldMk cId="3536098133" sldId="261"/>
            <ac:spMk id="8" creationId="{5A0118C5-4F8D-4CF4-BADD-53FEACC6C42A}"/>
          </ac:spMkLst>
        </pc:spChg>
        <pc:spChg chg="add del">
          <ac:chgData name="Jazbec, Aljaž" userId="3374111e-ef2b-46b0-9ebd-a7a7f6b3beca" providerId="ADAL" clId="{978C6BE8-3356-48EA-893A-26F1A557BE60}" dt="2021-05-13T10:04:59.111" v="1351" actId="26606"/>
          <ac:spMkLst>
            <pc:docMk/>
            <pc:sldMk cId="3536098133" sldId="261"/>
            <ac:spMk id="10" creationId="{A99050EE-26AF-4253-BD50-F0FCD965A8F6}"/>
          </ac:spMkLst>
        </pc:spChg>
        <pc:spChg chg="add del">
          <ac:chgData name="Jazbec, Aljaž" userId="3374111e-ef2b-46b0-9ebd-a7a7f6b3beca" providerId="ADAL" clId="{978C6BE8-3356-48EA-893A-26F1A557BE60}" dt="2021-05-13T10:04:59.111" v="1351" actId="26606"/>
          <ac:spMkLst>
            <pc:docMk/>
            <pc:sldMk cId="3536098133" sldId="261"/>
            <ac:spMk id="16" creationId="{D0C78466-EB6E-45A0-99A6-A00789ACD90A}"/>
          </ac:spMkLst>
        </pc:spChg>
        <pc:spChg chg="add del">
          <ac:chgData name="Jazbec, Aljaž" userId="3374111e-ef2b-46b0-9ebd-a7a7f6b3beca" providerId="ADAL" clId="{978C6BE8-3356-48EA-893A-26F1A557BE60}" dt="2021-05-13T10:04:59.111" v="1351" actId="26606"/>
          <ac:spMkLst>
            <pc:docMk/>
            <pc:sldMk cId="3536098133" sldId="261"/>
            <ac:spMk id="18" creationId="{E99F76E4-5DFD-4DBE-B042-66FBCD1182C9}"/>
          </ac:spMkLst>
        </pc:spChg>
        <pc:spChg chg="add">
          <ac:chgData name="Jazbec, Aljaž" userId="3374111e-ef2b-46b0-9ebd-a7a7f6b3beca" providerId="ADAL" clId="{978C6BE8-3356-48EA-893A-26F1A557BE60}" dt="2021-05-14T09:26:05.508" v="1950" actId="26606"/>
          <ac:spMkLst>
            <pc:docMk/>
            <pc:sldMk cId="3536098133" sldId="261"/>
            <ac:spMk id="125" creationId="{4038CB10-1F5C-4D54-9DF7-12586DE5B007}"/>
          </ac:spMkLst>
        </pc:spChg>
        <pc:spChg chg="add">
          <ac:chgData name="Jazbec, Aljaž" userId="3374111e-ef2b-46b0-9ebd-a7a7f6b3beca" providerId="ADAL" clId="{978C6BE8-3356-48EA-893A-26F1A557BE60}" dt="2021-05-14T09:26:05.508" v="1950" actId="26606"/>
          <ac:spMkLst>
            <pc:docMk/>
            <pc:sldMk cId="3536098133" sldId="261"/>
            <ac:spMk id="127" creationId="{73ED6512-6858-4552-B699-9A97FE9A4EA2}"/>
          </ac:spMkLst>
        </pc:spChg>
        <pc:spChg chg="add del">
          <ac:chgData name="Jazbec, Aljaž" userId="3374111e-ef2b-46b0-9ebd-a7a7f6b3beca" providerId="ADAL" clId="{978C6BE8-3356-48EA-893A-26F1A557BE60}" dt="2021-05-13T10:04:59.069" v="1350" actId="26606"/>
          <ac:spMkLst>
            <pc:docMk/>
            <pc:sldMk cId="3536098133" sldId="261"/>
            <ac:spMk id="365" creationId="{9B76D444-2756-434F-AE61-96D69830C13E}"/>
          </ac:spMkLst>
        </pc:spChg>
        <pc:spChg chg="add del">
          <ac:chgData name="Jazbec, Aljaž" userId="3374111e-ef2b-46b0-9ebd-a7a7f6b3beca" providerId="ADAL" clId="{978C6BE8-3356-48EA-893A-26F1A557BE60}" dt="2021-05-13T10:04:59.069" v="1350" actId="26606"/>
          <ac:spMkLst>
            <pc:docMk/>
            <pc:sldMk cId="3536098133" sldId="261"/>
            <ac:spMk id="367" creationId="{A27B6159-7734-4564-9E0F-C4BC43C36E52}"/>
          </ac:spMkLst>
        </pc:spChg>
        <pc:spChg chg="add del">
          <ac:chgData name="Jazbec, Aljaž" userId="3374111e-ef2b-46b0-9ebd-a7a7f6b3beca" providerId="ADAL" clId="{978C6BE8-3356-48EA-893A-26F1A557BE60}" dt="2021-05-14T09:26:05.508" v="1950" actId="26606"/>
          <ac:spMkLst>
            <pc:docMk/>
            <pc:sldMk cId="3536098133" sldId="261"/>
            <ac:spMk id="374" creationId="{B95B9BA8-1D69-4796-85F5-B6D0BD52354B}"/>
          </ac:spMkLst>
        </pc:spChg>
        <pc:grpChg chg="add del">
          <ac:chgData name="Jazbec, Aljaž" userId="3374111e-ef2b-46b0-9ebd-a7a7f6b3beca" providerId="ADAL" clId="{978C6BE8-3356-48EA-893A-26F1A557BE60}" dt="2021-05-13T10:04:59.111" v="1351" actId="26606"/>
          <ac:grpSpMkLst>
            <pc:docMk/>
            <pc:sldMk cId="3536098133" sldId="261"/>
            <ac:grpSpMk id="12" creationId="{00E015F5-1A99-4E40-BC3D-7707802996B5}"/>
          </ac:grpSpMkLst>
        </pc:grpChg>
        <pc:grpChg chg="add del">
          <ac:chgData name="Jazbec, Aljaž" userId="3374111e-ef2b-46b0-9ebd-a7a7f6b3beca" providerId="ADAL" clId="{978C6BE8-3356-48EA-893A-26F1A557BE60}" dt="2021-05-13T10:04:59.111" v="1351" actId="26606"/>
          <ac:grpSpMkLst>
            <pc:docMk/>
            <pc:sldMk cId="3536098133" sldId="261"/>
            <ac:grpSpMk id="20" creationId="{5468B3A9-705E-43C3-A742-0619B0D8F2EE}"/>
          </ac:grpSpMkLst>
        </pc:grpChg>
        <pc:grpChg chg="add del">
          <ac:chgData name="Jazbec, Aljaž" userId="3374111e-ef2b-46b0-9ebd-a7a7f6b3beca" providerId="ADAL" clId="{978C6BE8-3356-48EA-893A-26F1A557BE60}" dt="2021-05-13T10:04:59.111" v="1351" actId="26606"/>
          <ac:grpSpMkLst>
            <pc:docMk/>
            <pc:sldMk cId="3536098133" sldId="261"/>
            <ac:grpSpMk id="191" creationId="{773717CC-ECEE-4ABF-BA61-C59F46801775}"/>
          </ac:grpSpMkLst>
        </pc:grpChg>
        <pc:grpChg chg="add del">
          <ac:chgData name="Jazbec, Aljaž" userId="3374111e-ef2b-46b0-9ebd-a7a7f6b3beca" providerId="ADAL" clId="{978C6BE8-3356-48EA-893A-26F1A557BE60}" dt="2021-05-14T09:26:05.508" v="1950" actId="26606"/>
          <ac:grpSpMkLst>
            <pc:docMk/>
            <pc:sldMk cId="3536098133" sldId="261"/>
            <ac:grpSpMk id="375" creationId="{D44E3F87-3D58-4B03-86B2-15A5C5B9C964}"/>
          </ac:grpSpMkLst>
        </pc:grpChg>
        <pc:picChg chg="add mod ord">
          <ac:chgData name="Jazbec, Aljaž" userId="3374111e-ef2b-46b0-9ebd-a7a7f6b3beca" providerId="ADAL" clId="{978C6BE8-3356-48EA-893A-26F1A557BE60}" dt="2021-05-14T09:26:05.508" v="1950" actId="26606"/>
          <ac:picMkLst>
            <pc:docMk/>
            <pc:sldMk cId="3536098133" sldId="261"/>
            <ac:picMk id="4" creationId="{7B5A50AA-2E2B-4AEF-AA25-9E1EE3516868}"/>
          </ac:picMkLst>
        </pc:picChg>
        <pc:cxnChg chg="add del">
          <ac:chgData name="Jazbec, Aljaž" userId="3374111e-ef2b-46b0-9ebd-a7a7f6b3beca" providerId="ADAL" clId="{978C6BE8-3356-48EA-893A-26F1A557BE60}" dt="2021-05-13T10:04:59.069" v="1350" actId="26606"/>
          <ac:cxnSpMkLst>
            <pc:docMk/>
            <pc:sldMk cId="3536098133" sldId="261"/>
            <ac:cxnSpMk id="369" creationId="{E2FFB46B-05BC-4950-B18A-9593FDAE6ED7}"/>
          </ac:cxnSpMkLst>
        </pc:cxnChg>
      </pc:sldChg>
      <pc:sldChg chg="addSp delSp modSp new mod setBg setClrOvrMap">
        <pc:chgData name="Jazbec, Aljaž" userId="3374111e-ef2b-46b0-9ebd-a7a7f6b3beca" providerId="ADAL" clId="{978C6BE8-3356-48EA-893A-26F1A557BE60}" dt="2021-05-14T09:25:46.398" v="1949" actId="20577"/>
        <pc:sldMkLst>
          <pc:docMk/>
          <pc:sldMk cId="251371923" sldId="262"/>
        </pc:sldMkLst>
        <pc:spChg chg="mod">
          <ac:chgData name="Jazbec, Aljaž" userId="3374111e-ef2b-46b0-9ebd-a7a7f6b3beca" providerId="ADAL" clId="{978C6BE8-3356-48EA-893A-26F1A557BE60}" dt="2021-05-14T09:25:46.398" v="1949" actId="20577"/>
          <ac:spMkLst>
            <pc:docMk/>
            <pc:sldMk cId="251371923" sldId="262"/>
            <ac:spMk id="2" creationId="{0730550D-3561-420B-9B91-87798040FFD3}"/>
          </ac:spMkLst>
        </pc:spChg>
        <pc:spChg chg="mod ord">
          <ac:chgData name="Jazbec, Aljaž" userId="3374111e-ef2b-46b0-9ebd-a7a7f6b3beca" providerId="ADAL" clId="{978C6BE8-3356-48EA-893A-26F1A557BE60}" dt="2021-05-13T10:14:02.348" v="1549" actId="26606"/>
          <ac:spMkLst>
            <pc:docMk/>
            <pc:sldMk cId="251371923" sldId="262"/>
            <ac:spMk id="3" creationId="{B9138448-CA87-42A6-8679-0B0F90C63262}"/>
          </ac:spMkLst>
        </pc:spChg>
        <pc:spChg chg="add del">
          <ac:chgData name="Jazbec, Aljaž" userId="3374111e-ef2b-46b0-9ebd-a7a7f6b3beca" providerId="ADAL" clId="{978C6BE8-3356-48EA-893A-26F1A557BE60}" dt="2021-05-13T10:12:39.261" v="1539" actId="26606"/>
          <ac:spMkLst>
            <pc:docMk/>
            <pc:sldMk cId="251371923" sldId="262"/>
            <ac:spMk id="9" creationId="{EE1FC7B4-E4A7-4452-B413-1A623E3A7230}"/>
          </ac:spMkLst>
        </pc:spChg>
        <pc:spChg chg="add del">
          <ac:chgData name="Jazbec, Aljaž" userId="3374111e-ef2b-46b0-9ebd-a7a7f6b3beca" providerId="ADAL" clId="{978C6BE8-3356-48EA-893A-26F1A557BE60}" dt="2021-05-13T10:12:39.261" v="1539" actId="26606"/>
          <ac:spMkLst>
            <pc:docMk/>
            <pc:sldMk cId="251371923" sldId="262"/>
            <ac:spMk id="11" creationId="{E0709AF0-24F0-4486-B189-BE6386BDB198}"/>
          </ac:spMkLst>
        </pc:spChg>
        <pc:spChg chg="add del">
          <ac:chgData name="Jazbec, Aljaž" userId="3374111e-ef2b-46b0-9ebd-a7a7f6b3beca" providerId="ADAL" clId="{978C6BE8-3356-48EA-893A-26F1A557BE60}" dt="2021-05-13T10:12:39.261" v="1539" actId="26606"/>
          <ac:spMkLst>
            <pc:docMk/>
            <pc:sldMk cId="251371923" sldId="262"/>
            <ac:spMk id="13" creationId="{FBE3B62F-5853-4A3C-B050-6186351A7176}"/>
          </ac:spMkLst>
        </pc:spChg>
        <pc:spChg chg="add del">
          <ac:chgData name="Jazbec, Aljaž" userId="3374111e-ef2b-46b0-9ebd-a7a7f6b3beca" providerId="ADAL" clId="{978C6BE8-3356-48EA-893A-26F1A557BE60}" dt="2021-05-13T10:13:32.624" v="1547" actId="26606"/>
          <ac:spMkLst>
            <pc:docMk/>
            <pc:sldMk cId="251371923" sldId="262"/>
            <ac:spMk id="18" creationId="{33CD251C-A887-4D2F-925B-FC097198538B}"/>
          </ac:spMkLst>
        </pc:spChg>
        <pc:spChg chg="add del">
          <ac:chgData name="Jazbec, Aljaž" userId="3374111e-ef2b-46b0-9ebd-a7a7f6b3beca" providerId="ADAL" clId="{978C6BE8-3356-48EA-893A-26F1A557BE60}" dt="2021-05-13T10:13:32.624" v="1547" actId="26606"/>
          <ac:spMkLst>
            <pc:docMk/>
            <pc:sldMk cId="251371923" sldId="262"/>
            <ac:spMk id="20" creationId="{3B2069EE-A08E-44F0-B3F9-3CF8CC2DCAD5}"/>
          </ac:spMkLst>
        </pc:spChg>
        <pc:spChg chg="add del">
          <ac:chgData name="Jazbec, Aljaž" userId="3374111e-ef2b-46b0-9ebd-a7a7f6b3beca" providerId="ADAL" clId="{978C6BE8-3356-48EA-893A-26F1A557BE60}" dt="2021-05-13T10:13:32.610" v="1546" actId="26606"/>
          <ac:spMkLst>
            <pc:docMk/>
            <pc:sldMk cId="251371923" sldId="262"/>
            <ac:spMk id="26" creationId="{114C78B5-EC6B-4A39-8860-705100867457}"/>
          </ac:spMkLst>
        </pc:spChg>
        <pc:spChg chg="add del">
          <ac:chgData name="Jazbec, Aljaž" userId="3374111e-ef2b-46b0-9ebd-a7a7f6b3beca" providerId="ADAL" clId="{978C6BE8-3356-48EA-893A-26F1A557BE60}" dt="2021-05-13T10:13:04.009" v="1542" actId="26606"/>
          <ac:spMkLst>
            <pc:docMk/>
            <pc:sldMk cId="251371923" sldId="262"/>
            <ac:spMk id="29" creationId="{33CD251C-A887-4D2F-925B-FC097198538B}"/>
          </ac:spMkLst>
        </pc:spChg>
        <pc:spChg chg="add del">
          <ac:chgData name="Jazbec, Aljaž" userId="3374111e-ef2b-46b0-9ebd-a7a7f6b3beca" providerId="ADAL" clId="{978C6BE8-3356-48EA-893A-26F1A557BE60}" dt="2021-05-13T10:13:04.009" v="1542" actId="26606"/>
          <ac:spMkLst>
            <pc:docMk/>
            <pc:sldMk cId="251371923" sldId="262"/>
            <ac:spMk id="31" creationId="{3B2069EE-A08E-44F0-B3F9-3CF8CC2DCAD5}"/>
          </ac:spMkLst>
        </pc:spChg>
        <pc:spChg chg="add del">
          <ac:chgData name="Jazbec, Aljaž" userId="3374111e-ef2b-46b0-9ebd-a7a7f6b3beca" providerId="ADAL" clId="{978C6BE8-3356-48EA-893A-26F1A557BE60}" dt="2021-05-13T10:14:02.348" v="1549" actId="26606"/>
          <ac:spMkLst>
            <pc:docMk/>
            <pc:sldMk cId="251371923" sldId="262"/>
            <ac:spMk id="34" creationId="{C991AD47-9C99-472F-BDAA-21B183F33947}"/>
          </ac:spMkLst>
        </pc:spChg>
        <pc:spChg chg="add del">
          <ac:chgData name="Jazbec, Aljaž" userId="3374111e-ef2b-46b0-9ebd-a7a7f6b3beca" providerId="ADAL" clId="{978C6BE8-3356-48EA-893A-26F1A557BE60}" dt="2021-05-13T10:14:02.348" v="1549" actId="26606"/>
          <ac:spMkLst>
            <pc:docMk/>
            <pc:sldMk cId="251371923" sldId="262"/>
            <ac:spMk id="35" creationId="{9E706731-3860-4E73-9335-A870F6741F0B}"/>
          </ac:spMkLst>
        </pc:spChg>
        <pc:spChg chg="add del">
          <ac:chgData name="Jazbec, Aljaž" userId="3374111e-ef2b-46b0-9ebd-a7a7f6b3beca" providerId="ADAL" clId="{978C6BE8-3356-48EA-893A-26F1A557BE60}" dt="2021-05-13T10:14:02.348" v="1549" actId="26606"/>
          <ac:spMkLst>
            <pc:docMk/>
            <pc:sldMk cId="251371923" sldId="262"/>
            <ac:spMk id="36" creationId="{CD2ED21F-DC95-4AD1-8327-D561F5FCA3A6}"/>
          </ac:spMkLst>
        </pc:spChg>
        <pc:spChg chg="add">
          <ac:chgData name="Jazbec, Aljaž" userId="3374111e-ef2b-46b0-9ebd-a7a7f6b3beca" providerId="ADAL" clId="{978C6BE8-3356-48EA-893A-26F1A557BE60}" dt="2021-05-13T10:14:02.348" v="1549" actId="26606"/>
          <ac:spMkLst>
            <pc:docMk/>
            <pc:sldMk cId="251371923" sldId="262"/>
            <ac:spMk id="41" creationId="{D1C26593-9A51-48FE-9FA2-A9052E57F390}"/>
          </ac:spMkLst>
        </pc:spChg>
        <pc:spChg chg="add">
          <ac:chgData name="Jazbec, Aljaž" userId="3374111e-ef2b-46b0-9ebd-a7a7f6b3beca" providerId="ADAL" clId="{978C6BE8-3356-48EA-893A-26F1A557BE60}" dt="2021-05-13T10:14:02.348" v="1549" actId="26606"/>
          <ac:spMkLst>
            <pc:docMk/>
            <pc:sldMk cId="251371923" sldId="262"/>
            <ac:spMk id="43" creationId="{B9D473B1-934D-4F2D-AC4B-5BFB4BAC5DCD}"/>
          </ac:spMkLst>
        </pc:spChg>
        <pc:spChg chg="add">
          <ac:chgData name="Jazbec, Aljaž" userId="3374111e-ef2b-46b0-9ebd-a7a7f6b3beca" providerId="ADAL" clId="{978C6BE8-3356-48EA-893A-26F1A557BE60}" dt="2021-05-13T10:14:02.348" v="1549" actId="26606"/>
          <ac:spMkLst>
            <pc:docMk/>
            <pc:sldMk cId="251371923" sldId="262"/>
            <ac:spMk id="45" creationId="{CDE3C03E-D949-4F50-AAFA-3278B2212124}"/>
          </ac:spMkLst>
        </pc:spChg>
        <pc:grpChg chg="add del">
          <ac:chgData name="Jazbec, Aljaž" userId="3374111e-ef2b-46b0-9ebd-a7a7f6b3beca" providerId="ADAL" clId="{978C6BE8-3356-48EA-893A-26F1A557BE60}" dt="2021-05-13T10:13:32.624" v="1547" actId="26606"/>
          <ac:grpSpMkLst>
            <pc:docMk/>
            <pc:sldMk cId="251371923" sldId="262"/>
            <ac:grpSpMk id="22" creationId="{9C6E8597-0CCE-4A8A-9326-AA52691A1C81}"/>
          </ac:grpSpMkLst>
        </pc:grpChg>
        <pc:grpChg chg="add del">
          <ac:chgData name="Jazbec, Aljaž" userId="3374111e-ef2b-46b0-9ebd-a7a7f6b3beca" providerId="ADAL" clId="{978C6BE8-3356-48EA-893A-26F1A557BE60}" dt="2021-05-13T10:13:32.610" v="1546" actId="26606"/>
          <ac:grpSpMkLst>
            <pc:docMk/>
            <pc:sldMk cId="251371923" sldId="262"/>
            <ac:grpSpMk id="27" creationId="{A50943B0-FDF7-4C2C-B784-9208C945A8C3}"/>
          </ac:grpSpMkLst>
        </pc:grpChg>
        <pc:grpChg chg="add del">
          <ac:chgData name="Jazbec, Aljaž" userId="3374111e-ef2b-46b0-9ebd-a7a7f6b3beca" providerId="ADAL" clId="{978C6BE8-3356-48EA-893A-26F1A557BE60}" dt="2021-05-13T10:13:04.009" v="1542" actId="26606"/>
          <ac:grpSpMkLst>
            <pc:docMk/>
            <pc:sldMk cId="251371923" sldId="262"/>
            <ac:grpSpMk id="33" creationId="{9C6E8597-0CCE-4A8A-9326-AA52691A1C81}"/>
          </ac:grpSpMkLst>
        </pc:grpChg>
        <pc:picChg chg="add mod ord">
          <ac:chgData name="Jazbec, Aljaž" userId="3374111e-ef2b-46b0-9ebd-a7a7f6b3beca" providerId="ADAL" clId="{978C6BE8-3356-48EA-893A-26F1A557BE60}" dt="2021-05-13T10:14:02.348" v="1549" actId="26606"/>
          <ac:picMkLst>
            <pc:docMk/>
            <pc:sldMk cId="251371923" sldId="262"/>
            <ac:picMk id="4" creationId="{A786FC5B-0D1F-4575-98E5-EB7685CDB362}"/>
          </ac:picMkLst>
        </pc:picChg>
        <pc:picChg chg="add mod ord">
          <ac:chgData name="Jazbec, Aljaž" userId="3374111e-ef2b-46b0-9ebd-a7a7f6b3beca" providerId="ADAL" clId="{978C6BE8-3356-48EA-893A-26F1A557BE60}" dt="2021-05-13T10:14:02.348" v="1549" actId="26606"/>
          <ac:picMkLst>
            <pc:docMk/>
            <pc:sldMk cId="251371923" sldId="262"/>
            <ac:picMk id="5" creationId="{AEED5E71-621D-4C91-850C-E3634C129DB6}"/>
          </ac:picMkLst>
        </pc:picChg>
        <pc:picChg chg="add del mod">
          <ac:chgData name="Jazbec, Aljaž" userId="3374111e-ef2b-46b0-9ebd-a7a7f6b3beca" providerId="ADAL" clId="{978C6BE8-3356-48EA-893A-26F1A557BE60}" dt="2021-05-13T10:13:06.830" v="1543" actId="21"/>
          <ac:picMkLst>
            <pc:docMk/>
            <pc:sldMk cId="251371923" sldId="262"/>
            <ac:picMk id="6" creationId="{B78609D3-D9B9-49C2-8307-D9DCEFA2D9B2}"/>
          </ac:picMkLst>
        </pc:picChg>
        <pc:picChg chg="add mod">
          <ac:chgData name="Jazbec, Aljaž" userId="3374111e-ef2b-46b0-9ebd-a7a7f6b3beca" providerId="ADAL" clId="{978C6BE8-3356-48EA-893A-26F1A557BE60}" dt="2021-05-13T10:14:02.348" v="1549" actId="26606"/>
          <ac:picMkLst>
            <pc:docMk/>
            <pc:sldMk cId="251371923" sldId="262"/>
            <ac:picMk id="7" creationId="{C7BDD0F4-5194-4E0F-AF2D-4F48C2E5235E}"/>
          </ac:picMkLst>
        </pc:picChg>
        <pc:picChg chg="add mod">
          <ac:chgData name="Jazbec, Aljaž" userId="3374111e-ef2b-46b0-9ebd-a7a7f6b3beca" providerId="ADAL" clId="{978C6BE8-3356-48EA-893A-26F1A557BE60}" dt="2021-05-13T10:14:02.348" v="1549" actId="26606"/>
          <ac:picMkLst>
            <pc:docMk/>
            <pc:sldMk cId="251371923" sldId="262"/>
            <ac:picMk id="8" creationId="{B4E7A4E9-967B-4155-9F21-6D53C38D6F28}"/>
          </ac:picMkLst>
        </pc:picChg>
      </pc:sldChg>
      <pc:sldChg chg="addSp delSp modSp new mod setBg">
        <pc:chgData name="Jazbec, Aljaž" userId="3374111e-ef2b-46b0-9ebd-a7a7f6b3beca" providerId="ADAL" clId="{978C6BE8-3356-48EA-893A-26F1A557BE60}" dt="2021-05-14T09:28:28.298" v="1955" actId="26606"/>
        <pc:sldMkLst>
          <pc:docMk/>
          <pc:sldMk cId="1816213042" sldId="264"/>
        </pc:sldMkLst>
        <pc:spChg chg="add del">
          <ac:chgData name="Jazbec, Aljaž" userId="3374111e-ef2b-46b0-9ebd-a7a7f6b3beca" providerId="ADAL" clId="{978C6BE8-3356-48EA-893A-26F1A557BE60}" dt="2021-05-13T10:18:17.049" v="1554" actId="26606"/>
          <ac:spMkLst>
            <pc:docMk/>
            <pc:sldMk cId="1816213042" sldId="264"/>
            <ac:spMk id="2" creationId="{AE691154-7289-4F9A-A868-1400F4021984}"/>
          </ac:spMkLst>
        </pc:spChg>
        <pc:spChg chg="add del mod">
          <ac:chgData name="Jazbec, Aljaž" userId="3374111e-ef2b-46b0-9ebd-a7a7f6b3beca" providerId="ADAL" clId="{978C6BE8-3356-48EA-893A-26F1A557BE60}" dt="2021-05-14T09:28:28.298" v="1955" actId="26606"/>
          <ac:spMkLst>
            <pc:docMk/>
            <pc:sldMk cId="1816213042" sldId="264"/>
            <ac:spMk id="3" creationId="{11E547BA-DA86-4EED-A4A4-004E996A2A36}"/>
          </ac:spMkLst>
        </pc:spChg>
        <pc:spChg chg="del">
          <ac:chgData name="Jazbec, Aljaž" userId="3374111e-ef2b-46b0-9ebd-a7a7f6b3beca" providerId="ADAL" clId="{978C6BE8-3356-48EA-893A-26F1A557BE60}" dt="2021-05-13T10:18:09.861" v="1551"/>
          <ac:spMkLst>
            <pc:docMk/>
            <pc:sldMk cId="1816213042" sldId="264"/>
            <ac:spMk id="3" creationId="{6DB6C0E3-6C9B-4582-A4CD-DBAD300A578C}"/>
          </ac:spMkLst>
        </pc:spChg>
        <pc:spChg chg="add del">
          <ac:chgData name="Jazbec, Aljaž" userId="3374111e-ef2b-46b0-9ebd-a7a7f6b3beca" providerId="ADAL" clId="{978C6BE8-3356-48EA-893A-26F1A557BE60}" dt="2021-05-13T10:18:17.041" v="1553" actId="26606"/>
          <ac:spMkLst>
            <pc:docMk/>
            <pc:sldMk cId="1816213042" sldId="264"/>
            <ac:spMk id="9" creationId="{AB8C311F-7253-4AED-9701-7FC0708C41C7}"/>
          </ac:spMkLst>
        </pc:spChg>
        <pc:spChg chg="add del">
          <ac:chgData name="Jazbec, Aljaž" userId="3374111e-ef2b-46b0-9ebd-a7a7f6b3beca" providerId="ADAL" clId="{978C6BE8-3356-48EA-893A-26F1A557BE60}" dt="2021-05-13T10:18:17.041" v="1553" actId="26606"/>
          <ac:spMkLst>
            <pc:docMk/>
            <pc:sldMk cId="1816213042" sldId="264"/>
            <ac:spMk id="11" creationId="{E2384209-CB15-4CDF-9D31-C44FD9A3F20D}"/>
          </ac:spMkLst>
        </pc:spChg>
        <pc:spChg chg="add del">
          <ac:chgData name="Jazbec, Aljaž" userId="3374111e-ef2b-46b0-9ebd-a7a7f6b3beca" providerId="ADAL" clId="{978C6BE8-3356-48EA-893A-26F1A557BE60}" dt="2021-05-13T10:18:17.041" v="1553" actId="26606"/>
          <ac:spMkLst>
            <pc:docMk/>
            <pc:sldMk cId="1816213042" sldId="264"/>
            <ac:spMk id="13" creationId="{2633B3B5-CC90-43F0-8714-D31D1F3F0209}"/>
          </ac:spMkLst>
        </pc:spChg>
        <pc:spChg chg="add del">
          <ac:chgData name="Jazbec, Aljaž" userId="3374111e-ef2b-46b0-9ebd-a7a7f6b3beca" providerId="ADAL" clId="{978C6BE8-3356-48EA-893A-26F1A557BE60}" dt="2021-05-13T10:18:17.041" v="1553" actId="26606"/>
          <ac:spMkLst>
            <pc:docMk/>
            <pc:sldMk cId="1816213042" sldId="264"/>
            <ac:spMk id="15" creationId="{A8D57A06-A426-446D-B02C-A2DC6B62E45E}"/>
          </ac:spMkLst>
        </pc:spChg>
        <pc:spChg chg="add del">
          <ac:chgData name="Jazbec, Aljaž" userId="3374111e-ef2b-46b0-9ebd-a7a7f6b3beca" providerId="ADAL" clId="{978C6BE8-3356-48EA-893A-26F1A557BE60}" dt="2021-05-14T09:28:28.298" v="1955" actId="26606"/>
          <ac:spMkLst>
            <pc:docMk/>
            <pc:sldMk cId="1816213042" sldId="264"/>
            <ac:spMk id="17" creationId="{ED55A19D-297C-4231-AD1F-08EF9B4AA8F4}"/>
          </ac:spMkLst>
        </pc:spChg>
        <pc:spChg chg="add del">
          <ac:chgData name="Jazbec, Aljaž" userId="3374111e-ef2b-46b0-9ebd-a7a7f6b3beca" providerId="ADAL" clId="{978C6BE8-3356-48EA-893A-26F1A557BE60}" dt="2021-05-14T09:28:28.298" v="1955" actId="26606"/>
          <ac:spMkLst>
            <pc:docMk/>
            <pc:sldMk cId="1816213042" sldId="264"/>
            <ac:spMk id="18" creationId="{EBAB6C56-3D38-4923-996E-BD474BBB91E9}"/>
          </ac:spMkLst>
        </pc:spChg>
        <pc:spChg chg="add del">
          <ac:chgData name="Jazbec, Aljaž" userId="3374111e-ef2b-46b0-9ebd-a7a7f6b3beca" providerId="ADAL" clId="{978C6BE8-3356-48EA-893A-26F1A557BE60}" dt="2021-05-14T09:28:28.298" v="1955" actId="26606"/>
          <ac:spMkLst>
            <pc:docMk/>
            <pc:sldMk cId="1816213042" sldId="264"/>
            <ac:spMk id="19" creationId="{20CD21DB-082D-417D-A5AB-FC838AF9D944}"/>
          </ac:spMkLst>
        </pc:spChg>
        <pc:spChg chg="add del">
          <ac:chgData name="Jazbec, Aljaž" userId="3374111e-ef2b-46b0-9ebd-a7a7f6b3beca" providerId="ADAL" clId="{978C6BE8-3356-48EA-893A-26F1A557BE60}" dt="2021-05-14T09:28:28.283" v="1954" actId="26606"/>
          <ac:spMkLst>
            <pc:docMk/>
            <pc:sldMk cId="1816213042" sldId="264"/>
            <ac:spMk id="71" creationId="{32BC26D8-82FB-445E-AA49-62A77D7C1EE0}"/>
          </ac:spMkLst>
        </pc:spChg>
        <pc:spChg chg="add del">
          <ac:chgData name="Jazbec, Aljaž" userId="3374111e-ef2b-46b0-9ebd-a7a7f6b3beca" providerId="ADAL" clId="{978C6BE8-3356-48EA-893A-26F1A557BE60}" dt="2021-05-14T09:28:28.283" v="1954" actId="26606"/>
          <ac:spMkLst>
            <pc:docMk/>
            <pc:sldMk cId="1816213042" sldId="264"/>
            <ac:spMk id="73" creationId="{CB44330D-EA18-4254-AA95-EB49948539B8}"/>
          </ac:spMkLst>
        </pc:spChg>
        <pc:spChg chg="add">
          <ac:chgData name="Jazbec, Aljaž" userId="3374111e-ef2b-46b0-9ebd-a7a7f6b3beca" providerId="ADAL" clId="{978C6BE8-3356-48EA-893A-26F1A557BE60}" dt="2021-05-14T09:28:28.298" v="1955" actId="26606"/>
          <ac:spMkLst>
            <pc:docMk/>
            <pc:sldMk cId="1816213042" sldId="264"/>
            <ac:spMk id="75" creationId="{2633B3B5-CC90-43F0-8714-D31D1F3F0209}"/>
          </ac:spMkLst>
        </pc:spChg>
        <pc:spChg chg="add">
          <ac:chgData name="Jazbec, Aljaž" userId="3374111e-ef2b-46b0-9ebd-a7a7f6b3beca" providerId="ADAL" clId="{978C6BE8-3356-48EA-893A-26F1A557BE60}" dt="2021-05-14T09:28:28.298" v="1955" actId="26606"/>
          <ac:spMkLst>
            <pc:docMk/>
            <pc:sldMk cId="1816213042" sldId="264"/>
            <ac:spMk id="77" creationId="{A8D57A06-A426-446D-B02C-A2DC6B62E45E}"/>
          </ac:spMkLst>
        </pc:spChg>
        <pc:spChg chg="add">
          <ac:chgData name="Jazbec, Aljaž" userId="3374111e-ef2b-46b0-9ebd-a7a7f6b3beca" providerId="ADAL" clId="{978C6BE8-3356-48EA-893A-26F1A557BE60}" dt="2021-05-14T09:28:28.298" v="1955" actId="26606"/>
          <ac:spMkLst>
            <pc:docMk/>
            <pc:sldMk cId="1816213042" sldId="264"/>
            <ac:spMk id="1028" creationId="{AB8C311F-7253-4AED-9701-7FC0708C41C7}"/>
          </ac:spMkLst>
        </pc:spChg>
        <pc:spChg chg="add">
          <ac:chgData name="Jazbec, Aljaž" userId="3374111e-ef2b-46b0-9ebd-a7a7f6b3beca" providerId="ADAL" clId="{978C6BE8-3356-48EA-893A-26F1A557BE60}" dt="2021-05-14T09:28:28.298" v="1955" actId="26606"/>
          <ac:spMkLst>
            <pc:docMk/>
            <pc:sldMk cId="1816213042" sldId="264"/>
            <ac:spMk id="1029" creationId="{E2384209-CB15-4CDF-9D31-C44FD9A3F20D}"/>
          </ac:spMkLst>
        </pc:spChg>
        <pc:picChg chg="add del mod">
          <ac:chgData name="Jazbec, Aljaž" userId="3374111e-ef2b-46b0-9ebd-a7a7f6b3beca" providerId="ADAL" clId="{978C6BE8-3356-48EA-893A-26F1A557BE60}" dt="2021-05-14T09:28:16.943" v="1951" actId="478"/>
          <ac:picMkLst>
            <pc:docMk/>
            <pc:sldMk cId="1816213042" sldId="264"/>
            <ac:picMk id="4" creationId="{15729DB7-A761-4350-B470-C197DF0A0B3A}"/>
          </ac:picMkLst>
        </pc:picChg>
        <pc:picChg chg="add mod">
          <ac:chgData name="Jazbec, Aljaž" userId="3374111e-ef2b-46b0-9ebd-a7a7f6b3beca" providerId="ADAL" clId="{978C6BE8-3356-48EA-893A-26F1A557BE60}" dt="2021-05-14T09:28:28.298" v="1955" actId="26606"/>
          <ac:picMkLst>
            <pc:docMk/>
            <pc:sldMk cId="1816213042" sldId="264"/>
            <ac:picMk id="1026" creationId="{A0A46767-1F77-4DD9-BE2C-EE459992A3E9}"/>
          </ac:picMkLst>
        </pc:picChg>
      </pc:sldChg>
      <pc:sldChg chg="new del">
        <pc:chgData name="Jazbec, Aljaž" userId="3374111e-ef2b-46b0-9ebd-a7a7f6b3beca" providerId="ADAL" clId="{978C6BE8-3356-48EA-893A-26F1A557BE60}" dt="2021-05-14T09:19:42.829" v="1570" actId="2696"/>
        <pc:sldMkLst>
          <pc:docMk/>
          <pc:sldMk cId="2423233861" sldId="265"/>
        </pc:sldMkLst>
      </pc:sldChg>
    </pc:docChg>
  </pc:docChgLst>
  <pc:docChgLst>
    <pc:chgData name="Guest User" userId="S::urn:spo:anon#7db425184e5a1a4773b0f66273801444e43d1410c3614e3a5096414b07a2768b::" providerId="AD" clId="Web-{640C838F-E8F8-24D5-FF80-BCB7A5782976}"/>
    <pc:docChg chg="addSld modSld addMainMaster delMainMaster">
      <pc:chgData name="Guest User" userId="S::urn:spo:anon#7db425184e5a1a4773b0f66273801444e43d1410c3614e3a5096414b07a2768b::" providerId="AD" clId="Web-{640C838F-E8F8-24D5-FF80-BCB7A5782976}" dt="2021-05-13T10:16:06.879" v="160"/>
      <pc:docMkLst>
        <pc:docMk/>
      </pc:docMkLst>
      <pc:sldChg chg="delSp modSp mod modClrScheme delDesignElem chgLayout">
        <pc:chgData name="Guest User" userId="S::urn:spo:anon#7db425184e5a1a4773b0f66273801444e43d1410c3614e3a5096414b07a2768b::" providerId="AD" clId="Web-{640C838F-E8F8-24D5-FF80-BCB7A5782976}" dt="2021-05-13T10:01:53.843" v="90"/>
        <pc:sldMkLst>
          <pc:docMk/>
          <pc:sldMk cId="109857222" sldId="256"/>
        </pc:sldMkLst>
        <pc:spChg chg="mod ord">
          <ac:chgData name="Guest User" userId="S::urn:spo:anon#7db425184e5a1a4773b0f66273801444e43d1410c3614e3a5096414b07a2768b::" providerId="AD" clId="Web-{640C838F-E8F8-24D5-FF80-BCB7A5782976}" dt="2021-05-13T10:01:53.843" v="90"/>
          <ac:spMkLst>
            <pc:docMk/>
            <pc:sldMk cId="109857222" sldId="256"/>
            <ac:spMk id="2" creationId="{00000000-0000-0000-0000-000000000000}"/>
          </ac:spMkLst>
        </pc:spChg>
        <pc:spChg chg="mod ord">
          <ac:chgData name="Guest User" userId="S::urn:spo:anon#7db425184e5a1a4773b0f66273801444e43d1410c3614e3a5096414b07a2768b::" providerId="AD" clId="Web-{640C838F-E8F8-24D5-FF80-BCB7A5782976}" dt="2021-05-13T10:01:53.843" v="90"/>
          <ac:spMkLst>
            <pc:docMk/>
            <pc:sldMk cId="109857222" sldId="256"/>
            <ac:spMk id="3" creationId="{00000000-0000-0000-0000-000000000000}"/>
          </ac:spMkLst>
        </pc:spChg>
        <pc:spChg chg="del">
          <ac:chgData name="Guest User" userId="S::urn:spo:anon#7db425184e5a1a4773b0f66273801444e43d1410c3614e3a5096414b07a2768b::" providerId="AD" clId="Web-{640C838F-E8F8-24D5-FF80-BCB7A5782976}" dt="2021-05-13T09:59:55.200" v="77"/>
          <ac:spMkLst>
            <pc:docMk/>
            <pc:sldMk cId="109857222" sldId="256"/>
            <ac:spMk id="9" creationId="{605494DE-B078-4D87-BB01-C84320618DAD}"/>
          </ac:spMkLst>
        </pc:spChg>
        <pc:spChg chg="del">
          <ac:chgData name="Guest User" userId="S::urn:spo:anon#7db425184e5a1a4773b0f66273801444e43d1410c3614e3a5096414b07a2768b::" providerId="AD" clId="Web-{640C838F-E8F8-24D5-FF80-BCB7A5782976}" dt="2021-05-13T09:59:55.200" v="77"/>
          <ac:spMkLst>
            <pc:docMk/>
            <pc:sldMk cId="109857222" sldId="256"/>
            <ac:spMk id="11" creationId="{9A0576B0-CD8C-4661-95C8-A9F2CE7CDDB0}"/>
          </ac:spMkLst>
        </pc:spChg>
        <pc:spChg chg="del">
          <ac:chgData name="Guest User" userId="S::urn:spo:anon#7db425184e5a1a4773b0f66273801444e43d1410c3614e3a5096414b07a2768b::" providerId="AD" clId="Web-{640C838F-E8F8-24D5-FF80-BCB7A5782976}" dt="2021-05-13T09:59:55.200" v="77"/>
          <ac:spMkLst>
            <pc:docMk/>
            <pc:sldMk cId="109857222" sldId="256"/>
            <ac:spMk id="13" creationId="{3FF60E2B-3919-423C-B1FF-56CDE6681165}"/>
          </ac:spMkLst>
        </pc:spChg>
      </pc:sldChg>
      <pc:sldChg chg="addSp delSp modSp mod modClrScheme delDesignElem chgLayout">
        <pc:chgData name="Guest User" userId="S::urn:spo:anon#7db425184e5a1a4773b0f66273801444e43d1410c3614e3a5096414b07a2768b::" providerId="AD" clId="Web-{640C838F-E8F8-24D5-FF80-BCB7A5782976}" dt="2021-05-13T10:01:53.843" v="90"/>
        <pc:sldMkLst>
          <pc:docMk/>
          <pc:sldMk cId="3144443536" sldId="257"/>
        </pc:sldMkLst>
        <pc:spChg chg="mod ord">
          <ac:chgData name="Guest User" userId="S::urn:spo:anon#7db425184e5a1a4773b0f66273801444e43d1410c3614e3a5096414b07a2768b::" providerId="AD" clId="Web-{640C838F-E8F8-24D5-FF80-BCB7A5782976}" dt="2021-05-13T10:01:53.843" v="90"/>
          <ac:spMkLst>
            <pc:docMk/>
            <pc:sldMk cId="3144443536" sldId="257"/>
            <ac:spMk id="2" creationId="{7236F821-9175-4693-AB9B-03070A8E1DC3}"/>
          </ac:spMkLst>
        </pc:spChg>
        <pc:spChg chg="mod ord">
          <ac:chgData name="Guest User" userId="S::urn:spo:anon#7db425184e5a1a4773b0f66273801444e43d1410c3614e3a5096414b07a2768b::" providerId="AD" clId="Web-{640C838F-E8F8-24D5-FF80-BCB7A5782976}" dt="2021-05-13T10:01:53.843" v="90"/>
          <ac:spMkLst>
            <pc:docMk/>
            <pc:sldMk cId="3144443536" sldId="257"/>
            <ac:spMk id="8" creationId="{F6893580-66BA-42F4-B7FD-FC2131F2523D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01:53.843" v="90"/>
          <ac:spMkLst>
            <pc:docMk/>
            <pc:sldMk cId="3144443536" sldId="257"/>
            <ac:spMk id="40" creationId="{EF9B8DF2-C3F5-49A2-94D2-F7B65A0F1F15}"/>
          </ac:spMkLst>
        </pc:spChg>
      </pc:sldChg>
      <pc:sldChg chg="addSp delSp modSp new mod modClrScheme delDesignElem chgLayout">
        <pc:chgData name="Guest User" userId="S::urn:spo:anon#7db425184e5a1a4773b0f66273801444e43d1410c3614e3a5096414b07a2768b::" providerId="AD" clId="Web-{640C838F-E8F8-24D5-FF80-BCB7A5782976}" dt="2021-05-13T10:04:43.738" v="97" actId="1076"/>
        <pc:sldMkLst>
          <pc:docMk/>
          <pc:sldMk cId="2390390603" sldId="258"/>
        </pc:sldMkLst>
        <pc:spChg chg="mod ord">
          <ac:chgData name="Guest User" userId="S::urn:spo:anon#7db425184e5a1a4773b0f66273801444e43d1410c3614e3a5096414b07a2768b::" providerId="AD" clId="Web-{640C838F-E8F8-24D5-FF80-BCB7A5782976}" dt="2021-05-13T10:01:59.671" v="91"/>
          <ac:spMkLst>
            <pc:docMk/>
            <pc:sldMk cId="2390390603" sldId="258"/>
            <ac:spMk id="2" creationId="{D85F8CE7-7078-4198-8B10-8DBD9369FD1C}"/>
          </ac:spMkLst>
        </pc:spChg>
        <pc:spChg chg="mod ord">
          <ac:chgData name="Guest User" userId="S::urn:spo:anon#7db425184e5a1a4773b0f66273801444e43d1410c3614e3a5096414b07a2768b::" providerId="AD" clId="Web-{640C838F-E8F8-24D5-FF80-BCB7A5782976}" dt="2021-05-13T10:01:59.671" v="91"/>
          <ac:spMkLst>
            <pc:docMk/>
            <pc:sldMk cId="2390390603" sldId="258"/>
            <ac:spMk id="3" creationId="{CCBCB0F6-DE13-4683-978E-DADA9E5BEDCE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01:59.671" v="91"/>
          <ac:spMkLst>
            <pc:docMk/>
            <pc:sldMk cId="2390390603" sldId="258"/>
            <ac:spMk id="9" creationId="{B95B9BA8-1D69-4796-85F5-B6D0BD52354B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01:20.420" v="85"/>
          <ac:spMkLst>
            <pc:docMk/>
            <pc:sldMk cId="2390390603" sldId="258"/>
            <ac:spMk id="19" creationId="{B95B9BA8-1D69-4796-85F5-B6D0BD52354B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01:59.671" v="91"/>
          <ac:spMkLst>
            <pc:docMk/>
            <pc:sldMk cId="2390390603" sldId="258"/>
            <ac:spMk id="20" creationId="{C4E4288A-DFC8-40A2-90E5-70E851A933AD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01:14.498" v="83"/>
          <ac:spMkLst>
            <pc:docMk/>
            <pc:sldMk cId="2390390603" sldId="258"/>
            <ac:spMk id="22" creationId="{A7AE9375-4664-4DB2-922D-2782A6E439AC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01:14.498" v="83"/>
          <ac:spMkLst>
            <pc:docMk/>
            <pc:sldMk cId="2390390603" sldId="258"/>
            <ac:spMk id="26" creationId="{C87417AF-190E-4D6E-AFA6-7D3E84B0B430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01:59.671" v="91"/>
          <ac:spMkLst>
            <pc:docMk/>
            <pc:sldMk cId="2390390603" sldId="258"/>
            <ac:spMk id="27" creationId="{BD2BFF02-DF78-4F07-B176-52514E13127D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01:14.498" v="83"/>
          <ac:spMkLst>
            <pc:docMk/>
            <pc:sldMk cId="2390390603" sldId="258"/>
            <ac:spMk id="28" creationId="{80B30ED8-273E-4C07-8568-2FE5CC5C483D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01:59.671" v="91"/>
          <ac:spMkLst>
            <pc:docMk/>
            <pc:sldMk cId="2390390603" sldId="258"/>
            <ac:spMk id="30" creationId="{0DB06EAB-7D8C-403A-86C5-B5FD79A13650}"/>
          </ac:spMkLst>
        </pc:spChg>
        <pc:grpChg chg="add del">
          <ac:chgData name="Guest User" userId="S::urn:spo:anon#7db425184e5a1a4773b0f66273801444e43d1410c3614e3a5096414b07a2768b::" providerId="AD" clId="Web-{640C838F-E8F8-24D5-FF80-BCB7A5782976}" dt="2021-05-13T10:01:59.671" v="91"/>
          <ac:grpSpMkLst>
            <pc:docMk/>
            <pc:sldMk cId="2390390603" sldId="258"/>
            <ac:grpSpMk id="11" creationId="{D44E3F87-3D58-4B03-86B2-15A5C5B9C964}"/>
          </ac:grpSpMkLst>
        </pc:grpChg>
        <pc:grpChg chg="add del">
          <ac:chgData name="Guest User" userId="S::urn:spo:anon#7db425184e5a1a4773b0f66273801444e43d1410c3614e3a5096414b07a2768b::" providerId="AD" clId="Web-{640C838F-E8F8-24D5-FF80-BCB7A5782976}" dt="2021-05-13T10:01:59.671" v="91"/>
          <ac:grpSpMkLst>
            <pc:docMk/>
            <pc:sldMk cId="2390390603" sldId="258"/>
            <ac:grpSpMk id="21" creationId="{B63C2D82-D4FA-4A37-BB01-1E7B21E4FF20}"/>
          </ac:grpSpMkLst>
        </pc:grpChg>
        <pc:picChg chg="del mod">
          <ac:chgData name="Guest User" userId="S::urn:spo:anon#7db425184e5a1a4773b0f66273801444e43d1410c3614e3a5096414b07a2768b::" providerId="AD" clId="Web-{640C838F-E8F8-24D5-FF80-BCB7A5782976}" dt="2021-05-13T09:53:33.097" v="67"/>
          <ac:picMkLst>
            <pc:docMk/>
            <pc:sldMk cId="2390390603" sldId="258"/>
            <ac:picMk id="4" creationId="{B06DD075-53A8-499F-A8EF-58B9C3A19594}"/>
          </ac:picMkLst>
        </pc:picChg>
        <pc:picChg chg="add del mod">
          <ac:chgData name="Guest User" userId="S::urn:spo:anon#7db425184e5a1a4773b0f66273801444e43d1410c3614e3a5096414b07a2768b::" providerId="AD" clId="Web-{640C838F-E8F8-24D5-FF80-BCB7A5782976}" dt="2021-05-13T09:46:06.586" v="59"/>
          <ac:picMkLst>
            <pc:docMk/>
            <pc:sldMk cId="2390390603" sldId="258"/>
            <ac:picMk id="5" creationId="{094257F6-0A3F-429C-9444-5FCE48390FF7}"/>
          </ac:picMkLst>
        </pc:picChg>
        <pc:picChg chg="add mod">
          <ac:chgData name="Guest User" userId="S::urn:spo:anon#7db425184e5a1a4773b0f66273801444e43d1410c3614e3a5096414b07a2768b::" providerId="AD" clId="Web-{640C838F-E8F8-24D5-FF80-BCB7A5782976}" dt="2021-05-13T10:04:39.972" v="96" actId="1076"/>
          <ac:picMkLst>
            <pc:docMk/>
            <pc:sldMk cId="2390390603" sldId="258"/>
            <ac:picMk id="6" creationId="{FAC462B1-B699-45D5-A654-985F19495C07}"/>
          </ac:picMkLst>
        </pc:picChg>
        <pc:picChg chg="add del mod">
          <ac:chgData name="Guest User" userId="S::urn:spo:anon#7db425184e5a1a4773b0f66273801444e43d1410c3614e3a5096414b07a2768b::" providerId="AD" clId="Web-{640C838F-E8F8-24D5-FF80-BCB7A5782976}" dt="2021-05-13T10:00:19.356" v="79"/>
          <ac:picMkLst>
            <pc:docMk/>
            <pc:sldMk cId="2390390603" sldId="258"/>
            <ac:picMk id="7" creationId="{CDC8BDFB-2285-4A63-8314-BC39975B7283}"/>
          </ac:picMkLst>
        </pc:picChg>
        <pc:picChg chg="add del mod">
          <ac:chgData name="Guest User" userId="S::urn:spo:anon#7db425184e5a1a4773b0f66273801444e43d1410c3614e3a5096414b07a2768b::" providerId="AD" clId="Web-{640C838F-E8F8-24D5-FF80-BCB7A5782976}" dt="2021-05-13T09:59:52.309" v="76"/>
          <ac:picMkLst>
            <pc:docMk/>
            <pc:sldMk cId="2390390603" sldId="258"/>
            <ac:picMk id="8" creationId="{382298ED-6813-4424-A7C4-4C19FA6F02A6}"/>
          </ac:picMkLst>
        </pc:picChg>
        <pc:picChg chg="add del mod ord">
          <ac:chgData name="Guest User" userId="S::urn:spo:anon#7db425184e5a1a4773b0f66273801444e43d1410c3614e3a5096414b07a2768b::" providerId="AD" clId="Web-{640C838F-E8F8-24D5-FF80-BCB7A5782976}" dt="2021-05-13T10:02:18.094" v="93"/>
          <ac:picMkLst>
            <pc:docMk/>
            <pc:sldMk cId="2390390603" sldId="258"/>
            <ac:picMk id="10" creationId="{97BD608A-2997-457F-A279-EEFCBD5CD799}"/>
          </ac:picMkLst>
        </pc:picChg>
        <pc:picChg chg="add mod">
          <ac:chgData name="Guest User" userId="S::urn:spo:anon#7db425184e5a1a4773b0f66273801444e43d1410c3614e3a5096414b07a2768b::" providerId="AD" clId="Web-{640C838F-E8F8-24D5-FF80-BCB7A5782976}" dt="2021-05-13T10:04:43.738" v="97" actId="1076"/>
          <ac:picMkLst>
            <pc:docMk/>
            <pc:sldMk cId="2390390603" sldId="258"/>
            <ac:picMk id="18" creationId="{71DBCDB2-E19A-4336-8F63-DA3FB44BBDFD}"/>
          </ac:picMkLst>
        </pc:picChg>
        <pc:cxnChg chg="add del">
          <ac:chgData name="Guest User" userId="S::urn:spo:anon#7db425184e5a1a4773b0f66273801444e43d1410c3614e3a5096414b07a2768b::" providerId="AD" clId="Web-{640C838F-E8F8-24D5-FF80-BCB7A5782976}" dt="2021-05-13T10:01:14.498" v="83"/>
          <ac:cxnSpMkLst>
            <pc:docMk/>
            <pc:sldMk cId="2390390603" sldId="258"/>
            <ac:cxnSpMk id="24" creationId="{EE504C98-6397-41C1-A8D8-2D9C4ED307E0}"/>
          </ac:cxnSpMkLst>
        </pc:cxnChg>
      </pc:sldChg>
      <pc:sldChg chg="addSp delSp modSp mod modClrScheme delDesignElem chgLayout">
        <pc:chgData name="Guest User" userId="S::urn:spo:anon#7db425184e5a1a4773b0f66273801444e43d1410c3614e3a5096414b07a2768b::" providerId="AD" clId="Web-{640C838F-E8F8-24D5-FF80-BCB7A5782976}" dt="2021-05-13T10:01:53.843" v="90"/>
        <pc:sldMkLst>
          <pc:docMk/>
          <pc:sldMk cId="162547217" sldId="259"/>
        </pc:sldMkLst>
        <pc:spChg chg="mod ord">
          <ac:chgData name="Guest User" userId="S::urn:spo:anon#7db425184e5a1a4773b0f66273801444e43d1410c3614e3a5096414b07a2768b::" providerId="AD" clId="Web-{640C838F-E8F8-24D5-FF80-BCB7A5782976}" dt="2021-05-13T10:01:53.843" v="90"/>
          <ac:spMkLst>
            <pc:docMk/>
            <pc:sldMk cId="162547217" sldId="259"/>
            <ac:spMk id="2" creationId="{53B71347-7A43-4869-800E-6FBA42941EE3}"/>
          </ac:spMkLst>
        </pc:spChg>
        <pc:spChg chg="mod ord">
          <ac:chgData name="Guest User" userId="S::urn:spo:anon#7db425184e5a1a4773b0f66273801444e43d1410c3614e3a5096414b07a2768b::" providerId="AD" clId="Web-{640C838F-E8F8-24D5-FF80-BCB7A5782976}" dt="2021-05-13T10:01:53.843" v="90"/>
          <ac:spMkLst>
            <pc:docMk/>
            <pc:sldMk cId="162547217" sldId="259"/>
            <ac:spMk id="3" creationId="{DE7BF62D-99E8-4A91-A2ED-65C2C48045A2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01:53.843" v="90"/>
          <ac:spMkLst>
            <pc:docMk/>
            <pc:sldMk cId="162547217" sldId="259"/>
            <ac:spMk id="11" creationId="{5A0118C5-4F8D-4CF4-BADD-53FEACC6C42A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01:53.843" v="90"/>
          <ac:spMkLst>
            <pc:docMk/>
            <pc:sldMk cId="162547217" sldId="259"/>
            <ac:spMk id="13" creationId="{F98F79A4-A6C7-4101-B1E9-27E05CB7CFA0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01:53.843" v="90"/>
          <ac:spMkLst>
            <pc:docMk/>
            <pc:sldMk cId="162547217" sldId="259"/>
            <ac:spMk id="15" creationId="{79AFCB35-9C04-4524-A0B1-57FF6865D013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01:53.843" v="90"/>
          <ac:spMkLst>
            <pc:docMk/>
            <pc:sldMk cId="162547217" sldId="259"/>
            <ac:spMk id="17" creationId="{D11AD2AD-0BA0-4DD3-8EEA-84686A0E718C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01:53.843" v="90"/>
          <ac:spMkLst>
            <pc:docMk/>
            <pc:sldMk cId="162547217" sldId="259"/>
            <ac:spMk id="19" creationId="{59463AC4-F96D-4507-9EE0-A831B7910271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01:53.843" v="90"/>
          <ac:spMkLst>
            <pc:docMk/>
            <pc:sldMk cId="162547217" sldId="259"/>
            <ac:spMk id="21" creationId="{9E5C5460-229E-46C8-A712-CC317985420F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01:53.843" v="90"/>
          <ac:spMkLst>
            <pc:docMk/>
            <pc:sldMk cId="162547217" sldId="259"/>
            <ac:spMk id="23" creationId="{FC3ABE8C-1C72-4141-BADF-DD681176459A}"/>
          </ac:spMkLst>
        </pc:spChg>
        <pc:grpChg chg="add del">
          <ac:chgData name="Guest User" userId="S::urn:spo:anon#7db425184e5a1a4773b0f66273801444e43d1410c3614e3a5096414b07a2768b::" providerId="AD" clId="Web-{640C838F-E8F8-24D5-FF80-BCB7A5782976}" dt="2021-05-13T10:01:53.843" v="90"/>
          <ac:grpSpMkLst>
            <pc:docMk/>
            <pc:sldMk cId="162547217" sldId="259"/>
            <ac:grpSpMk id="25" creationId="{0C156BF8-7FF7-440F-BE2B-417DFFE8BFA5}"/>
          </ac:grpSpMkLst>
        </pc:grpChg>
      </pc:sldChg>
      <pc:sldChg chg="addSp delSp modSp mod modClrScheme delDesignElem chgLayout">
        <pc:chgData name="Guest User" userId="S::urn:spo:anon#7db425184e5a1a4773b0f66273801444e43d1410c3614e3a5096414b07a2768b::" providerId="AD" clId="Web-{640C838F-E8F8-24D5-FF80-BCB7A5782976}" dt="2021-05-13T10:01:53.843" v="90"/>
        <pc:sldMkLst>
          <pc:docMk/>
          <pc:sldMk cId="1056916672" sldId="260"/>
        </pc:sldMkLst>
        <pc:spChg chg="mod ord">
          <ac:chgData name="Guest User" userId="S::urn:spo:anon#7db425184e5a1a4773b0f66273801444e43d1410c3614e3a5096414b07a2768b::" providerId="AD" clId="Web-{640C838F-E8F8-24D5-FF80-BCB7A5782976}" dt="2021-05-13T10:01:53.843" v="90"/>
          <ac:spMkLst>
            <pc:docMk/>
            <pc:sldMk cId="1056916672" sldId="260"/>
            <ac:spMk id="2" creationId="{CBCE7DFA-2089-4B8A-9E90-D3B14891F154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01:53.843" v="90"/>
          <ac:spMkLst>
            <pc:docMk/>
            <pc:sldMk cId="1056916672" sldId="260"/>
            <ac:spMk id="223" creationId="{C991AD47-9C99-472F-BDAA-21B183F33947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01:53.843" v="90"/>
          <ac:spMkLst>
            <pc:docMk/>
            <pc:sldMk cId="1056916672" sldId="260"/>
            <ac:spMk id="225" creationId="{9E706731-3860-4E73-9335-A870F6741F0B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01:53.843" v="90"/>
          <ac:spMkLst>
            <pc:docMk/>
            <pc:sldMk cId="1056916672" sldId="260"/>
            <ac:spMk id="227" creationId="{CD2ED21F-DC95-4AD1-8327-D561F5FCA3A6}"/>
          </ac:spMkLst>
        </pc:spChg>
        <pc:graphicFrameChg chg="mod ord">
          <ac:chgData name="Guest User" userId="S::urn:spo:anon#7db425184e5a1a4773b0f66273801444e43d1410c3614e3a5096414b07a2768b::" providerId="AD" clId="Web-{640C838F-E8F8-24D5-FF80-BCB7A5782976}" dt="2021-05-13T10:01:53.843" v="90"/>
          <ac:graphicFrameMkLst>
            <pc:docMk/>
            <pc:sldMk cId="1056916672" sldId="260"/>
            <ac:graphicFrameMk id="163" creationId="{7183C206-4C85-4C14-9681-7607B0018133}"/>
          </ac:graphicFrameMkLst>
        </pc:graphicFrameChg>
      </pc:sldChg>
      <pc:sldChg chg="modSp mod modClrScheme chgLayout">
        <pc:chgData name="Guest User" userId="S::urn:spo:anon#7db425184e5a1a4773b0f66273801444e43d1410c3614e3a5096414b07a2768b::" providerId="AD" clId="Web-{640C838F-E8F8-24D5-FF80-BCB7A5782976}" dt="2021-05-13T10:01:53.843" v="90"/>
        <pc:sldMkLst>
          <pc:docMk/>
          <pc:sldMk cId="3536098133" sldId="261"/>
        </pc:sldMkLst>
        <pc:spChg chg="mod ord">
          <ac:chgData name="Guest User" userId="S::urn:spo:anon#7db425184e5a1a4773b0f66273801444e43d1410c3614e3a5096414b07a2768b::" providerId="AD" clId="Web-{640C838F-E8F8-24D5-FF80-BCB7A5782976}" dt="2021-05-13T10:01:53.843" v="90"/>
          <ac:spMkLst>
            <pc:docMk/>
            <pc:sldMk cId="3536098133" sldId="261"/>
            <ac:spMk id="2" creationId="{131877C3-93DB-4F54-98FA-448338200082}"/>
          </ac:spMkLst>
        </pc:spChg>
        <pc:spChg chg="mod ord">
          <ac:chgData name="Guest User" userId="S::urn:spo:anon#7db425184e5a1a4773b0f66273801444e43d1410c3614e3a5096414b07a2768b::" providerId="AD" clId="Web-{640C838F-E8F8-24D5-FF80-BCB7A5782976}" dt="2021-05-13T10:01:53.843" v="90"/>
          <ac:spMkLst>
            <pc:docMk/>
            <pc:sldMk cId="3536098133" sldId="261"/>
            <ac:spMk id="3" creationId="{FFE75CAC-AA3D-4B1A-B8C4-C447EB30FBDC}"/>
          </ac:spMkLst>
        </pc:spChg>
      </pc:sldChg>
      <pc:sldChg chg="modSp">
        <pc:chgData name="Guest User" userId="S::urn:spo:anon#7db425184e5a1a4773b0f66273801444e43d1410c3614e3a5096414b07a2768b::" providerId="AD" clId="Web-{640C838F-E8F8-24D5-FF80-BCB7A5782976}" dt="2021-05-13T10:08:59.962" v="100" actId="20577"/>
        <pc:sldMkLst>
          <pc:docMk/>
          <pc:sldMk cId="251371923" sldId="262"/>
        </pc:sldMkLst>
        <pc:spChg chg="mod">
          <ac:chgData name="Guest User" userId="S::urn:spo:anon#7db425184e5a1a4773b0f66273801444e43d1410c3614e3a5096414b07a2768b::" providerId="AD" clId="Web-{640C838F-E8F8-24D5-FF80-BCB7A5782976}" dt="2021-05-13T10:08:59.962" v="100" actId="20577"/>
          <ac:spMkLst>
            <pc:docMk/>
            <pc:sldMk cId="251371923" sldId="262"/>
            <ac:spMk id="2" creationId="{0730550D-3561-420B-9B91-87798040FFD3}"/>
          </ac:spMkLst>
        </pc:spChg>
      </pc:sldChg>
      <pc:sldChg chg="addSp delSp modSp new mod setBg setClrOvrMap">
        <pc:chgData name="Guest User" userId="S::urn:spo:anon#7db425184e5a1a4773b0f66273801444e43d1410c3614e3a5096414b07a2768b::" providerId="AD" clId="Web-{640C838F-E8F8-24D5-FF80-BCB7A5782976}" dt="2021-05-13T10:16:06.879" v="160"/>
        <pc:sldMkLst>
          <pc:docMk/>
          <pc:sldMk cId="2340693996" sldId="263"/>
        </pc:sldMkLst>
        <pc:spChg chg="mod">
          <ac:chgData name="Guest User" userId="S::urn:spo:anon#7db425184e5a1a4773b0f66273801444e43d1410c3614e3a5096414b07a2768b::" providerId="AD" clId="Web-{640C838F-E8F8-24D5-FF80-BCB7A5782976}" dt="2021-05-13T10:16:06.879" v="160"/>
          <ac:spMkLst>
            <pc:docMk/>
            <pc:sldMk cId="2340693996" sldId="263"/>
            <ac:spMk id="2" creationId="{3EC6BDA7-670C-42F1-9457-6430B5AAE3D5}"/>
          </ac:spMkLst>
        </pc:spChg>
        <pc:spChg chg="mod">
          <ac:chgData name="Guest User" userId="S::urn:spo:anon#7db425184e5a1a4773b0f66273801444e43d1410c3614e3a5096414b07a2768b::" providerId="AD" clId="Web-{640C838F-E8F8-24D5-FF80-BCB7A5782976}" dt="2021-05-13T10:16:06.879" v="160"/>
          <ac:spMkLst>
            <pc:docMk/>
            <pc:sldMk cId="2340693996" sldId="263"/>
            <ac:spMk id="3" creationId="{4DF1364B-FB63-4C7F-BADF-C21CE76E50FB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16:06.863" v="159"/>
          <ac:spMkLst>
            <pc:docMk/>
            <pc:sldMk cId="2340693996" sldId="263"/>
            <ac:spMk id="8" creationId="{C99A8FB7-A79B-4BC9-9D56-B79587F6AA3E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16:06.863" v="159"/>
          <ac:spMkLst>
            <pc:docMk/>
            <pc:sldMk cId="2340693996" sldId="263"/>
            <ac:spMk id="9" creationId="{B23893E2-3349-46D7-A7AA-B9E447957FB1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16:06.863" v="159"/>
          <ac:spMkLst>
            <pc:docMk/>
            <pc:sldMk cId="2340693996" sldId="263"/>
            <ac:spMk id="10" creationId="{2B7592FE-10D1-4664-B623-353F47C8DF7F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15:58.597" v="157"/>
          <ac:spMkLst>
            <pc:docMk/>
            <pc:sldMk cId="2340693996" sldId="263"/>
            <ac:spMk id="11" creationId="{33CD251C-A887-4D2F-925B-FC097198538B}"/>
          </ac:spMkLst>
        </pc:spChg>
        <pc:spChg chg="add">
          <ac:chgData name="Guest User" userId="S::urn:spo:anon#7db425184e5a1a4773b0f66273801444e43d1410c3614e3a5096414b07a2768b::" providerId="AD" clId="Web-{640C838F-E8F8-24D5-FF80-BCB7A5782976}" dt="2021-05-13T10:16:06.879" v="160"/>
          <ac:spMkLst>
            <pc:docMk/>
            <pc:sldMk cId="2340693996" sldId="263"/>
            <ac:spMk id="12" creationId="{33CD251C-A887-4D2F-925B-FC097198538B}"/>
          </ac:spMkLst>
        </pc:spChg>
        <pc:spChg chg="add del">
          <ac:chgData name="Guest User" userId="S::urn:spo:anon#7db425184e5a1a4773b0f66273801444e43d1410c3614e3a5096414b07a2768b::" providerId="AD" clId="Web-{640C838F-E8F8-24D5-FF80-BCB7A5782976}" dt="2021-05-13T10:15:58.597" v="157"/>
          <ac:spMkLst>
            <pc:docMk/>
            <pc:sldMk cId="2340693996" sldId="263"/>
            <ac:spMk id="13" creationId="{3B2069EE-A08E-44F0-B3F9-3CF8CC2DCAD5}"/>
          </ac:spMkLst>
        </pc:spChg>
        <pc:spChg chg="add">
          <ac:chgData name="Guest User" userId="S::urn:spo:anon#7db425184e5a1a4773b0f66273801444e43d1410c3614e3a5096414b07a2768b::" providerId="AD" clId="Web-{640C838F-E8F8-24D5-FF80-BCB7A5782976}" dt="2021-05-13T10:16:06.879" v="160"/>
          <ac:spMkLst>
            <pc:docMk/>
            <pc:sldMk cId="2340693996" sldId="263"/>
            <ac:spMk id="14" creationId="{3B2069EE-A08E-44F0-B3F9-3CF8CC2DCAD5}"/>
          </ac:spMkLst>
        </pc:spChg>
        <pc:grpChg chg="add del">
          <ac:chgData name="Guest User" userId="S::urn:spo:anon#7db425184e5a1a4773b0f66273801444e43d1410c3614e3a5096414b07a2768b::" providerId="AD" clId="Web-{640C838F-E8F8-24D5-FF80-BCB7A5782976}" dt="2021-05-13T10:15:58.597" v="157"/>
          <ac:grpSpMkLst>
            <pc:docMk/>
            <pc:sldMk cId="2340693996" sldId="263"/>
            <ac:grpSpMk id="15" creationId="{9C6E8597-0CCE-4A8A-9326-AA52691A1C81}"/>
          </ac:grpSpMkLst>
        </pc:grpChg>
        <pc:grpChg chg="add">
          <ac:chgData name="Guest User" userId="S::urn:spo:anon#7db425184e5a1a4773b0f66273801444e43d1410c3614e3a5096414b07a2768b::" providerId="AD" clId="Web-{640C838F-E8F8-24D5-FF80-BCB7A5782976}" dt="2021-05-13T10:16:06.879" v="160"/>
          <ac:grpSpMkLst>
            <pc:docMk/>
            <pc:sldMk cId="2340693996" sldId="263"/>
            <ac:grpSpMk id="18" creationId="{9C6E8597-0CCE-4A8A-9326-AA52691A1C81}"/>
          </ac:grpSpMkLst>
        </pc:grpChg>
        <pc:picChg chg="add mod ord">
          <ac:chgData name="Guest User" userId="S::urn:spo:anon#7db425184e5a1a4773b0f66273801444e43d1410c3614e3a5096414b07a2768b::" providerId="AD" clId="Web-{640C838F-E8F8-24D5-FF80-BCB7A5782976}" dt="2021-05-13T10:16:06.879" v="160"/>
          <ac:picMkLst>
            <pc:docMk/>
            <pc:sldMk cId="2340693996" sldId="263"/>
            <ac:picMk id="4" creationId="{E705B281-4B4B-4694-BB36-C60D14E9DE03}"/>
          </ac:picMkLst>
        </pc:picChg>
        <pc:picChg chg="add mod">
          <ac:chgData name="Guest User" userId="S::urn:spo:anon#7db425184e5a1a4773b0f66273801444e43d1410c3614e3a5096414b07a2768b::" providerId="AD" clId="Web-{640C838F-E8F8-24D5-FF80-BCB7A5782976}" dt="2021-05-13T10:16:06.879" v="160"/>
          <ac:picMkLst>
            <pc:docMk/>
            <pc:sldMk cId="2340693996" sldId="263"/>
            <ac:picMk id="5" creationId="{487F9AE0-BE6D-45CA-9458-11A778AAFC75}"/>
          </ac:picMkLst>
        </pc:picChg>
        <pc:picChg chg="add mod ord">
          <ac:chgData name="Guest User" userId="S::urn:spo:anon#7db425184e5a1a4773b0f66273801444e43d1410c3614e3a5096414b07a2768b::" providerId="AD" clId="Web-{640C838F-E8F8-24D5-FF80-BCB7A5782976}" dt="2021-05-13T10:16:06.879" v="160"/>
          <ac:picMkLst>
            <pc:docMk/>
            <pc:sldMk cId="2340693996" sldId="263"/>
            <ac:picMk id="6" creationId="{5C6B0A8F-D273-49BF-8BD4-DB8DF06A91B4}"/>
          </ac:picMkLst>
        </pc:picChg>
      </pc:sldChg>
      <pc:sldMasterChg chg="add del addSldLayout delSldLayout">
        <pc:chgData name="Guest User" userId="S::urn:spo:anon#7db425184e5a1a4773b0f66273801444e43d1410c3614e3a5096414b07a2768b::" providerId="AD" clId="Web-{640C838F-E8F8-24D5-FF80-BCB7A5782976}" dt="2021-05-13T10:01:53.843" v="90"/>
        <pc:sldMasterMkLst>
          <pc:docMk/>
          <pc:sldMasterMk cId="2460954070" sldId="2147483660"/>
        </pc:sldMasterMkLst>
        <pc:sldLayoutChg chg="add del">
          <pc:chgData name="Guest User" userId="S::urn:spo:anon#7db425184e5a1a4773b0f66273801444e43d1410c3614e3a5096414b07a2768b::" providerId="AD" clId="Web-{640C838F-E8F8-24D5-FF80-BCB7A5782976}" dt="2021-05-13T10:01:53.843" v="90"/>
          <pc:sldLayoutMkLst>
            <pc:docMk/>
            <pc:sldMasterMk cId="2460954070" sldId="2147483660"/>
            <pc:sldLayoutMk cId="2385387890" sldId="2147483661"/>
          </pc:sldLayoutMkLst>
        </pc:sldLayoutChg>
        <pc:sldLayoutChg chg="add del">
          <pc:chgData name="Guest User" userId="S::urn:spo:anon#7db425184e5a1a4773b0f66273801444e43d1410c3614e3a5096414b07a2768b::" providerId="AD" clId="Web-{640C838F-E8F8-24D5-FF80-BCB7A5782976}" dt="2021-05-13T10:01:53.843" v="90"/>
          <pc:sldLayoutMkLst>
            <pc:docMk/>
            <pc:sldMasterMk cId="2460954070" sldId="2147483660"/>
            <pc:sldLayoutMk cId="949138452" sldId="2147483662"/>
          </pc:sldLayoutMkLst>
        </pc:sldLayoutChg>
        <pc:sldLayoutChg chg="add del">
          <pc:chgData name="Guest User" userId="S::urn:spo:anon#7db425184e5a1a4773b0f66273801444e43d1410c3614e3a5096414b07a2768b::" providerId="AD" clId="Web-{640C838F-E8F8-24D5-FF80-BCB7A5782976}" dt="2021-05-13T10:01:53.843" v="90"/>
          <pc:sldLayoutMkLst>
            <pc:docMk/>
            <pc:sldMasterMk cId="2460954070" sldId="2147483660"/>
            <pc:sldLayoutMk cId="2591524520" sldId="2147483663"/>
          </pc:sldLayoutMkLst>
        </pc:sldLayoutChg>
        <pc:sldLayoutChg chg="add del">
          <pc:chgData name="Guest User" userId="S::urn:spo:anon#7db425184e5a1a4773b0f66273801444e43d1410c3614e3a5096414b07a2768b::" providerId="AD" clId="Web-{640C838F-E8F8-24D5-FF80-BCB7A5782976}" dt="2021-05-13T10:01:53.843" v="90"/>
          <pc:sldLayoutMkLst>
            <pc:docMk/>
            <pc:sldMasterMk cId="2460954070" sldId="2147483660"/>
            <pc:sldLayoutMk cId="1203092039" sldId="2147483664"/>
          </pc:sldLayoutMkLst>
        </pc:sldLayoutChg>
        <pc:sldLayoutChg chg="add del">
          <pc:chgData name="Guest User" userId="S::urn:spo:anon#7db425184e5a1a4773b0f66273801444e43d1410c3614e3a5096414b07a2768b::" providerId="AD" clId="Web-{640C838F-E8F8-24D5-FF80-BCB7A5782976}" dt="2021-05-13T10:01:53.843" v="90"/>
          <pc:sldLayoutMkLst>
            <pc:docMk/>
            <pc:sldMasterMk cId="2460954070" sldId="2147483660"/>
            <pc:sldLayoutMk cId="3733172339" sldId="2147483665"/>
          </pc:sldLayoutMkLst>
        </pc:sldLayoutChg>
        <pc:sldLayoutChg chg="add del">
          <pc:chgData name="Guest User" userId="S::urn:spo:anon#7db425184e5a1a4773b0f66273801444e43d1410c3614e3a5096414b07a2768b::" providerId="AD" clId="Web-{640C838F-E8F8-24D5-FF80-BCB7A5782976}" dt="2021-05-13T10:01:53.843" v="90"/>
          <pc:sldLayoutMkLst>
            <pc:docMk/>
            <pc:sldMasterMk cId="2460954070" sldId="2147483660"/>
            <pc:sldLayoutMk cId="3210312558" sldId="2147483666"/>
          </pc:sldLayoutMkLst>
        </pc:sldLayoutChg>
        <pc:sldLayoutChg chg="add del">
          <pc:chgData name="Guest User" userId="S::urn:spo:anon#7db425184e5a1a4773b0f66273801444e43d1410c3614e3a5096414b07a2768b::" providerId="AD" clId="Web-{640C838F-E8F8-24D5-FF80-BCB7A5782976}" dt="2021-05-13T10:01:53.843" v="90"/>
          <pc:sldLayoutMkLst>
            <pc:docMk/>
            <pc:sldMasterMk cId="2460954070" sldId="2147483660"/>
            <pc:sldLayoutMk cId="3146388984" sldId="2147483667"/>
          </pc:sldLayoutMkLst>
        </pc:sldLayoutChg>
        <pc:sldLayoutChg chg="add del">
          <pc:chgData name="Guest User" userId="S::urn:spo:anon#7db425184e5a1a4773b0f66273801444e43d1410c3614e3a5096414b07a2768b::" providerId="AD" clId="Web-{640C838F-E8F8-24D5-FF80-BCB7A5782976}" dt="2021-05-13T10:01:53.843" v="90"/>
          <pc:sldLayoutMkLst>
            <pc:docMk/>
            <pc:sldMasterMk cId="2460954070" sldId="2147483660"/>
            <pc:sldLayoutMk cId="3171841454" sldId="2147483668"/>
          </pc:sldLayoutMkLst>
        </pc:sldLayoutChg>
        <pc:sldLayoutChg chg="add del">
          <pc:chgData name="Guest User" userId="S::urn:spo:anon#7db425184e5a1a4773b0f66273801444e43d1410c3614e3a5096414b07a2768b::" providerId="AD" clId="Web-{640C838F-E8F8-24D5-FF80-BCB7A5782976}" dt="2021-05-13T10:01:53.843" v="90"/>
          <pc:sldLayoutMkLst>
            <pc:docMk/>
            <pc:sldMasterMk cId="2460954070" sldId="2147483660"/>
            <pc:sldLayoutMk cId="1718958274" sldId="2147483669"/>
          </pc:sldLayoutMkLst>
        </pc:sldLayoutChg>
        <pc:sldLayoutChg chg="add del">
          <pc:chgData name="Guest User" userId="S::urn:spo:anon#7db425184e5a1a4773b0f66273801444e43d1410c3614e3a5096414b07a2768b::" providerId="AD" clId="Web-{640C838F-E8F8-24D5-FF80-BCB7A5782976}" dt="2021-05-13T10:01:53.843" v="90"/>
          <pc:sldLayoutMkLst>
            <pc:docMk/>
            <pc:sldMasterMk cId="2460954070" sldId="2147483660"/>
            <pc:sldLayoutMk cId="2202905451" sldId="2147483670"/>
          </pc:sldLayoutMkLst>
        </pc:sldLayoutChg>
        <pc:sldLayoutChg chg="add del">
          <pc:chgData name="Guest User" userId="S::urn:spo:anon#7db425184e5a1a4773b0f66273801444e43d1410c3614e3a5096414b07a2768b::" providerId="AD" clId="Web-{640C838F-E8F8-24D5-FF80-BCB7A5782976}" dt="2021-05-13T10:01:53.843" v="90"/>
          <pc:sldLayoutMkLst>
            <pc:docMk/>
            <pc:sldMasterMk cId="2460954070" sldId="2147483660"/>
            <pc:sldLayoutMk cId="3479445657" sldId="2147483671"/>
          </pc:sldLayoutMkLst>
        </pc:sldLayoutChg>
      </pc:sldMasterChg>
      <pc:sldMasterChg chg="add del addSldLayout delSldLayout modSldLayout">
        <pc:chgData name="Guest User" userId="S::urn:spo:anon#7db425184e5a1a4773b0f66273801444e43d1410c3614e3a5096414b07a2768b::" providerId="AD" clId="Web-{640C838F-E8F8-24D5-FF80-BCB7A5782976}" dt="2021-05-13T09:59:55.200" v="77"/>
        <pc:sldMasterMkLst>
          <pc:docMk/>
          <pc:sldMasterMk cId="1076075223" sldId="2147483672"/>
        </pc:sldMasterMkLst>
        <pc:sldLayoutChg chg="add del mod replId">
          <pc:chgData name="Guest User" userId="S::urn:spo:anon#7db425184e5a1a4773b0f66273801444e43d1410c3614e3a5096414b07a2768b::" providerId="AD" clId="Web-{640C838F-E8F8-24D5-FF80-BCB7A5782976}" dt="2021-05-13T09:59:55.200" v="77"/>
          <pc:sldLayoutMkLst>
            <pc:docMk/>
            <pc:sldMasterMk cId="1076075223" sldId="2147483672"/>
            <pc:sldLayoutMk cId="3825194834" sldId="2147483673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09:59:55.200" v="77"/>
          <pc:sldLayoutMkLst>
            <pc:docMk/>
            <pc:sldMasterMk cId="1076075223" sldId="2147483672"/>
            <pc:sldLayoutMk cId="295245594" sldId="2147483674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09:59:55.200" v="77"/>
          <pc:sldLayoutMkLst>
            <pc:docMk/>
            <pc:sldMasterMk cId="1076075223" sldId="2147483672"/>
            <pc:sldLayoutMk cId="3645015101" sldId="2147483675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09:59:55.200" v="77"/>
          <pc:sldLayoutMkLst>
            <pc:docMk/>
            <pc:sldMasterMk cId="1076075223" sldId="2147483672"/>
            <pc:sldLayoutMk cId="3751323324" sldId="2147483676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09:59:55.200" v="77"/>
          <pc:sldLayoutMkLst>
            <pc:docMk/>
            <pc:sldMasterMk cId="1076075223" sldId="2147483672"/>
            <pc:sldLayoutMk cId="121958474" sldId="2147483677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09:59:55.200" v="77"/>
          <pc:sldLayoutMkLst>
            <pc:docMk/>
            <pc:sldMasterMk cId="1076075223" sldId="2147483672"/>
            <pc:sldLayoutMk cId="3497931620" sldId="2147483678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09:59:55.200" v="77"/>
          <pc:sldLayoutMkLst>
            <pc:docMk/>
            <pc:sldMasterMk cId="1076075223" sldId="2147483672"/>
            <pc:sldLayoutMk cId="1157741643" sldId="2147483679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09:59:55.200" v="77"/>
          <pc:sldLayoutMkLst>
            <pc:docMk/>
            <pc:sldMasterMk cId="1076075223" sldId="2147483672"/>
            <pc:sldLayoutMk cId="579505027" sldId="2147483680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09:59:55.200" v="77"/>
          <pc:sldLayoutMkLst>
            <pc:docMk/>
            <pc:sldMasterMk cId="1076075223" sldId="2147483672"/>
            <pc:sldLayoutMk cId="3786774373" sldId="2147483681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09:59:55.200" v="77"/>
          <pc:sldLayoutMkLst>
            <pc:docMk/>
            <pc:sldMasterMk cId="1076075223" sldId="2147483672"/>
            <pc:sldLayoutMk cId="3397723741" sldId="2147483682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09:59:55.200" v="77"/>
          <pc:sldLayoutMkLst>
            <pc:docMk/>
            <pc:sldMasterMk cId="1076075223" sldId="2147483672"/>
            <pc:sldLayoutMk cId="3219953944" sldId="2147483683"/>
          </pc:sldLayoutMkLst>
        </pc:sldLayoutChg>
      </pc:sldMasterChg>
      <pc:sldMasterChg chg="add del addSldLayout delSldLayout modSldLayout">
        <pc:chgData name="Guest User" userId="S::urn:spo:anon#7db425184e5a1a4773b0f66273801444e43d1410c3614e3a5096414b07a2768b::" providerId="AD" clId="Web-{640C838F-E8F8-24D5-FF80-BCB7A5782976}" dt="2021-05-13T10:01:53.843" v="90"/>
        <pc:sldMasterMkLst>
          <pc:docMk/>
          <pc:sldMasterMk cId="1713785523" sldId="2147483672"/>
        </pc:sldMasterMkLst>
        <pc:sldLayoutChg chg="add del mod replId">
          <pc:chgData name="Guest User" userId="S::urn:spo:anon#7db425184e5a1a4773b0f66273801444e43d1410c3614e3a5096414b07a2768b::" providerId="AD" clId="Web-{640C838F-E8F8-24D5-FF80-BCB7A5782976}" dt="2021-05-13T10:01:53.843" v="90"/>
          <pc:sldLayoutMkLst>
            <pc:docMk/>
            <pc:sldMasterMk cId="1713785523" sldId="2147483672"/>
            <pc:sldLayoutMk cId="2139550737" sldId="2147483673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10:01:53.843" v="90"/>
          <pc:sldLayoutMkLst>
            <pc:docMk/>
            <pc:sldMasterMk cId="1713785523" sldId="2147483672"/>
            <pc:sldLayoutMk cId="3023227723" sldId="2147483674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10:01:53.843" v="90"/>
          <pc:sldLayoutMkLst>
            <pc:docMk/>
            <pc:sldMasterMk cId="1713785523" sldId="2147483672"/>
            <pc:sldLayoutMk cId="827257473" sldId="2147483675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10:01:53.843" v="90"/>
          <pc:sldLayoutMkLst>
            <pc:docMk/>
            <pc:sldMasterMk cId="1713785523" sldId="2147483672"/>
            <pc:sldLayoutMk cId="2241692704" sldId="2147483676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10:01:53.843" v="90"/>
          <pc:sldLayoutMkLst>
            <pc:docMk/>
            <pc:sldMasterMk cId="1713785523" sldId="2147483672"/>
            <pc:sldLayoutMk cId="2501617593" sldId="2147483677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10:01:53.843" v="90"/>
          <pc:sldLayoutMkLst>
            <pc:docMk/>
            <pc:sldMasterMk cId="1713785523" sldId="2147483672"/>
            <pc:sldLayoutMk cId="1693250247" sldId="2147483678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10:01:53.843" v="90"/>
          <pc:sldLayoutMkLst>
            <pc:docMk/>
            <pc:sldMasterMk cId="1713785523" sldId="2147483672"/>
            <pc:sldLayoutMk cId="4178355806" sldId="2147483679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10:01:53.843" v="90"/>
          <pc:sldLayoutMkLst>
            <pc:docMk/>
            <pc:sldMasterMk cId="1713785523" sldId="2147483672"/>
            <pc:sldLayoutMk cId="137367891" sldId="2147483680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10:01:53.843" v="90"/>
          <pc:sldLayoutMkLst>
            <pc:docMk/>
            <pc:sldMasterMk cId="1713785523" sldId="2147483672"/>
            <pc:sldLayoutMk cId="1225099693" sldId="2147483681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10:01:53.843" v="90"/>
          <pc:sldLayoutMkLst>
            <pc:docMk/>
            <pc:sldMasterMk cId="1713785523" sldId="2147483672"/>
            <pc:sldLayoutMk cId="4192988108" sldId="2147483682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10:01:53.843" v="90"/>
          <pc:sldLayoutMkLst>
            <pc:docMk/>
            <pc:sldMasterMk cId="1713785523" sldId="2147483672"/>
            <pc:sldLayoutMk cId="1729933793" sldId="2147483683"/>
          </pc:sldLayoutMkLst>
        </pc:sldLayoutChg>
      </pc:sldMasterChg>
      <pc:sldMasterChg chg="add del addSldLayout delSldLayout modSldLayout">
        <pc:chgData name="Guest User" userId="S::urn:spo:anon#7db425184e5a1a4773b0f66273801444e43d1410c3614e3a5096414b07a2768b::" providerId="AD" clId="Web-{640C838F-E8F8-24D5-FF80-BCB7A5782976}" dt="2021-05-13T10:01:49.171" v="89"/>
        <pc:sldMasterMkLst>
          <pc:docMk/>
          <pc:sldMasterMk cId="503776878" sldId="2147483684"/>
        </pc:sldMasterMkLst>
        <pc:sldLayoutChg chg="add del mod replId">
          <pc:chgData name="Guest User" userId="S::urn:spo:anon#7db425184e5a1a4773b0f66273801444e43d1410c3614e3a5096414b07a2768b::" providerId="AD" clId="Web-{640C838F-E8F8-24D5-FF80-BCB7A5782976}" dt="2021-05-13T10:01:49.171" v="89"/>
          <pc:sldLayoutMkLst>
            <pc:docMk/>
            <pc:sldMasterMk cId="503776878" sldId="2147483684"/>
            <pc:sldLayoutMk cId="4197153660" sldId="2147483685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10:01:49.171" v="89"/>
          <pc:sldLayoutMkLst>
            <pc:docMk/>
            <pc:sldMasterMk cId="503776878" sldId="2147483684"/>
            <pc:sldLayoutMk cId="2760917423" sldId="2147483686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10:01:49.171" v="89"/>
          <pc:sldLayoutMkLst>
            <pc:docMk/>
            <pc:sldMasterMk cId="503776878" sldId="2147483684"/>
            <pc:sldLayoutMk cId="1681178712" sldId="2147483687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10:01:49.171" v="89"/>
          <pc:sldLayoutMkLst>
            <pc:docMk/>
            <pc:sldMasterMk cId="503776878" sldId="2147483684"/>
            <pc:sldLayoutMk cId="4046697196" sldId="2147483688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10:01:49.171" v="89"/>
          <pc:sldLayoutMkLst>
            <pc:docMk/>
            <pc:sldMasterMk cId="503776878" sldId="2147483684"/>
            <pc:sldLayoutMk cId="2843790004" sldId="2147483689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10:01:49.171" v="89"/>
          <pc:sldLayoutMkLst>
            <pc:docMk/>
            <pc:sldMasterMk cId="503776878" sldId="2147483684"/>
            <pc:sldLayoutMk cId="804231159" sldId="2147483690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10:01:49.171" v="89"/>
          <pc:sldLayoutMkLst>
            <pc:docMk/>
            <pc:sldMasterMk cId="503776878" sldId="2147483684"/>
            <pc:sldLayoutMk cId="3936306833" sldId="2147483691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10:01:49.171" v="89"/>
          <pc:sldLayoutMkLst>
            <pc:docMk/>
            <pc:sldMasterMk cId="503776878" sldId="2147483684"/>
            <pc:sldLayoutMk cId="988932327" sldId="2147483692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10:01:49.171" v="89"/>
          <pc:sldLayoutMkLst>
            <pc:docMk/>
            <pc:sldMasterMk cId="503776878" sldId="2147483684"/>
            <pc:sldLayoutMk cId="1128450827" sldId="2147483693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10:01:49.171" v="89"/>
          <pc:sldLayoutMkLst>
            <pc:docMk/>
            <pc:sldMasterMk cId="503776878" sldId="2147483684"/>
            <pc:sldLayoutMk cId="816393594" sldId="2147483694"/>
          </pc:sldLayoutMkLst>
        </pc:sldLayoutChg>
        <pc:sldLayoutChg chg="add del mod replId">
          <pc:chgData name="Guest User" userId="S::urn:spo:anon#7db425184e5a1a4773b0f66273801444e43d1410c3614e3a5096414b07a2768b::" providerId="AD" clId="Web-{640C838F-E8F8-24D5-FF80-BCB7A5782976}" dt="2021-05-13T10:01:49.171" v="89"/>
          <pc:sldLayoutMkLst>
            <pc:docMk/>
            <pc:sldMasterMk cId="503776878" sldId="2147483684"/>
            <pc:sldLayoutMk cId="2650998843" sldId="2147483695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6504EE-5E67-4338-B3F6-46BA69B13D66}" type="doc">
      <dgm:prSet loTypeId="urn:microsoft.com/office/officeart/2005/8/layout/vList2" loCatId="list" qsTypeId="urn:microsoft.com/office/officeart/2005/8/quickstyle/simple5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A1E88049-CD20-4A6D-84B9-A5FD25AD6CF7}">
      <dgm:prSet/>
      <dgm:spPr/>
      <dgm:t>
        <a:bodyPr/>
        <a:lstStyle/>
        <a:p>
          <a:r>
            <a:rPr lang="sl-SI"/>
            <a:t>Kupci</a:t>
          </a:r>
          <a:endParaRPr lang="en-US"/>
        </a:p>
      </dgm:t>
    </dgm:pt>
    <dgm:pt modelId="{4A50F689-8DDD-4ACE-AEC1-BAA190DEE2FF}" type="parTrans" cxnId="{F0ECD33C-C4F6-4E0D-A265-9E43386E339B}">
      <dgm:prSet/>
      <dgm:spPr/>
      <dgm:t>
        <a:bodyPr/>
        <a:lstStyle/>
        <a:p>
          <a:endParaRPr lang="en-US"/>
        </a:p>
      </dgm:t>
    </dgm:pt>
    <dgm:pt modelId="{227DEC39-CBDF-4B34-AF95-867CF0142022}" type="sibTrans" cxnId="{F0ECD33C-C4F6-4E0D-A265-9E43386E339B}">
      <dgm:prSet/>
      <dgm:spPr/>
      <dgm:t>
        <a:bodyPr/>
        <a:lstStyle/>
        <a:p>
          <a:endParaRPr lang="en-US"/>
        </a:p>
      </dgm:t>
    </dgm:pt>
    <dgm:pt modelId="{57241039-03D1-477F-8753-E7C101A8806A}">
      <dgm:prSet/>
      <dgm:spPr/>
      <dgm:t>
        <a:bodyPr/>
        <a:lstStyle/>
        <a:p>
          <a:r>
            <a:rPr lang="sl-SI"/>
            <a:t>Pregled ponudbe in cene tekem</a:t>
          </a:r>
          <a:endParaRPr lang="en-US"/>
        </a:p>
      </dgm:t>
    </dgm:pt>
    <dgm:pt modelId="{F6790E1E-D5FA-430A-A3EF-7AB0A1282793}" type="parTrans" cxnId="{980FEE80-5DE3-4718-B749-E58CBA2AFE0A}">
      <dgm:prSet/>
      <dgm:spPr/>
      <dgm:t>
        <a:bodyPr/>
        <a:lstStyle/>
        <a:p>
          <a:endParaRPr lang="en-US"/>
        </a:p>
      </dgm:t>
    </dgm:pt>
    <dgm:pt modelId="{DC6FF854-071F-4F1E-BACB-40D0996DD6FF}" type="sibTrans" cxnId="{980FEE80-5DE3-4718-B749-E58CBA2AFE0A}">
      <dgm:prSet/>
      <dgm:spPr/>
      <dgm:t>
        <a:bodyPr/>
        <a:lstStyle/>
        <a:p>
          <a:endParaRPr lang="en-US"/>
        </a:p>
      </dgm:t>
    </dgm:pt>
    <dgm:pt modelId="{B72E752B-FF30-4130-80F0-17B5CDDE26B5}">
      <dgm:prSet/>
      <dgm:spPr/>
      <dgm:t>
        <a:bodyPr/>
        <a:lstStyle/>
        <a:p>
          <a:r>
            <a:rPr lang="sl-SI"/>
            <a:t>Zbiranje točk zvestobe</a:t>
          </a:r>
          <a:endParaRPr lang="en-US"/>
        </a:p>
      </dgm:t>
    </dgm:pt>
    <dgm:pt modelId="{58980C4C-4599-4A6F-9DB2-5CF39A175F13}" type="parTrans" cxnId="{5044E7D1-9307-4366-B7EE-78624705BD7D}">
      <dgm:prSet/>
      <dgm:spPr/>
      <dgm:t>
        <a:bodyPr/>
        <a:lstStyle/>
        <a:p>
          <a:endParaRPr lang="en-US"/>
        </a:p>
      </dgm:t>
    </dgm:pt>
    <dgm:pt modelId="{D7A2A668-6384-44A3-8366-CE7C88194048}" type="sibTrans" cxnId="{5044E7D1-9307-4366-B7EE-78624705BD7D}">
      <dgm:prSet/>
      <dgm:spPr/>
      <dgm:t>
        <a:bodyPr/>
        <a:lstStyle/>
        <a:p>
          <a:endParaRPr lang="en-US"/>
        </a:p>
      </dgm:t>
    </dgm:pt>
    <dgm:pt modelId="{BA3ADAC6-EB48-4242-911C-817C608965CB}">
      <dgm:prSet/>
      <dgm:spPr/>
      <dgm:t>
        <a:bodyPr/>
        <a:lstStyle/>
        <a:p>
          <a:r>
            <a:rPr lang="sl-SI"/>
            <a:t>Dodatni popusti</a:t>
          </a:r>
          <a:endParaRPr lang="en-US"/>
        </a:p>
      </dgm:t>
    </dgm:pt>
    <dgm:pt modelId="{17CE1CB7-2BFE-4E2C-9397-C264295676DC}" type="parTrans" cxnId="{AA43D5D7-2734-4F21-8851-84123219B167}">
      <dgm:prSet/>
      <dgm:spPr/>
      <dgm:t>
        <a:bodyPr/>
        <a:lstStyle/>
        <a:p>
          <a:endParaRPr lang="en-US"/>
        </a:p>
      </dgm:t>
    </dgm:pt>
    <dgm:pt modelId="{D56BFF74-4C56-4816-B0E6-7F5E9CF4F476}" type="sibTrans" cxnId="{AA43D5D7-2734-4F21-8851-84123219B167}">
      <dgm:prSet/>
      <dgm:spPr/>
      <dgm:t>
        <a:bodyPr/>
        <a:lstStyle/>
        <a:p>
          <a:endParaRPr lang="en-US"/>
        </a:p>
      </dgm:t>
    </dgm:pt>
    <dgm:pt modelId="{CE62A946-829D-4A7E-8E36-3AA4B12E88F7}">
      <dgm:prSet/>
      <dgm:spPr/>
      <dgm:t>
        <a:bodyPr/>
        <a:lstStyle/>
        <a:p>
          <a:r>
            <a:rPr lang="sl-SI"/>
            <a:t>Podjetja</a:t>
          </a:r>
          <a:endParaRPr lang="en-US"/>
        </a:p>
      </dgm:t>
    </dgm:pt>
    <dgm:pt modelId="{30AE240E-0BEF-4514-9F1B-F67422C4C3BA}" type="parTrans" cxnId="{7780DC65-0D3F-45E9-B29E-3D99C15B1921}">
      <dgm:prSet/>
      <dgm:spPr/>
      <dgm:t>
        <a:bodyPr/>
        <a:lstStyle/>
        <a:p>
          <a:endParaRPr lang="en-US"/>
        </a:p>
      </dgm:t>
    </dgm:pt>
    <dgm:pt modelId="{794AC2AC-C908-4098-943A-9E140F320A2E}" type="sibTrans" cxnId="{7780DC65-0D3F-45E9-B29E-3D99C15B1921}">
      <dgm:prSet/>
      <dgm:spPr/>
      <dgm:t>
        <a:bodyPr/>
        <a:lstStyle/>
        <a:p>
          <a:endParaRPr lang="en-US"/>
        </a:p>
      </dgm:t>
    </dgm:pt>
    <dgm:pt modelId="{76F00121-E981-459E-9D8E-3F8DE0CAEF4E}">
      <dgm:prSet/>
      <dgm:spPr/>
      <dgm:t>
        <a:bodyPr/>
        <a:lstStyle/>
        <a:p>
          <a:r>
            <a:rPr lang="sl-SI"/>
            <a:t>Upravljanje s cenami</a:t>
          </a:r>
          <a:endParaRPr lang="en-US"/>
        </a:p>
      </dgm:t>
    </dgm:pt>
    <dgm:pt modelId="{48C4549E-8E8E-4A96-ADBD-D74657A0E195}" type="parTrans" cxnId="{CF929CCA-BB77-4867-B776-89C8DF8EE6B7}">
      <dgm:prSet/>
      <dgm:spPr/>
      <dgm:t>
        <a:bodyPr/>
        <a:lstStyle/>
        <a:p>
          <a:endParaRPr lang="en-US"/>
        </a:p>
      </dgm:t>
    </dgm:pt>
    <dgm:pt modelId="{816E4566-576C-4FCA-ACF4-4AEA18401ACC}" type="sibTrans" cxnId="{CF929CCA-BB77-4867-B776-89C8DF8EE6B7}">
      <dgm:prSet/>
      <dgm:spPr/>
      <dgm:t>
        <a:bodyPr/>
        <a:lstStyle/>
        <a:p>
          <a:endParaRPr lang="en-US"/>
        </a:p>
      </dgm:t>
    </dgm:pt>
    <dgm:pt modelId="{2D8C7096-AC6F-49AD-BCC8-3142EAA671DF}">
      <dgm:prSet/>
      <dgm:spPr/>
      <dgm:t>
        <a:bodyPr/>
        <a:lstStyle/>
        <a:p>
          <a:r>
            <a:rPr lang="sl-SI"/>
            <a:t>Določanje ponudbe</a:t>
          </a:r>
          <a:endParaRPr lang="en-US"/>
        </a:p>
      </dgm:t>
    </dgm:pt>
    <dgm:pt modelId="{078C3319-2669-4EDE-AA24-2888E546CDC1}" type="parTrans" cxnId="{55D69D93-03EA-444E-888F-FA8419181D0A}">
      <dgm:prSet/>
      <dgm:spPr/>
      <dgm:t>
        <a:bodyPr/>
        <a:lstStyle/>
        <a:p>
          <a:endParaRPr lang="en-US"/>
        </a:p>
      </dgm:t>
    </dgm:pt>
    <dgm:pt modelId="{2E01D8E7-A913-4ECE-8875-0B931909E01C}" type="sibTrans" cxnId="{55D69D93-03EA-444E-888F-FA8419181D0A}">
      <dgm:prSet/>
      <dgm:spPr/>
      <dgm:t>
        <a:bodyPr/>
        <a:lstStyle/>
        <a:p>
          <a:endParaRPr lang="en-US"/>
        </a:p>
      </dgm:t>
    </dgm:pt>
    <dgm:pt modelId="{02CF42BA-CC2B-4D3C-8562-A161D16E7C44}">
      <dgm:prSet/>
      <dgm:spPr/>
      <dgm:t>
        <a:bodyPr/>
        <a:lstStyle/>
        <a:p>
          <a:r>
            <a:rPr lang="sl-SI"/>
            <a:t>Statistika prodaje</a:t>
          </a:r>
          <a:endParaRPr lang="en-US"/>
        </a:p>
      </dgm:t>
    </dgm:pt>
    <dgm:pt modelId="{CC8C6A54-34C2-49D4-A55A-053B58A1A775}" type="parTrans" cxnId="{EB09EB8A-E7E4-40D3-BB1D-5FECD4DA026E}">
      <dgm:prSet/>
      <dgm:spPr/>
      <dgm:t>
        <a:bodyPr/>
        <a:lstStyle/>
        <a:p>
          <a:endParaRPr lang="en-US"/>
        </a:p>
      </dgm:t>
    </dgm:pt>
    <dgm:pt modelId="{8D3CDCF9-1B13-4CE0-8B4B-40D8CF447048}" type="sibTrans" cxnId="{EB09EB8A-E7E4-40D3-BB1D-5FECD4DA026E}">
      <dgm:prSet/>
      <dgm:spPr/>
      <dgm:t>
        <a:bodyPr/>
        <a:lstStyle/>
        <a:p>
          <a:endParaRPr lang="en-US"/>
        </a:p>
      </dgm:t>
    </dgm:pt>
    <dgm:pt modelId="{A4DB71DC-321E-4138-AFA5-6A1495DC297B}">
      <dgm:prSet/>
      <dgm:spPr/>
      <dgm:t>
        <a:bodyPr/>
        <a:lstStyle/>
        <a:p>
          <a:r>
            <a:rPr lang="sl-SI"/>
            <a:t>Prilagajanje cen glede na zanimanje</a:t>
          </a:r>
          <a:endParaRPr lang="en-US"/>
        </a:p>
      </dgm:t>
    </dgm:pt>
    <dgm:pt modelId="{B4DEF03E-EC01-4AC3-A487-FB9B33615126}" type="parTrans" cxnId="{F82F1428-F153-40AB-B927-8F9715A4DCA3}">
      <dgm:prSet/>
      <dgm:spPr/>
      <dgm:t>
        <a:bodyPr/>
        <a:lstStyle/>
        <a:p>
          <a:endParaRPr lang="en-US"/>
        </a:p>
      </dgm:t>
    </dgm:pt>
    <dgm:pt modelId="{35D9ACB1-C677-40F7-A31C-5056CE4D0E39}" type="sibTrans" cxnId="{F82F1428-F153-40AB-B927-8F9715A4DCA3}">
      <dgm:prSet/>
      <dgm:spPr/>
      <dgm:t>
        <a:bodyPr/>
        <a:lstStyle/>
        <a:p>
          <a:endParaRPr lang="en-US"/>
        </a:p>
      </dgm:t>
    </dgm:pt>
    <dgm:pt modelId="{7934C958-FE3E-447D-8EB0-5164250991F6}" type="pres">
      <dgm:prSet presAssocID="{256504EE-5E67-4338-B3F6-46BA69B13D66}" presName="linear" presStyleCnt="0">
        <dgm:presLayoutVars>
          <dgm:animLvl val="lvl"/>
          <dgm:resizeHandles val="exact"/>
        </dgm:presLayoutVars>
      </dgm:prSet>
      <dgm:spPr/>
    </dgm:pt>
    <dgm:pt modelId="{58C91BB0-D031-41B4-A38C-054B812372C5}" type="pres">
      <dgm:prSet presAssocID="{A1E88049-CD20-4A6D-84B9-A5FD25AD6CF7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40928805-87CB-48A8-9526-63EBCEAF7F19}" type="pres">
      <dgm:prSet presAssocID="{A1E88049-CD20-4A6D-84B9-A5FD25AD6CF7}" presName="childText" presStyleLbl="revTx" presStyleIdx="0" presStyleCnt="2">
        <dgm:presLayoutVars>
          <dgm:bulletEnabled val="1"/>
        </dgm:presLayoutVars>
      </dgm:prSet>
      <dgm:spPr/>
    </dgm:pt>
    <dgm:pt modelId="{DCDDF47F-5B23-4075-9BB5-12F9316A1708}" type="pres">
      <dgm:prSet presAssocID="{CE62A946-829D-4A7E-8E36-3AA4B12E88F7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FCEF6851-E3C4-4425-9572-51C13EA93C6F}" type="pres">
      <dgm:prSet presAssocID="{CE62A946-829D-4A7E-8E36-3AA4B12E88F7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1A254318-7502-4FDE-8828-EB6BE4266FEA}" type="presOf" srcId="{02CF42BA-CC2B-4D3C-8562-A161D16E7C44}" destId="{FCEF6851-E3C4-4425-9572-51C13EA93C6F}" srcOrd="0" destOrd="2" presId="urn:microsoft.com/office/officeart/2005/8/layout/vList2"/>
    <dgm:cxn modelId="{F6D6301A-5B65-4A70-9AFC-6F462B144730}" type="presOf" srcId="{A4DB71DC-321E-4138-AFA5-6A1495DC297B}" destId="{FCEF6851-E3C4-4425-9572-51C13EA93C6F}" srcOrd="0" destOrd="3" presId="urn:microsoft.com/office/officeart/2005/8/layout/vList2"/>
    <dgm:cxn modelId="{C0EE1026-29B8-48E5-A61F-FD264117B599}" type="presOf" srcId="{A1E88049-CD20-4A6D-84B9-A5FD25AD6CF7}" destId="{58C91BB0-D031-41B4-A38C-054B812372C5}" srcOrd="0" destOrd="0" presId="urn:microsoft.com/office/officeart/2005/8/layout/vList2"/>
    <dgm:cxn modelId="{F82F1428-F153-40AB-B927-8F9715A4DCA3}" srcId="{CE62A946-829D-4A7E-8E36-3AA4B12E88F7}" destId="{A4DB71DC-321E-4138-AFA5-6A1495DC297B}" srcOrd="3" destOrd="0" parTransId="{B4DEF03E-EC01-4AC3-A487-FB9B33615126}" sibTransId="{35D9ACB1-C677-40F7-A31C-5056CE4D0E39}"/>
    <dgm:cxn modelId="{FDA5E431-1E81-43B2-B65B-28161C6B436F}" type="presOf" srcId="{BA3ADAC6-EB48-4242-911C-817C608965CB}" destId="{40928805-87CB-48A8-9526-63EBCEAF7F19}" srcOrd="0" destOrd="2" presId="urn:microsoft.com/office/officeart/2005/8/layout/vList2"/>
    <dgm:cxn modelId="{F0ECD33C-C4F6-4E0D-A265-9E43386E339B}" srcId="{256504EE-5E67-4338-B3F6-46BA69B13D66}" destId="{A1E88049-CD20-4A6D-84B9-A5FD25AD6CF7}" srcOrd="0" destOrd="0" parTransId="{4A50F689-8DDD-4ACE-AEC1-BAA190DEE2FF}" sibTransId="{227DEC39-CBDF-4B34-AF95-867CF0142022}"/>
    <dgm:cxn modelId="{1A7FE65C-DB48-4961-8F21-DC861158026F}" type="presOf" srcId="{2D8C7096-AC6F-49AD-BCC8-3142EAA671DF}" destId="{FCEF6851-E3C4-4425-9572-51C13EA93C6F}" srcOrd="0" destOrd="1" presId="urn:microsoft.com/office/officeart/2005/8/layout/vList2"/>
    <dgm:cxn modelId="{7780DC65-0D3F-45E9-B29E-3D99C15B1921}" srcId="{256504EE-5E67-4338-B3F6-46BA69B13D66}" destId="{CE62A946-829D-4A7E-8E36-3AA4B12E88F7}" srcOrd="1" destOrd="0" parTransId="{30AE240E-0BEF-4514-9F1B-F67422C4C3BA}" sibTransId="{794AC2AC-C908-4098-943A-9E140F320A2E}"/>
    <dgm:cxn modelId="{6C3CB16C-245B-4E0B-B195-183504284855}" type="presOf" srcId="{57241039-03D1-477F-8753-E7C101A8806A}" destId="{40928805-87CB-48A8-9526-63EBCEAF7F19}" srcOrd="0" destOrd="0" presId="urn:microsoft.com/office/officeart/2005/8/layout/vList2"/>
    <dgm:cxn modelId="{980FEE80-5DE3-4718-B749-E58CBA2AFE0A}" srcId="{A1E88049-CD20-4A6D-84B9-A5FD25AD6CF7}" destId="{57241039-03D1-477F-8753-E7C101A8806A}" srcOrd="0" destOrd="0" parTransId="{F6790E1E-D5FA-430A-A3EF-7AB0A1282793}" sibTransId="{DC6FF854-071F-4F1E-BACB-40D0996DD6FF}"/>
    <dgm:cxn modelId="{EB09EB8A-E7E4-40D3-BB1D-5FECD4DA026E}" srcId="{CE62A946-829D-4A7E-8E36-3AA4B12E88F7}" destId="{02CF42BA-CC2B-4D3C-8562-A161D16E7C44}" srcOrd="2" destOrd="0" parTransId="{CC8C6A54-34C2-49D4-A55A-053B58A1A775}" sibTransId="{8D3CDCF9-1B13-4CE0-8B4B-40D8CF447048}"/>
    <dgm:cxn modelId="{55D69D93-03EA-444E-888F-FA8419181D0A}" srcId="{CE62A946-829D-4A7E-8E36-3AA4B12E88F7}" destId="{2D8C7096-AC6F-49AD-BCC8-3142EAA671DF}" srcOrd="1" destOrd="0" parTransId="{078C3319-2669-4EDE-AA24-2888E546CDC1}" sibTransId="{2E01D8E7-A913-4ECE-8875-0B931909E01C}"/>
    <dgm:cxn modelId="{5EF902B8-31CE-4C52-BCDD-CD2F31D3B650}" type="presOf" srcId="{76F00121-E981-459E-9D8E-3F8DE0CAEF4E}" destId="{FCEF6851-E3C4-4425-9572-51C13EA93C6F}" srcOrd="0" destOrd="0" presId="urn:microsoft.com/office/officeart/2005/8/layout/vList2"/>
    <dgm:cxn modelId="{10C686C4-38BF-45F8-9BF0-B5DEE2686E57}" type="presOf" srcId="{256504EE-5E67-4338-B3F6-46BA69B13D66}" destId="{7934C958-FE3E-447D-8EB0-5164250991F6}" srcOrd="0" destOrd="0" presId="urn:microsoft.com/office/officeart/2005/8/layout/vList2"/>
    <dgm:cxn modelId="{CF929CCA-BB77-4867-B776-89C8DF8EE6B7}" srcId="{CE62A946-829D-4A7E-8E36-3AA4B12E88F7}" destId="{76F00121-E981-459E-9D8E-3F8DE0CAEF4E}" srcOrd="0" destOrd="0" parTransId="{48C4549E-8E8E-4A96-ADBD-D74657A0E195}" sibTransId="{816E4566-576C-4FCA-ACF4-4AEA18401ACC}"/>
    <dgm:cxn modelId="{5044E7D1-9307-4366-B7EE-78624705BD7D}" srcId="{A1E88049-CD20-4A6D-84B9-A5FD25AD6CF7}" destId="{B72E752B-FF30-4130-80F0-17B5CDDE26B5}" srcOrd="1" destOrd="0" parTransId="{58980C4C-4599-4A6F-9DB2-5CF39A175F13}" sibTransId="{D7A2A668-6384-44A3-8366-CE7C88194048}"/>
    <dgm:cxn modelId="{70BBCED3-0AC0-4418-AB1C-A759E26E26C4}" type="presOf" srcId="{B72E752B-FF30-4130-80F0-17B5CDDE26B5}" destId="{40928805-87CB-48A8-9526-63EBCEAF7F19}" srcOrd="0" destOrd="1" presId="urn:microsoft.com/office/officeart/2005/8/layout/vList2"/>
    <dgm:cxn modelId="{13CB1DD6-7ED1-418A-9A76-3387C710AA8D}" type="presOf" srcId="{CE62A946-829D-4A7E-8E36-3AA4B12E88F7}" destId="{DCDDF47F-5B23-4075-9BB5-12F9316A1708}" srcOrd="0" destOrd="0" presId="urn:microsoft.com/office/officeart/2005/8/layout/vList2"/>
    <dgm:cxn modelId="{AA43D5D7-2734-4F21-8851-84123219B167}" srcId="{A1E88049-CD20-4A6D-84B9-A5FD25AD6CF7}" destId="{BA3ADAC6-EB48-4242-911C-817C608965CB}" srcOrd="2" destOrd="0" parTransId="{17CE1CB7-2BFE-4E2C-9397-C264295676DC}" sibTransId="{D56BFF74-4C56-4816-B0E6-7F5E9CF4F476}"/>
    <dgm:cxn modelId="{F20D1CCB-2819-4058-9EBF-256F36CB4E9A}" type="presParOf" srcId="{7934C958-FE3E-447D-8EB0-5164250991F6}" destId="{58C91BB0-D031-41B4-A38C-054B812372C5}" srcOrd="0" destOrd="0" presId="urn:microsoft.com/office/officeart/2005/8/layout/vList2"/>
    <dgm:cxn modelId="{84B598E5-6D46-47D1-9B1A-2B758A28BFDD}" type="presParOf" srcId="{7934C958-FE3E-447D-8EB0-5164250991F6}" destId="{40928805-87CB-48A8-9526-63EBCEAF7F19}" srcOrd="1" destOrd="0" presId="urn:microsoft.com/office/officeart/2005/8/layout/vList2"/>
    <dgm:cxn modelId="{5E7BD1DA-2295-4A76-88BC-07E48E42D9D3}" type="presParOf" srcId="{7934C958-FE3E-447D-8EB0-5164250991F6}" destId="{DCDDF47F-5B23-4075-9BB5-12F9316A1708}" srcOrd="2" destOrd="0" presId="urn:microsoft.com/office/officeart/2005/8/layout/vList2"/>
    <dgm:cxn modelId="{57BE11DC-447B-49A8-9874-74DFE8B2899F}" type="presParOf" srcId="{7934C958-FE3E-447D-8EB0-5164250991F6}" destId="{FCEF6851-E3C4-4425-9572-51C13EA93C6F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C91BB0-D031-41B4-A38C-054B812372C5}">
      <dsp:nvSpPr>
        <dsp:cNvPr id="0" name=""/>
        <dsp:cNvSpPr/>
      </dsp:nvSpPr>
      <dsp:spPr>
        <a:xfrm>
          <a:off x="0" y="87686"/>
          <a:ext cx="5707565" cy="6715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800" kern="1200"/>
            <a:t>Kupci</a:t>
          </a:r>
          <a:endParaRPr lang="en-US" sz="2800" kern="1200"/>
        </a:p>
      </dsp:txBody>
      <dsp:txXfrm>
        <a:off x="32784" y="120470"/>
        <a:ext cx="5641997" cy="606012"/>
      </dsp:txXfrm>
    </dsp:sp>
    <dsp:sp modelId="{40928805-87CB-48A8-9526-63EBCEAF7F19}">
      <dsp:nvSpPr>
        <dsp:cNvPr id="0" name=""/>
        <dsp:cNvSpPr/>
      </dsp:nvSpPr>
      <dsp:spPr>
        <a:xfrm>
          <a:off x="0" y="759266"/>
          <a:ext cx="5707565" cy="11302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1215" tIns="35560" rIns="199136" bIns="3556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2200" kern="1200"/>
            <a:t>Pregled ponudbe in cene tekem</a:t>
          </a:r>
          <a:endParaRPr lang="en-US" sz="2200" kern="120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2200" kern="1200"/>
            <a:t>Zbiranje točk zvestobe</a:t>
          </a:r>
          <a:endParaRPr lang="en-US" sz="2200" kern="120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2200" kern="1200"/>
            <a:t>Dodatni popusti</a:t>
          </a:r>
          <a:endParaRPr lang="en-US" sz="2200" kern="1200"/>
        </a:p>
      </dsp:txBody>
      <dsp:txXfrm>
        <a:off x="0" y="759266"/>
        <a:ext cx="5707565" cy="1130220"/>
      </dsp:txXfrm>
    </dsp:sp>
    <dsp:sp modelId="{DCDDF47F-5B23-4075-9BB5-12F9316A1708}">
      <dsp:nvSpPr>
        <dsp:cNvPr id="0" name=""/>
        <dsp:cNvSpPr/>
      </dsp:nvSpPr>
      <dsp:spPr>
        <a:xfrm>
          <a:off x="0" y="1889486"/>
          <a:ext cx="5707565" cy="671580"/>
        </a:xfrm>
        <a:prstGeom prst="roundRect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800" kern="1200"/>
            <a:t>Podjetja</a:t>
          </a:r>
          <a:endParaRPr lang="en-US" sz="2800" kern="1200"/>
        </a:p>
      </dsp:txBody>
      <dsp:txXfrm>
        <a:off x="32784" y="1922270"/>
        <a:ext cx="5641997" cy="606012"/>
      </dsp:txXfrm>
    </dsp:sp>
    <dsp:sp modelId="{FCEF6851-E3C4-4425-9572-51C13EA93C6F}">
      <dsp:nvSpPr>
        <dsp:cNvPr id="0" name=""/>
        <dsp:cNvSpPr/>
      </dsp:nvSpPr>
      <dsp:spPr>
        <a:xfrm>
          <a:off x="0" y="2561066"/>
          <a:ext cx="5707565" cy="1506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1215" tIns="35560" rIns="199136" bIns="3556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2200" kern="1200"/>
            <a:t>Upravljanje s cenami</a:t>
          </a:r>
          <a:endParaRPr lang="en-US" sz="2200" kern="120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2200" kern="1200"/>
            <a:t>Določanje ponudbe</a:t>
          </a:r>
          <a:endParaRPr lang="en-US" sz="2200" kern="120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2200" kern="1200"/>
            <a:t>Statistika prodaje</a:t>
          </a:r>
          <a:endParaRPr lang="en-US" sz="2200" kern="120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sl-SI" sz="2200" kern="1200"/>
            <a:t>Prilagajanje cen glede na zanimanje</a:t>
          </a:r>
          <a:endParaRPr lang="en-US" sz="2200" kern="1200"/>
        </a:p>
      </dsp:txBody>
      <dsp:txXfrm>
        <a:off x="0" y="2561066"/>
        <a:ext cx="5707565" cy="15069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5/14/2021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1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2.png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4E135E3-32D1-4BD5-BF24-F31B2B8B28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36" r="14882"/>
          <a:stretch/>
        </p:blipFill>
        <p:spPr>
          <a:xfrm>
            <a:off x="2562726" y="1"/>
            <a:ext cx="9629274" cy="6857999"/>
          </a:xfrm>
          <a:prstGeom prst="rect">
            <a:avLst/>
          </a:prstGeom>
        </p:spPr>
      </p:pic>
      <p:sp>
        <p:nvSpPr>
          <p:cNvPr id="6" name="Freeform: Shape 8">
            <a:extLst>
              <a:ext uri="{FF2B5EF4-FFF2-40B4-BE49-F238E27FC236}">
                <a16:creationId xmlns:a16="http://schemas.microsoft.com/office/drawing/2014/main" id="{D928DD85-BB99-450D-A702-2683E02962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6754318" cy="6858478"/>
          </a:xfrm>
          <a:custGeom>
            <a:avLst/>
            <a:gdLst>
              <a:gd name="connsiteX0" fmla="*/ 0 w 6754318"/>
              <a:gd name="connsiteY0" fmla="*/ 6858478 h 6858478"/>
              <a:gd name="connsiteX1" fmla="*/ 6754318 w 6754318"/>
              <a:gd name="connsiteY1" fmla="*/ 6858478 h 6858478"/>
              <a:gd name="connsiteX2" fmla="*/ 3577943 w 6754318"/>
              <a:gd name="connsiteY2" fmla="*/ 0 h 6858478"/>
              <a:gd name="connsiteX3" fmla="*/ 3572366 w 6754318"/>
              <a:gd name="connsiteY3" fmla="*/ 0 h 6858478"/>
              <a:gd name="connsiteX4" fmla="*/ 2506138 w 6754318"/>
              <a:gd name="connsiteY4" fmla="*/ 0 h 6858478"/>
              <a:gd name="connsiteX5" fmla="*/ 0 w 6754318"/>
              <a:gd name="connsiteY5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54318" h="6858478">
                <a:moveTo>
                  <a:pt x="0" y="6858478"/>
                </a:moveTo>
                <a:lnTo>
                  <a:pt x="6754318" y="6858478"/>
                </a:lnTo>
                <a:lnTo>
                  <a:pt x="3577943" y="0"/>
                </a:lnTo>
                <a:lnTo>
                  <a:pt x="3572366" y="0"/>
                </a:lnTo>
                <a:lnTo>
                  <a:pt x="250613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: Shape 10">
            <a:extLst>
              <a:ext uri="{FF2B5EF4-FFF2-40B4-BE49-F238E27FC236}">
                <a16:creationId xmlns:a16="http://schemas.microsoft.com/office/drawing/2014/main" id="{240E5BD2-4019-4012-A1AA-628900E659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-478"/>
            <a:ext cx="5953780" cy="6858478"/>
          </a:xfrm>
          <a:custGeom>
            <a:avLst/>
            <a:gdLst>
              <a:gd name="connsiteX0" fmla="*/ 0 w 5953780"/>
              <a:gd name="connsiteY0" fmla="*/ 6858478 h 6858478"/>
              <a:gd name="connsiteX1" fmla="*/ 5953780 w 5953780"/>
              <a:gd name="connsiteY1" fmla="*/ 6858478 h 6858478"/>
              <a:gd name="connsiteX2" fmla="*/ 2777405 w 5953780"/>
              <a:gd name="connsiteY2" fmla="*/ 0 h 6858478"/>
              <a:gd name="connsiteX3" fmla="*/ 2771828 w 5953780"/>
              <a:gd name="connsiteY3" fmla="*/ 0 h 6858478"/>
              <a:gd name="connsiteX4" fmla="*/ 1705600 w 5953780"/>
              <a:gd name="connsiteY4" fmla="*/ 0 h 6858478"/>
              <a:gd name="connsiteX5" fmla="*/ 0 w 5953780"/>
              <a:gd name="connsiteY5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53780" h="6858478">
                <a:moveTo>
                  <a:pt x="0" y="6858478"/>
                </a:moveTo>
                <a:lnTo>
                  <a:pt x="5953780" y="6858478"/>
                </a:lnTo>
                <a:lnTo>
                  <a:pt x="2777405" y="0"/>
                </a:lnTo>
                <a:lnTo>
                  <a:pt x="2771828" y="0"/>
                </a:lnTo>
                <a:lnTo>
                  <a:pt x="1705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4672" y="342006"/>
            <a:ext cx="3879232" cy="2248122"/>
          </a:xfrm>
        </p:spPr>
        <p:txBody>
          <a:bodyPr anchor="b">
            <a:normAutofit/>
          </a:bodyPr>
          <a:lstStyle/>
          <a:p>
            <a:pPr algn="l"/>
            <a:r>
              <a:rPr lang="sl-SI" sz="3000"/>
              <a:t>RAZVOJ INFORMACIJSKEGA SISTEMA ZA PRODAJO VSTOPNIC ZA NOGOMETNE TEKME</a:t>
            </a:r>
            <a:endParaRPr lang="en-US" sz="30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4672" y="2726652"/>
            <a:ext cx="3205463" cy="1155525"/>
          </a:xfrm>
        </p:spPr>
        <p:txBody>
          <a:bodyPr anchor="t">
            <a:normAutofit/>
          </a:bodyPr>
          <a:lstStyle/>
          <a:p>
            <a:pPr algn="l"/>
            <a:r>
              <a:rPr lang="sl-SI" sz="2000"/>
              <a:t>Avtorja: Aljaž Jazbec, Nejc Lončar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 descr="Slika, ki vsebuje besede stavba, stadion&#10;&#10;Opis je samodejno ustvarjen">
            <a:extLst>
              <a:ext uri="{FF2B5EF4-FFF2-40B4-BE49-F238E27FC236}">
                <a16:creationId xmlns:a16="http://schemas.microsoft.com/office/drawing/2014/main" id="{6E6B804B-3CC9-4A37-916C-ECC430E483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35000"/>
          </a:blip>
          <a:srcRect t="13197" b="4108"/>
          <a:stretch/>
        </p:blipFill>
        <p:spPr>
          <a:xfrm>
            <a:off x="-19" y="10"/>
            <a:ext cx="12192000" cy="6855948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7236F821-9175-4693-AB9B-03070A8E1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098" y="1396289"/>
            <a:ext cx="5277333" cy="1325563"/>
          </a:xfrm>
        </p:spPr>
        <p:txBody>
          <a:bodyPr>
            <a:normAutofit/>
          </a:bodyPr>
          <a:lstStyle/>
          <a:p>
            <a:r>
              <a:rPr lang="sl-SI" dirty="0"/>
              <a:t>Dejstva projekta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6893580-66BA-42F4-B7FD-FC2131F252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5543" y="2871982"/>
            <a:ext cx="5272888" cy="3181684"/>
          </a:xfrm>
        </p:spPr>
        <p:txBody>
          <a:bodyPr anchor="t">
            <a:normAutofit/>
          </a:bodyPr>
          <a:lstStyle/>
          <a:p>
            <a:r>
              <a:rPr lang="sl-SI" sz="1800" dirty="0"/>
              <a:t>Fizičnim osebam je težko priti do vstopnic za velika tekmovanja</a:t>
            </a:r>
          </a:p>
          <a:p>
            <a:r>
              <a:rPr lang="sl-SI" sz="1800" dirty="0"/>
              <a:t>Otežen dostop fizičnim osebam do klubskih trgovin</a:t>
            </a:r>
          </a:p>
        </p:txBody>
      </p:sp>
      <p:sp>
        <p:nvSpPr>
          <p:cNvPr id="40" name="Freeform 49">
            <a:extLst>
              <a:ext uri="{FF2B5EF4-FFF2-40B4-BE49-F238E27FC236}">
                <a16:creationId xmlns:a16="http://schemas.microsoft.com/office/drawing/2014/main" id="{EF9B8DF2-C3F5-49A2-94D2-F7B65A0F1F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13914" y="581159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F6A65E31-96E9-4FB4-B4E2-1FCE4B870D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6" r="12256" b="3"/>
          <a:stretch/>
        </p:blipFill>
        <p:spPr>
          <a:xfrm>
            <a:off x="6893344" y="760562"/>
            <a:ext cx="5298683" cy="6097438"/>
          </a:xfrm>
          <a:custGeom>
            <a:avLst/>
            <a:gdLst/>
            <a:ahLst/>
            <a:cxnLst/>
            <a:rect l="l" t="t" r="r" b="b"/>
            <a:pathLst>
              <a:path w="5298683" h="6097438">
                <a:moveTo>
                  <a:pt x="3120528" y="0"/>
                </a:moveTo>
                <a:cubicBezTo>
                  <a:pt x="3874524" y="0"/>
                  <a:pt x="4566062" y="267415"/>
                  <a:pt x="5105473" y="712577"/>
                </a:cubicBezTo>
                <a:lnTo>
                  <a:pt x="5298683" y="888178"/>
                </a:lnTo>
                <a:lnTo>
                  <a:pt x="5298683" y="5352876"/>
                </a:lnTo>
                <a:lnTo>
                  <a:pt x="5105473" y="5528477"/>
                </a:lnTo>
                <a:cubicBezTo>
                  <a:pt x="4874296" y="5719261"/>
                  <a:pt x="4615179" y="5877397"/>
                  <a:pt x="4335177" y="5995828"/>
                </a:cubicBezTo>
                <a:lnTo>
                  <a:pt x="4057556" y="6097438"/>
                </a:lnTo>
                <a:lnTo>
                  <a:pt x="2183499" y="6097438"/>
                </a:lnTo>
                <a:lnTo>
                  <a:pt x="1905878" y="5995828"/>
                </a:lnTo>
                <a:cubicBezTo>
                  <a:pt x="785873" y="5522106"/>
                  <a:pt x="0" y="4413092"/>
                  <a:pt x="0" y="3120527"/>
                </a:cubicBezTo>
                <a:cubicBezTo>
                  <a:pt x="0" y="1397108"/>
                  <a:pt x="1397108" y="0"/>
                  <a:pt x="312052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444435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F8CE7-7078-4198-8B10-8DBD9369F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3578"/>
            <a:ext cx="4595071" cy="1645501"/>
          </a:xfrm>
        </p:spPr>
        <p:txBody>
          <a:bodyPr>
            <a:normAutofit/>
          </a:bodyPr>
          <a:lstStyle/>
          <a:p>
            <a:r>
              <a:rPr lang="en-US">
                <a:cs typeface="Calibri Light"/>
              </a:rPr>
              <a:t>Cilji projekta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BCB0F6-DE13-4683-978E-DADA9E5BED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535" y="2108718"/>
            <a:ext cx="5731120" cy="4350268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sl-SI" sz="1400">
              <a:ea typeface="+mn-lt"/>
              <a:cs typeface="+mn-lt"/>
            </a:endParaRPr>
          </a:p>
          <a:p>
            <a:r>
              <a:rPr lang="sl-SI" sz="1400">
                <a:ea typeface="+mn-lt"/>
                <a:cs typeface="+mn-lt"/>
              </a:rPr>
              <a:t>R</a:t>
            </a:r>
            <a:r>
              <a:rPr lang="en-US" sz="1400">
                <a:ea typeface="+mn-lt"/>
                <a:cs typeface="+mn-lt"/>
              </a:rPr>
              <a:t>azvitje končnih rešitev od osnovne ideje do končnega produkta</a:t>
            </a:r>
            <a:endParaRPr lang="en-US" sz="1400">
              <a:cs typeface="Calibri" panose="020F0502020204030204"/>
            </a:endParaRPr>
          </a:p>
          <a:p>
            <a:r>
              <a:rPr lang="sl-SI" sz="1400">
                <a:ea typeface="+mn-lt"/>
                <a:cs typeface="+mn-lt"/>
              </a:rPr>
              <a:t>V</a:t>
            </a:r>
            <a:r>
              <a:rPr lang="en-US" sz="1400">
                <a:ea typeface="+mn-lt"/>
                <a:cs typeface="+mn-lt"/>
              </a:rPr>
              <a:t>ključena bo skala poteka projekta</a:t>
            </a:r>
            <a:endParaRPr lang="en-US" sz="1400"/>
          </a:p>
          <a:p>
            <a:r>
              <a:rPr lang="sl-SI" sz="1400">
                <a:ea typeface="+mn-lt"/>
                <a:cs typeface="+mn-lt"/>
              </a:rPr>
              <a:t>P</a:t>
            </a:r>
            <a:r>
              <a:rPr lang="en-US" sz="1400">
                <a:ea typeface="+mn-lt"/>
                <a:cs typeface="+mn-lt"/>
              </a:rPr>
              <a:t>rodaja vstopnic za vsaj 1000 različnih klubov</a:t>
            </a:r>
            <a:endParaRPr lang="en-US" sz="1400">
              <a:cs typeface="Calibri" panose="020F0502020204030204"/>
            </a:endParaRPr>
          </a:p>
          <a:p>
            <a:r>
              <a:rPr lang="sl-SI" sz="1400">
                <a:ea typeface="+mn-lt"/>
                <a:cs typeface="+mn-lt"/>
              </a:rPr>
              <a:t>R</a:t>
            </a:r>
            <a:r>
              <a:rPr lang="en-US" sz="1400">
                <a:ea typeface="+mn-lt"/>
                <a:cs typeface="+mn-lt"/>
              </a:rPr>
              <a:t>egistracija 20 milijonov uporabnikov</a:t>
            </a:r>
            <a:endParaRPr lang="en-US" sz="1400">
              <a:cs typeface="Calibri" panose="020F0502020204030204"/>
            </a:endParaRPr>
          </a:p>
          <a:p>
            <a:r>
              <a:rPr lang="sl-SI" sz="1400">
                <a:ea typeface="+mn-lt"/>
                <a:cs typeface="+mn-lt"/>
              </a:rPr>
              <a:t>H</a:t>
            </a:r>
            <a:r>
              <a:rPr lang="en-US" sz="1400">
                <a:ea typeface="+mn-lt"/>
                <a:cs typeface="+mn-lt"/>
              </a:rPr>
              <a:t>kratna uporaba za vsaj milijon različnih uporabnikov</a:t>
            </a:r>
            <a:endParaRPr lang="sl-SI" sz="1400">
              <a:ea typeface="+mn-lt"/>
              <a:cs typeface="+mn-lt"/>
            </a:endParaRPr>
          </a:p>
          <a:p>
            <a:r>
              <a:rPr lang="sl-SI" sz="1400"/>
              <a:t>Sistem omogoča kupcu rezerviranje in nakup kart prek spleta iz domačega naslonjača</a:t>
            </a:r>
          </a:p>
          <a:p>
            <a:r>
              <a:rPr lang="sl-SI" sz="1400"/>
              <a:t>Celovit pregled tekem in cen posameznih vstopnic</a:t>
            </a:r>
          </a:p>
          <a:p>
            <a:r>
              <a:rPr lang="sl-SI" sz="1400"/>
              <a:t>Upravljalec sistema bo imel možnost enostavnega prilagajanja cen vstopnic in ponudbe tekem</a:t>
            </a:r>
            <a:endParaRPr lang="en-US" sz="1400"/>
          </a:p>
          <a:p>
            <a:endParaRPr lang="en-US" sz="1400">
              <a:cs typeface="Calibri"/>
            </a:endParaRPr>
          </a:p>
        </p:txBody>
      </p:sp>
      <p:sp>
        <p:nvSpPr>
          <p:cNvPr id="31" name="Rectangle 22">
            <a:extLst>
              <a:ext uri="{FF2B5EF4-FFF2-40B4-BE49-F238E27FC236}">
                <a16:creationId xmlns:a16="http://schemas.microsoft.com/office/drawing/2014/main" id="{003713C1-2FB2-413B-BF91-3AE41726F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0991" y="3474720"/>
            <a:ext cx="6100914" cy="33832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ctangle 24">
            <a:extLst>
              <a:ext uri="{FF2B5EF4-FFF2-40B4-BE49-F238E27FC236}">
                <a16:creationId xmlns:a16="http://schemas.microsoft.com/office/drawing/2014/main" id="{90795B4D-5022-4A7F-A01D-8D880B7CD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99584" y="0"/>
            <a:ext cx="6192415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ectangle 26">
            <a:extLst>
              <a:ext uri="{FF2B5EF4-FFF2-40B4-BE49-F238E27FC236}">
                <a16:creationId xmlns:a16="http://schemas.microsoft.com/office/drawing/2014/main" id="{AFD19018-DE7C-4796-ADF2-AD2EB0FC0D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5999" y="0"/>
            <a:ext cx="3002281" cy="33832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EAB3399-6AE2-4237-813E-3D71D31D9B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0992" y="0"/>
            <a:ext cx="3002280" cy="3294802"/>
          </a:xfrm>
          <a:prstGeom prst="rect">
            <a:avLst/>
          </a:prstGeom>
        </p:spPr>
      </p:pic>
      <p:sp>
        <p:nvSpPr>
          <p:cNvPr id="34" name="Rectangle 28">
            <a:extLst>
              <a:ext uri="{FF2B5EF4-FFF2-40B4-BE49-F238E27FC236}">
                <a16:creationId xmlns:a16="http://schemas.microsoft.com/office/drawing/2014/main" id="{B1A0A2C2-4F85-44AF-8708-8DCA4B550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9624" y="0"/>
            <a:ext cx="3002281" cy="33832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AC462B1-B699-45D5-A654-985F19495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4696" y="-1"/>
            <a:ext cx="2997304" cy="3294801"/>
          </a:xfrm>
          <a:prstGeom prst="rect">
            <a:avLst/>
          </a:prstGeom>
        </p:spPr>
      </p:pic>
      <p:pic>
        <p:nvPicPr>
          <p:cNvPr id="18" name="Picture 28" descr="Icon&#10;&#10;Description automatically generated">
            <a:extLst>
              <a:ext uri="{FF2B5EF4-FFF2-40B4-BE49-F238E27FC236}">
                <a16:creationId xmlns:a16="http://schemas.microsoft.com/office/drawing/2014/main" id="{71DBCDB2-E19A-4336-8F63-DA3FB44BBD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8494" y="3796452"/>
            <a:ext cx="5351012" cy="255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3906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34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321732"/>
            <a:ext cx="7058307" cy="1964266"/>
          </a:xfrm>
          <a:prstGeom prst="rect">
            <a:avLst/>
          </a:prstGeom>
          <a:solidFill>
            <a:srgbClr val="5332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53B71347-7A43-4869-800E-6FBA42941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91260"/>
            <a:ext cx="6594189" cy="1625210"/>
          </a:xfrm>
        </p:spPr>
        <p:txBody>
          <a:bodyPr>
            <a:normAutofit/>
          </a:bodyPr>
          <a:lstStyle/>
          <a:p>
            <a:r>
              <a:rPr lang="sl-SI">
                <a:solidFill>
                  <a:srgbClr val="FFFFFF"/>
                </a:solidFill>
              </a:rPr>
              <a:t>Kaj bo narejeno v okviru projekta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177F964-E919-452E-AE48-3C7DD67C94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085" r="11398" b="-2"/>
          <a:stretch/>
        </p:blipFill>
        <p:spPr>
          <a:xfrm>
            <a:off x="327549" y="2454903"/>
            <a:ext cx="3442801" cy="40802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38BB69FE-DC31-4FA0-A78F-2A72BF5ABA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04" b="7157"/>
          <a:stretch/>
        </p:blipFill>
        <p:spPr>
          <a:xfrm>
            <a:off x="3942260" y="2454902"/>
            <a:ext cx="3442803" cy="1958184"/>
          </a:xfrm>
          <a:prstGeom prst="rect">
            <a:avLst/>
          </a:prstGeom>
        </p:spPr>
      </p:pic>
      <p:pic>
        <p:nvPicPr>
          <p:cNvPr id="5" name="Slika 4" descr="Slika, ki vsebuje besede besedilo, svečnik&#10;&#10;Opis je samodejno ustvarjen">
            <a:extLst>
              <a:ext uri="{FF2B5EF4-FFF2-40B4-BE49-F238E27FC236}">
                <a16:creationId xmlns:a16="http://schemas.microsoft.com/office/drawing/2014/main" id="{55A066E0-02C3-4CEE-B08D-161C6733E5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827" r="3" b="22255"/>
          <a:stretch/>
        </p:blipFill>
        <p:spPr>
          <a:xfrm>
            <a:off x="3941061" y="4572285"/>
            <a:ext cx="3447288" cy="1956816"/>
          </a:xfrm>
          <a:prstGeom prst="rect">
            <a:avLst/>
          </a:prstGeom>
        </p:spPr>
      </p:pic>
      <p:sp>
        <p:nvSpPr>
          <p:cNvPr id="42" name="Rectangle 36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75" y="321732"/>
            <a:ext cx="431329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DE7BF62D-99E8-4A91-A2ED-65C2C48045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57973" y="763523"/>
            <a:ext cx="3511296" cy="5330952"/>
          </a:xfrm>
        </p:spPr>
        <p:txBody>
          <a:bodyPr anchor="ctr">
            <a:normAutofit/>
          </a:bodyPr>
          <a:lstStyle/>
          <a:p>
            <a:r>
              <a:rPr lang="sl-SI" sz="2200" dirty="0">
                <a:solidFill>
                  <a:srgbClr val="FFFFFF"/>
                </a:solidFill>
              </a:rPr>
              <a:t>Analiza klubov</a:t>
            </a:r>
          </a:p>
          <a:p>
            <a:r>
              <a:rPr lang="sl-SI" sz="2200" dirty="0">
                <a:solidFill>
                  <a:srgbClr val="FFFFFF"/>
                </a:solidFill>
              </a:rPr>
              <a:t>Analiza navijačev</a:t>
            </a:r>
          </a:p>
          <a:p>
            <a:r>
              <a:rPr lang="sl-SI" sz="2200" dirty="0">
                <a:solidFill>
                  <a:srgbClr val="FFFFFF"/>
                </a:solidFill>
              </a:rPr>
              <a:t>Ekonomski povzetek prihodkov</a:t>
            </a:r>
          </a:p>
          <a:p>
            <a:r>
              <a:rPr lang="sl-SI" sz="2200" dirty="0">
                <a:solidFill>
                  <a:srgbClr val="FFFFFF"/>
                </a:solidFill>
              </a:rPr>
              <a:t>Podatkovni bazi</a:t>
            </a:r>
          </a:p>
          <a:p>
            <a:r>
              <a:rPr lang="sl-SI" sz="2200" dirty="0">
                <a:solidFill>
                  <a:srgbClr val="FFFFFF"/>
                </a:solidFill>
              </a:rPr>
              <a:t>Spletna aplikacija</a:t>
            </a:r>
          </a:p>
        </p:txBody>
      </p:sp>
    </p:spTree>
    <p:extLst>
      <p:ext uri="{BB962C8B-B14F-4D97-AF65-F5344CB8AC3E}">
        <p14:creationId xmlns:p14="http://schemas.microsoft.com/office/powerpoint/2010/main" val="162547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Rectangle 222">
            <a:extLst>
              <a:ext uri="{FF2B5EF4-FFF2-40B4-BE49-F238E27FC236}">
                <a16:creationId xmlns:a16="http://schemas.microsoft.com/office/drawing/2014/main" id="{C991AD47-9C99-472F-BDAA-21B183F33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12192001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Freeform 15">
            <a:extLst>
              <a:ext uri="{FF2B5EF4-FFF2-40B4-BE49-F238E27FC236}">
                <a16:creationId xmlns:a16="http://schemas.microsoft.com/office/drawing/2014/main" id="{9E706731-3860-4E73-9335-A870F6741F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42603" cy="6858000"/>
          </a:xfrm>
          <a:custGeom>
            <a:avLst/>
            <a:gdLst>
              <a:gd name="connsiteX0" fmla="*/ 0 w 9742603"/>
              <a:gd name="connsiteY0" fmla="*/ 0 h 6858000"/>
              <a:gd name="connsiteX1" fmla="*/ 152400 w 9742603"/>
              <a:gd name="connsiteY1" fmla="*/ 0 h 6858000"/>
              <a:gd name="connsiteX2" fmla="*/ 6566449 w 9742603"/>
              <a:gd name="connsiteY2" fmla="*/ 0 h 6858000"/>
              <a:gd name="connsiteX3" fmla="*/ 9742603 w 9742603"/>
              <a:gd name="connsiteY3" fmla="*/ 6858000 h 6858000"/>
              <a:gd name="connsiteX4" fmla="*/ 152400 w 9742603"/>
              <a:gd name="connsiteY4" fmla="*/ 6858000 h 6858000"/>
              <a:gd name="connsiteX5" fmla="*/ 0 w 9742603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42603" h="6858000">
                <a:moveTo>
                  <a:pt x="0" y="0"/>
                </a:moveTo>
                <a:lnTo>
                  <a:pt x="152400" y="0"/>
                </a:lnTo>
                <a:lnTo>
                  <a:pt x="6566449" y="0"/>
                </a:lnTo>
                <a:lnTo>
                  <a:pt x="9742603" y="6858000"/>
                </a:lnTo>
                <a:lnTo>
                  <a:pt x="152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7" name="Freeform 11">
            <a:extLst>
              <a:ext uri="{FF2B5EF4-FFF2-40B4-BE49-F238E27FC236}">
                <a16:creationId xmlns:a16="http://schemas.microsoft.com/office/drawing/2014/main" id="{CD2ED21F-DC95-4AD1-8327-D561F5FCA3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380336" cy="6858000"/>
          </a:xfrm>
          <a:custGeom>
            <a:avLst/>
            <a:gdLst>
              <a:gd name="connsiteX0" fmla="*/ 0 w 9380336"/>
              <a:gd name="connsiteY0" fmla="*/ 0 h 6858000"/>
              <a:gd name="connsiteX1" fmla="*/ 6204182 w 9380336"/>
              <a:gd name="connsiteY1" fmla="*/ 0 h 6858000"/>
              <a:gd name="connsiteX2" fmla="*/ 9380336 w 9380336"/>
              <a:gd name="connsiteY2" fmla="*/ 6858000 h 6858000"/>
              <a:gd name="connsiteX3" fmla="*/ 0 w 938033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80336" h="6858000">
                <a:moveTo>
                  <a:pt x="0" y="0"/>
                </a:moveTo>
                <a:lnTo>
                  <a:pt x="6204182" y="0"/>
                </a:lnTo>
                <a:lnTo>
                  <a:pt x="938033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CBCE7DFA-2089-4B8A-9E90-D3B14891F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191125" cy="1325563"/>
          </a:xfrm>
        </p:spPr>
        <p:txBody>
          <a:bodyPr>
            <a:normAutofit/>
          </a:bodyPr>
          <a:lstStyle/>
          <a:p>
            <a:r>
              <a:rPr lang="sl-SI"/>
              <a:t>Poslovni učinki in koristi projekta</a:t>
            </a:r>
          </a:p>
        </p:txBody>
      </p:sp>
      <p:pic>
        <p:nvPicPr>
          <p:cNvPr id="4" name="Slika 3" descr="Slika, ki vsebuje besede besedilo&#10;&#10;Opis je samodejno ustvarjen">
            <a:extLst>
              <a:ext uri="{FF2B5EF4-FFF2-40B4-BE49-F238E27FC236}">
                <a16:creationId xmlns:a16="http://schemas.microsoft.com/office/drawing/2014/main" id="{646361DB-947E-419A-8E28-20665CC136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910" y="321732"/>
            <a:ext cx="3220343" cy="1811443"/>
          </a:xfrm>
          <a:prstGeom prst="rect">
            <a:avLst/>
          </a:prstGeom>
        </p:spPr>
      </p:pic>
      <p:pic>
        <p:nvPicPr>
          <p:cNvPr id="5" name="Slika 4" descr="Slika, ki vsebuje besede besedilo, znak&#10;&#10;Opis je samodejno ustvarjen">
            <a:extLst>
              <a:ext uri="{FF2B5EF4-FFF2-40B4-BE49-F238E27FC236}">
                <a16:creationId xmlns:a16="http://schemas.microsoft.com/office/drawing/2014/main" id="{E30D460B-2D1D-4CD2-8DF0-36E58E5156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2525" y="2460605"/>
            <a:ext cx="3097743" cy="1742480"/>
          </a:xfrm>
          <a:prstGeom prst="rect">
            <a:avLst/>
          </a:prstGeom>
        </p:spPr>
      </p:pic>
      <p:pic>
        <p:nvPicPr>
          <p:cNvPr id="6" name="Slika 5" descr="Slika, ki vsebuje besede izrezek&#10;&#10;Opis je samodejno ustvarjen">
            <a:extLst>
              <a:ext uri="{FF2B5EF4-FFF2-40B4-BE49-F238E27FC236}">
                <a16:creationId xmlns:a16="http://schemas.microsoft.com/office/drawing/2014/main" id="{6BF563C0-CCE3-4E6B-9895-DD83DA827E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3574" y="4669979"/>
            <a:ext cx="2316691" cy="1575690"/>
          </a:xfrm>
          <a:prstGeom prst="rect">
            <a:avLst/>
          </a:prstGeom>
        </p:spPr>
      </p:pic>
      <p:graphicFrame>
        <p:nvGraphicFramePr>
          <p:cNvPr id="163" name="Označba mesta vsebine 2">
            <a:extLst>
              <a:ext uri="{FF2B5EF4-FFF2-40B4-BE49-F238E27FC236}">
                <a16:creationId xmlns:a16="http://schemas.microsoft.com/office/drawing/2014/main" id="{7183C206-4C85-4C14-9681-7607B001813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184365"/>
              </p:ext>
            </p:extLst>
          </p:nvPr>
        </p:nvGraphicFramePr>
        <p:xfrm>
          <a:off x="838200" y="2021249"/>
          <a:ext cx="5707565" cy="4155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0569166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Rectangle 124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321732"/>
            <a:ext cx="7058307" cy="1964266"/>
          </a:xfrm>
          <a:prstGeom prst="rect">
            <a:avLst/>
          </a:prstGeom>
          <a:solidFill>
            <a:srgbClr val="777833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131877C3-93DB-4F54-98FA-448338200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91260"/>
            <a:ext cx="6594189" cy="1625210"/>
          </a:xfrm>
        </p:spPr>
        <p:txBody>
          <a:bodyPr>
            <a:normAutofit/>
          </a:bodyPr>
          <a:lstStyle/>
          <a:p>
            <a:r>
              <a:rPr lang="sl-SI">
                <a:solidFill>
                  <a:srgbClr val="FFFFFF"/>
                </a:solidFill>
              </a:rPr>
              <a:t>Terminski plan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B5A50AA-2E2B-4AEF-AA25-9E1EE35168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772" r="9249" b="1"/>
          <a:stretch/>
        </p:blipFill>
        <p:spPr>
          <a:xfrm>
            <a:off x="327547" y="2454903"/>
            <a:ext cx="7058306" cy="4080254"/>
          </a:xfrm>
          <a:prstGeom prst="rect">
            <a:avLst/>
          </a:prstGeom>
        </p:spPr>
      </p:pic>
      <p:sp>
        <p:nvSpPr>
          <p:cNvPr id="127" name="Rectangle 126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75" y="321732"/>
            <a:ext cx="431329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FE75CAC-AA3D-4B1A-B8C4-C447EB30FB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r>
              <a:rPr lang="sl-SI" sz="2000">
                <a:solidFill>
                  <a:srgbClr val="FFFFFF"/>
                </a:solidFill>
              </a:rPr>
              <a:t>Mejniki</a:t>
            </a:r>
          </a:p>
          <a:p>
            <a:pPr lvl="1"/>
            <a:r>
              <a:rPr lang="sl-SI" sz="2000">
                <a:solidFill>
                  <a:srgbClr val="FFFFFF"/>
                </a:solidFill>
              </a:rPr>
              <a:t>Analiza sistema</a:t>
            </a:r>
          </a:p>
          <a:p>
            <a:pPr lvl="1"/>
            <a:r>
              <a:rPr lang="sl-SI" sz="2000">
                <a:solidFill>
                  <a:srgbClr val="FFFFFF"/>
                </a:solidFill>
              </a:rPr>
              <a:t>Načrt sistema</a:t>
            </a:r>
          </a:p>
          <a:p>
            <a:pPr lvl="1"/>
            <a:r>
              <a:rPr lang="sl-SI" sz="2000">
                <a:solidFill>
                  <a:srgbClr val="FFFFFF"/>
                </a:solidFill>
              </a:rPr>
              <a:t>Vzpostavitev podatkovne baze in spletnega vmesnika</a:t>
            </a:r>
          </a:p>
          <a:p>
            <a:pPr lvl="1"/>
            <a:r>
              <a:rPr lang="sl-SI" sz="2000">
                <a:solidFill>
                  <a:srgbClr val="FFFFFF"/>
                </a:solidFill>
              </a:rPr>
              <a:t>Test sprejemljivosti</a:t>
            </a:r>
          </a:p>
          <a:p>
            <a:r>
              <a:rPr lang="sl-SI" sz="2000">
                <a:solidFill>
                  <a:srgbClr val="FFFFFF"/>
                </a:solidFill>
              </a:rPr>
              <a:t>Datumi</a:t>
            </a:r>
          </a:p>
          <a:p>
            <a:pPr lvl="1"/>
            <a:r>
              <a:rPr lang="sl-SI" sz="2000">
                <a:solidFill>
                  <a:srgbClr val="FFFFFF"/>
                </a:solidFill>
              </a:rPr>
              <a:t>Začetek projekta: 15.04.2021</a:t>
            </a:r>
          </a:p>
          <a:p>
            <a:pPr lvl="1"/>
            <a:r>
              <a:rPr lang="sl-SI" sz="2000">
                <a:solidFill>
                  <a:srgbClr val="FFFFFF"/>
                </a:solidFill>
              </a:rPr>
              <a:t>Predviden zaključek: 08.09.2021 </a:t>
            </a:r>
          </a:p>
        </p:txBody>
      </p:sp>
    </p:spTree>
    <p:extLst>
      <p:ext uri="{BB962C8B-B14F-4D97-AF65-F5344CB8AC3E}">
        <p14:creationId xmlns:p14="http://schemas.microsoft.com/office/powerpoint/2010/main" val="3536098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D1C26593-9A51-48FE-9FA2-A9052E57F3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78"/>
            <a:ext cx="12192000" cy="68584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15">
            <a:extLst>
              <a:ext uri="{FF2B5EF4-FFF2-40B4-BE49-F238E27FC236}">
                <a16:creationId xmlns:a16="http://schemas.microsoft.com/office/drawing/2014/main" id="{B9D473B1-934D-4F2D-AC4B-5BFB4BAC5D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42603" cy="6858000"/>
          </a:xfrm>
          <a:custGeom>
            <a:avLst/>
            <a:gdLst>
              <a:gd name="connsiteX0" fmla="*/ 0 w 9742603"/>
              <a:gd name="connsiteY0" fmla="*/ 0 h 6858000"/>
              <a:gd name="connsiteX1" fmla="*/ 152400 w 9742603"/>
              <a:gd name="connsiteY1" fmla="*/ 0 h 6858000"/>
              <a:gd name="connsiteX2" fmla="*/ 6566449 w 9742603"/>
              <a:gd name="connsiteY2" fmla="*/ 0 h 6858000"/>
              <a:gd name="connsiteX3" fmla="*/ 9742603 w 9742603"/>
              <a:gd name="connsiteY3" fmla="*/ 6858000 h 6858000"/>
              <a:gd name="connsiteX4" fmla="*/ 152400 w 9742603"/>
              <a:gd name="connsiteY4" fmla="*/ 6858000 h 6858000"/>
              <a:gd name="connsiteX5" fmla="*/ 0 w 9742603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42603" h="6858000">
                <a:moveTo>
                  <a:pt x="0" y="0"/>
                </a:moveTo>
                <a:lnTo>
                  <a:pt x="152400" y="0"/>
                </a:lnTo>
                <a:lnTo>
                  <a:pt x="6566449" y="0"/>
                </a:lnTo>
                <a:lnTo>
                  <a:pt x="9742603" y="6858000"/>
                </a:lnTo>
                <a:lnTo>
                  <a:pt x="152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Freeform 11">
            <a:extLst>
              <a:ext uri="{FF2B5EF4-FFF2-40B4-BE49-F238E27FC236}">
                <a16:creationId xmlns:a16="http://schemas.microsoft.com/office/drawing/2014/main" id="{CDE3C03E-D949-4F50-AAFA-3278B22121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380336" cy="6858000"/>
          </a:xfrm>
          <a:custGeom>
            <a:avLst/>
            <a:gdLst>
              <a:gd name="connsiteX0" fmla="*/ 0 w 9380336"/>
              <a:gd name="connsiteY0" fmla="*/ 0 h 6858000"/>
              <a:gd name="connsiteX1" fmla="*/ 6204182 w 9380336"/>
              <a:gd name="connsiteY1" fmla="*/ 0 h 6858000"/>
              <a:gd name="connsiteX2" fmla="*/ 9380336 w 9380336"/>
              <a:gd name="connsiteY2" fmla="*/ 6858000 h 6858000"/>
              <a:gd name="connsiteX3" fmla="*/ 0 w 938033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80336" h="6858000">
                <a:moveTo>
                  <a:pt x="0" y="0"/>
                </a:moveTo>
                <a:lnTo>
                  <a:pt x="6204182" y="0"/>
                </a:lnTo>
                <a:lnTo>
                  <a:pt x="938033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0730550D-3561-420B-9B91-87798040FF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191125" cy="1325563"/>
          </a:xfrm>
        </p:spPr>
        <p:txBody>
          <a:bodyPr>
            <a:normAutofit/>
          </a:bodyPr>
          <a:lstStyle/>
          <a:p>
            <a:r>
              <a:rPr lang="sl-SI" sz="2800" dirty="0"/>
              <a:t>Sistem ne bo omogočal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C7BDD0F4-5194-4E0F-AF2D-4F48C2E523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3856" y="381524"/>
            <a:ext cx="4336412" cy="1268400"/>
          </a:xfrm>
          <a:prstGeom prst="rect">
            <a:avLst/>
          </a:prstGeom>
        </p:spPr>
      </p:pic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B9138448-CA87-42A6-8679-0B0F90C63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21249"/>
            <a:ext cx="5707565" cy="4155713"/>
          </a:xfrm>
        </p:spPr>
        <p:txBody>
          <a:bodyPr>
            <a:normAutofit/>
          </a:bodyPr>
          <a:lstStyle/>
          <a:p>
            <a:r>
              <a:rPr lang="sl-SI" sz="2000"/>
              <a:t>Ni neposredne komunikacije s klubi</a:t>
            </a:r>
          </a:p>
          <a:p>
            <a:r>
              <a:rPr lang="sl-SI" sz="2000"/>
              <a:t>Sistem ne podpira ewallet shranjevanja vstopnic</a:t>
            </a:r>
          </a:p>
          <a:p>
            <a:r>
              <a:rPr lang="sl-SI" sz="2000"/>
              <a:t>Ne podpira plačevanja z Apple Pay in Google Pay</a:t>
            </a:r>
          </a:p>
          <a:p>
            <a:r>
              <a:rPr lang="sl-SI" sz="2000"/>
              <a:t>Potreben je prodajalec / aministrator</a:t>
            </a:r>
          </a:p>
          <a:p>
            <a:endParaRPr lang="sl-SI" sz="200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AEED5E71-621D-4C91-850C-E3634C129D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3834" y="2016395"/>
            <a:ext cx="3508448" cy="1096390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B4E7A4E9-967B-4155-9F21-6D53C38D6F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0403" y="3419454"/>
            <a:ext cx="2382854" cy="1388013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A786FC5B-0D1F-4575-98E5-EB7685CDB3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61845" y="4972187"/>
            <a:ext cx="2208420" cy="138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719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0">
            <a:extLst>
              <a:ext uri="{FF2B5EF4-FFF2-40B4-BE49-F238E27FC236}">
                <a16:creationId xmlns:a16="http://schemas.microsoft.com/office/drawing/2014/main" id="{33CD251C-A887-4D2F-925B-FC09719853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2">
            <a:extLst>
              <a:ext uri="{FF2B5EF4-FFF2-40B4-BE49-F238E27FC236}">
                <a16:creationId xmlns:a16="http://schemas.microsoft.com/office/drawing/2014/main" id="{3B2069EE-A08E-44F0-B3F9-3CF8CC2DCA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126740" cy="6857542"/>
          </a:xfrm>
          <a:custGeom>
            <a:avLst/>
            <a:gdLst>
              <a:gd name="connsiteX0" fmla="*/ 0 w 6126740"/>
              <a:gd name="connsiteY0" fmla="*/ 0 h 6857542"/>
              <a:gd name="connsiteX1" fmla="*/ 4980067 w 6126740"/>
              <a:gd name="connsiteY1" fmla="*/ 0 h 6857542"/>
              <a:gd name="connsiteX2" fmla="*/ 4992714 w 6126740"/>
              <a:gd name="connsiteY2" fmla="*/ 31774 h 6857542"/>
              <a:gd name="connsiteX3" fmla="*/ 6047722 w 6126740"/>
              <a:gd name="connsiteY3" fmla="*/ 2682457 h 6857542"/>
              <a:gd name="connsiteX4" fmla="*/ 6047722 w 6126740"/>
              <a:gd name="connsiteY4" fmla="*/ 3752208 h 6857542"/>
              <a:gd name="connsiteX5" fmla="*/ 4890218 w 6126740"/>
              <a:gd name="connsiteY5" fmla="*/ 6660411 h 6857542"/>
              <a:gd name="connsiteX6" fmla="*/ 4811756 w 6126740"/>
              <a:gd name="connsiteY6" fmla="*/ 6857542 h 6857542"/>
              <a:gd name="connsiteX7" fmla="*/ 0 w 6126740"/>
              <a:gd name="connsiteY7" fmla="*/ 6857542 h 6857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26740" h="6857542">
                <a:moveTo>
                  <a:pt x="0" y="0"/>
                </a:moveTo>
                <a:lnTo>
                  <a:pt x="4980067" y="0"/>
                </a:lnTo>
                <a:lnTo>
                  <a:pt x="4992714" y="31774"/>
                </a:lnTo>
                <a:cubicBezTo>
                  <a:pt x="6047722" y="2682457"/>
                  <a:pt x="6047722" y="2682457"/>
                  <a:pt x="6047722" y="2682457"/>
                </a:cubicBezTo>
                <a:cubicBezTo>
                  <a:pt x="6153080" y="2988100"/>
                  <a:pt x="6153080" y="3446565"/>
                  <a:pt x="6047722" y="3752208"/>
                </a:cubicBezTo>
                <a:cubicBezTo>
                  <a:pt x="5563735" y="4968215"/>
                  <a:pt x="5185620" y="5918220"/>
                  <a:pt x="4890218" y="6660411"/>
                </a:cubicBezTo>
                <a:lnTo>
                  <a:pt x="4811756" y="6857542"/>
                </a:lnTo>
                <a:lnTo>
                  <a:pt x="0" y="685754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8" name="Group 14">
            <a:extLst>
              <a:ext uri="{FF2B5EF4-FFF2-40B4-BE49-F238E27FC236}">
                <a16:creationId xmlns:a16="http://schemas.microsoft.com/office/drawing/2014/main" id="{9C6E8597-0CCE-4A8A-9326-AA52691A1C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40080" y="640080"/>
            <a:ext cx="1128382" cy="847206"/>
            <a:chOff x="5307830" y="325570"/>
            <a:chExt cx="1128382" cy="847206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E78FE76E-DF1D-420B-957F-8ECE93C02B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307830" y="577396"/>
              <a:ext cx="675351" cy="595380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CF2F61F0-9758-4DEF-AC08-7B00F04A46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5720" y="325570"/>
              <a:ext cx="550492" cy="485306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C6BDA7-670C-42F1-9457-6430B5AAE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89" y="1487285"/>
            <a:ext cx="4220967" cy="1717091"/>
          </a:xfrm>
        </p:spPr>
        <p:txBody>
          <a:bodyPr anchor="b">
            <a:normAutofit/>
          </a:bodyPr>
          <a:lstStyle/>
          <a:p>
            <a:r>
              <a:rPr lang="en-US" sz="4800">
                <a:solidFill>
                  <a:schemeClr val="bg1"/>
                </a:solidFill>
                <a:cs typeface="Calibri Light"/>
              </a:rPr>
              <a:t>Tveganja na projektu</a:t>
            </a:r>
            <a:endParaRPr lang="en-US" sz="4800">
              <a:solidFill>
                <a:schemeClr val="bg1"/>
              </a:solidFill>
            </a:endParaRPr>
          </a:p>
        </p:txBody>
      </p:sp>
      <p:pic>
        <p:nvPicPr>
          <p:cNvPr id="6" name="Picture 6" descr="A picture containing diagram&#10;&#10;Description automatically generated">
            <a:extLst>
              <a:ext uri="{FF2B5EF4-FFF2-40B4-BE49-F238E27FC236}">
                <a16:creationId xmlns:a16="http://schemas.microsoft.com/office/drawing/2014/main" id="{5C6B0A8F-D273-49BF-8BD4-DB8DF06A9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6753" y="1127845"/>
            <a:ext cx="3206426" cy="214029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F1364B-FB63-4C7F-BADF-C21CE76E50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290" y="3428999"/>
            <a:ext cx="4075054" cy="274121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Okvara strojne opreme</a:t>
            </a:r>
          </a:p>
          <a:p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Varnost podatkov</a:t>
            </a:r>
          </a:p>
          <a:p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Izguba podatkov</a:t>
            </a:r>
          </a:p>
          <a:p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Konkurenčni projekti</a:t>
            </a:r>
          </a:p>
          <a:p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Neenotnost skupine</a:t>
            </a:r>
          </a:p>
          <a:p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Spremembe zahtev</a:t>
            </a:r>
          </a:p>
        </p:txBody>
      </p:sp>
      <p:pic>
        <p:nvPicPr>
          <p:cNvPr id="4" name="Picture 4" descr="A picture containing text, device, gauge&#10;&#10;Description automatically generated">
            <a:extLst>
              <a:ext uri="{FF2B5EF4-FFF2-40B4-BE49-F238E27FC236}">
                <a16:creationId xmlns:a16="http://schemas.microsoft.com/office/drawing/2014/main" id="{E705B281-4B4B-4694-BB36-C60D14E9DE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5047" y="3650174"/>
            <a:ext cx="2252590" cy="2044225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487F9AE0-BE6D-45CA-9458-11A778AAFC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2554" y="3562066"/>
            <a:ext cx="2176043" cy="2176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693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8" name="Rectangle 70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9" name="Rectangle 72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HVALA ZA POZORNOST! KAKŠNO VPRAŠANJE ? - Joseph Ducreux | Meme Generator">
            <a:extLst>
              <a:ext uri="{FF2B5EF4-FFF2-40B4-BE49-F238E27FC236}">
                <a16:creationId xmlns:a16="http://schemas.microsoft.com/office/drawing/2014/main" id="{A0A46767-1F77-4DD9-BE2C-EE459992A3E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30002" y="457200"/>
            <a:ext cx="4531995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213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C697CF38706A4D8D29DB142D3DD3CB" ma:contentTypeVersion="0" ma:contentTypeDescription="Create a new document." ma:contentTypeScope="" ma:versionID="699823dba116074b954838ab1a72131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967b7be50301903c78f9c39c6fd9af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B3D8467-11FD-4238-9907-C16A7BAA1BE6}"/>
</file>

<file path=customXml/itemProps2.xml><?xml version="1.0" encoding="utf-8"?>
<ds:datastoreItem xmlns:ds="http://schemas.openxmlformats.org/officeDocument/2006/customXml" ds:itemID="{F0D0C61D-DB2F-47B3-8389-107A004D047C}"/>
</file>

<file path=customXml/itemProps3.xml><?xml version="1.0" encoding="utf-8"?>
<ds:datastoreItem xmlns:ds="http://schemas.openxmlformats.org/officeDocument/2006/customXml" ds:itemID="{13FDC399-DD0B-4A45-A145-67DAC5F48D27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220</Words>
  <Application>Microsoft Office PowerPoint</Application>
  <PresentationFormat>Širokozaslonsko</PresentationFormat>
  <Paragraphs>52</Paragraphs>
  <Slides>9</Slides>
  <Notes>0</Notes>
  <HiddenSlides>0</HiddenSlides>
  <MMClips>0</MMClips>
  <ScaleCrop>false</ScaleCrop>
  <HeadingPairs>
    <vt:vector size="6" baseType="variant">
      <vt:variant>
        <vt:lpstr>Uporabljene pisave</vt:lpstr>
      </vt:variant>
      <vt:variant>
        <vt:i4>3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RAZVOJ INFORMACIJSKEGA SISTEMA ZA PRODAJO VSTOPNIC ZA NOGOMETNE TEKME</vt:lpstr>
      <vt:lpstr>Dejstva projekta</vt:lpstr>
      <vt:lpstr>Cilji projekta</vt:lpstr>
      <vt:lpstr>Kaj bo narejeno v okviru projekta</vt:lpstr>
      <vt:lpstr>Poslovni učinki in koristi projekta</vt:lpstr>
      <vt:lpstr>Terminski plan</vt:lpstr>
      <vt:lpstr>Sistem ne bo omogočal</vt:lpstr>
      <vt:lpstr>Tveganja na projektu</vt:lpstr>
      <vt:lpstr>PowerPointova predstavitev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Jazbec, Aljaž</cp:lastModifiedBy>
  <cp:revision>1</cp:revision>
  <dcterms:created xsi:type="dcterms:W3CDTF">2021-05-13T07:37:41Z</dcterms:created>
  <dcterms:modified xsi:type="dcterms:W3CDTF">2021-05-14T09:28:33Z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0x010100CFC697CF38706A4D8D29DB142D3DD3CB</vt:lpwstr>
  </property>
</Properties>
</file>