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Montserrat"/>
      <p:regular r:id="rId16"/>
      <p:bold r:id="rId17"/>
      <p:italic r:id="rId18"/>
      <p:boldItalic r:id="rId19"/>
    </p:embeddedFont>
    <p:embeddedFont>
      <p:font typeface="Lato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font" Target="fonts/Montserrat-italic.fntdata"/><Relationship Id="rId8" Type="http://schemas.openxmlformats.org/officeDocument/2006/relationships/slide" Target="slides/slide3.xml"/><Relationship Id="rId26" Type="http://schemas.openxmlformats.org/officeDocument/2006/relationships/customXml" Target="../customXml/item3.xml"/><Relationship Id="rId21" Type="http://schemas.openxmlformats.org/officeDocument/2006/relationships/font" Target="fonts/Lato-bold.fntdata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17" Type="http://schemas.openxmlformats.org/officeDocument/2006/relationships/font" Target="fonts/Montserrat-bold.fntdata"/><Relationship Id="rId7" Type="http://schemas.openxmlformats.org/officeDocument/2006/relationships/slide" Target="slides/slide2.xml"/><Relationship Id="rId25" Type="http://schemas.openxmlformats.org/officeDocument/2006/relationships/customXml" Target="../customXml/item2.xml"/><Relationship Id="rId20" Type="http://schemas.openxmlformats.org/officeDocument/2006/relationships/font" Target="fonts/Lato-regular.fntdata"/><Relationship Id="rId2" Type="http://schemas.openxmlformats.org/officeDocument/2006/relationships/viewProps" Target="viewProps.xml"/><Relationship Id="rId16" Type="http://schemas.openxmlformats.org/officeDocument/2006/relationships/font" Target="fonts/Montserrat-regular.fntdata"/><Relationship Id="rId11" Type="http://schemas.openxmlformats.org/officeDocument/2006/relationships/slide" Target="slides/slide6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24" Type="http://schemas.openxmlformats.org/officeDocument/2006/relationships/customXml" Target="../customXml/item1.xml"/><Relationship Id="rId23" Type="http://schemas.openxmlformats.org/officeDocument/2006/relationships/font" Target="fonts/Lato-boldItalic.fntdata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font" Target="fonts/Montserrat-boldItalic.fntdata"/><Relationship Id="rId22" Type="http://schemas.openxmlformats.org/officeDocument/2006/relationships/font" Target="fonts/Lato-italic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d7b0a8c6c4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d7b0a8c6c4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d7b0a8c6c4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d7b0a8c6c4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7b0a8c6c4_0_2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d7b0a8c6c4_0_2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d7b0a8c6c4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d7b0a8c6c4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d7b0a8c6c4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d7b0a8c6c4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d7b0a8c6c4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d7b0a8c6c4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d7b0a8c6c4_2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d7b0a8c6c4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d7b0a8c6c4_0_4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d7b0a8c6c4_0_4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d7b0a8c6c4_0_4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d7b0a8c6c4_0_4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datocms-assets.com/17507/1606822917-5ws-in-business.jpg" TargetMode="External"/><Relationship Id="rId4" Type="http://schemas.openxmlformats.org/officeDocument/2006/relationships/hyperlink" Target="https://i.pinimg.com/originals/07/b4/63/07b46339488f2c113c7a5f4c4517e2ca.jpg" TargetMode="External"/><Relationship Id="rId11" Type="http://schemas.openxmlformats.org/officeDocument/2006/relationships/hyperlink" Target="https://t3.ftcdn.net/jpg/01/92/29/04/360_F_192290415_rXWBauj2hGp7YylNZbu2sckDJ3stzZKg.jpg" TargetMode="External"/><Relationship Id="rId10" Type="http://schemas.openxmlformats.org/officeDocument/2006/relationships/hyperlink" Target="https://digitalsynopsis.com/wp-content/uploads/2015/03/web-designer-developer-jokes-humour-funny-8.jpg" TargetMode="External"/><Relationship Id="rId12" Type="http://schemas.openxmlformats.org/officeDocument/2006/relationships/hyperlink" Target="https://static01.nyt.com/images/2020/04/12/magazine/12Ethicist/12Ethicist-superJumbo.jpg" TargetMode="External"/><Relationship Id="rId9" Type="http://schemas.openxmlformats.org/officeDocument/2006/relationships/hyperlink" Target="https://www.thedroidsonroids.com/wp-content/uploads/2020/04/3-1200x640.png" TargetMode="External"/><Relationship Id="rId5" Type="http://schemas.openxmlformats.org/officeDocument/2006/relationships/hyperlink" Target="https://www.lu-ilirska-bistrica.si/files/2020/11/zoom_logo_0.png" TargetMode="External"/><Relationship Id="rId6" Type="http://schemas.openxmlformats.org/officeDocument/2006/relationships/hyperlink" Target="https://www.netlaw.bg/p/l/o/logo-univerza-ljubljani-132-850x0.png" TargetMode="External"/><Relationship Id="rId7" Type="http://schemas.openxmlformats.org/officeDocument/2006/relationships/hyperlink" Target="https://www.seekpng.com/png/detail/844-8444619_student-png-male-student-cartoon-png.png" TargetMode="External"/><Relationship Id="rId8" Type="http://schemas.openxmlformats.org/officeDocument/2006/relationships/hyperlink" Target="https://t4.ftcdn.net/jpg/01/94/99/35/360_F_194993513_symPo8VTBbeSlnTJdR6DuaM3nktZbUnK.jp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9.png"/><Relationship Id="rId5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Sistem za organizacijo in izvedbo ustnih izpitov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David Konc, Aljaž Grdadolnik	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2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Slike:</a:t>
            </a:r>
            <a:endParaRPr/>
          </a:p>
        </p:txBody>
      </p:sp>
      <p:sp>
        <p:nvSpPr>
          <p:cNvPr id="201" name="Google Shape;201;p22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3"/>
              </a:rPr>
              <a:t>https://www.datocms-assets.com/17507/1606822917-5ws-in-business.jpg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4"/>
              </a:rPr>
              <a:t>https://i.pinimg.com/originals/07/b4/63/07b46339488f2c113c7a5f4c4517e2ca.jpg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5"/>
              </a:rPr>
              <a:t>https://www.lu-ilirska-bistrica.si/files/2020/11/zoom_logo_0.png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6"/>
              </a:rPr>
              <a:t>https://www.netlaw.bg/p/l/o/logo-univerza-ljubljani-132-850x0.png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7"/>
              </a:rPr>
              <a:t>https://www.seekpng.com/png/detail/844-8444619_student-png-male-student-cartoon-png.png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8"/>
              </a:rPr>
              <a:t>https://t4.ftcdn.net/jpg/01/94/99/35/360_F_194993513_symPo8VTBbeSlnTJdR6DuaM3nktZbUnK.jpg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9"/>
              </a:rPr>
              <a:t>https://www.thedroidsonroids.com/wp-content/uploads/2020/04/3-1200x640.png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10"/>
              </a:rPr>
              <a:t>https://digitalsynopsis.com/wp-content/uploads/2015/03/web-designer-developer-jokes-humour-funny-8.jpg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11"/>
              </a:rPr>
              <a:t>https://t3.ftcdn.net/jpg/01/92/29/04/360_F_192290415_rXWBauj2hGp7YylNZbu2sckDJ3stzZKg.jpg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sl" u="sng">
                <a:solidFill>
                  <a:schemeClr val="hlink"/>
                </a:solidFill>
                <a:hlinkClick r:id="rId12"/>
              </a:rPr>
              <a:t>https://static01.nyt.com/images/2020/04/12/magazine/12Ethicist/12Ethicist-superJumbo.jpg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5Ws </a:t>
            </a:r>
            <a:endParaRPr/>
          </a:p>
        </p:txBody>
      </p:sp>
      <p:pic>
        <p:nvPicPr>
          <p:cNvPr id="141" name="Google Shape;14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100" y="1465350"/>
            <a:ext cx="5930444" cy="324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What? (Kaj?)</a:t>
            </a:r>
            <a:endParaRPr/>
          </a:p>
        </p:txBody>
      </p:sp>
      <p:sp>
        <p:nvSpPr>
          <p:cNvPr id="147" name="Google Shape;147;p15"/>
          <p:cNvSpPr txBox="1"/>
          <p:nvPr>
            <p:ph idx="1" type="body"/>
          </p:nvPr>
        </p:nvSpPr>
        <p:spPr>
          <a:xfrm>
            <a:off x="1175575" y="1367800"/>
            <a:ext cx="7030500" cy="316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Sistem za organizacijo ustnih izpitov.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sl"/>
              <a:t>Preprost in lahek za uporabo sistem za organizacijo ustnih izpitov.</a:t>
            </a:r>
            <a:endParaRPr/>
          </a:p>
        </p:txBody>
      </p:sp>
      <p:pic>
        <p:nvPicPr>
          <p:cNvPr id="148" name="Google Shape;14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4130" y="242200"/>
            <a:ext cx="1853500" cy="243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9096" y="2813971"/>
            <a:ext cx="2095125" cy="198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Why? (Zakaj?)		</a:t>
            </a:r>
            <a:endParaRPr/>
          </a:p>
        </p:txBody>
      </p:sp>
      <p:sp>
        <p:nvSpPr>
          <p:cNvPr id="155" name="Google Shape;155;p16"/>
          <p:cNvSpPr txBox="1"/>
          <p:nvPr>
            <p:ph idx="1" type="body"/>
          </p:nvPr>
        </p:nvSpPr>
        <p:spPr>
          <a:xfrm>
            <a:off x="206725" y="1488925"/>
            <a:ext cx="7030500" cy="313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Lažja organizacija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Manj potratenega časa za čakanje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Boljša preglednost trenutnega stanja med izpitom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95475" y="114000"/>
            <a:ext cx="3297425" cy="2965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Who? (Za koga?)</a:t>
            </a:r>
            <a:endParaRPr/>
          </a:p>
        </p:txBody>
      </p:sp>
      <p:sp>
        <p:nvSpPr>
          <p:cNvPr id="162" name="Google Shape;162;p1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sl" sz="2000">
                <a:latin typeface="Arial"/>
                <a:ea typeface="Arial"/>
                <a:cs typeface="Arial"/>
                <a:sym typeface="Arial"/>
              </a:rPr>
              <a:t>Izobraževalnim ustanovam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sl" sz="2000">
                <a:latin typeface="Arial"/>
                <a:ea typeface="Arial"/>
                <a:cs typeface="Arial"/>
                <a:sym typeface="Arial"/>
              </a:rPr>
              <a:t>Učiteljem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sl" sz="2000">
                <a:latin typeface="Arial"/>
                <a:ea typeface="Arial"/>
                <a:cs typeface="Arial"/>
                <a:sym typeface="Arial"/>
              </a:rPr>
              <a:t>Profesorjem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sl" sz="2000">
                <a:latin typeface="Arial"/>
                <a:ea typeface="Arial"/>
                <a:cs typeface="Arial"/>
                <a:sym typeface="Arial"/>
              </a:rPr>
              <a:t>Študentom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sl" sz="2000">
                <a:latin typeface="Arial"/>
                <a:ea typeface="Arial"/>
                <a:cs typeface="Arial"/>
                <a:sym typeface="Arial"/>
              </a:rPr>
              <a:t>Dijakom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8750" y="142075"/>
            <a:ext cx="2505725" cy="153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49025" y="1995400"/>
            <a:ext cx="3124850" cy="234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32823" y="2142475"/>
            <a:ext cx="1405000" cy="2911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Where? (Kje?)</a:t>
            </a:r>
            <a:endParaRPr/>
          </a:p>
        </p:txBody>
      </p:sp>
      <p:sp>
        <p:nvSpPr>
          <p:cNvPr id="171" name="Google Shape;171;p18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sl" sz="2000">
                <a:latin typeface="Arial"/>
                <a:ea typeface="Arial"/>
                <a:cs typeface="Arial"/>
                <a:sym typeface="Arial"/>
              </a:rPr>
              <a:t>Na spletu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sl" sz="2000">
                <a:latin typeface="Arial"/>
                <a:ea typeface="Arial"/>
                <a:cs typeface="Arial"/>
                <a:sym typeface="Arial"/>
              </a:rPr>
              <a:t>Na katerikoli napravi s spletnim brskalnikom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2" name="Google Shape;17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200" y="2610295"/>
            <a:ext cx="2827075" cy="199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3474" y="2434626"/>
            <a:ext cx="2403650" cy="25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9313" y="2537013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When? (Kdaj?)</a:t>
            </a:r>
            <a:endParaRPr/>
          </a:p>
        </p:txBody>
      </p:sp>
      <p:sp>
        <p:nvSpPr>
          <p:cNvPr id="180" name="Google Shape;180;p19"/>
          <p:cNvSpPr txBox="1"/>
          <p:nvPr>
            <p:ph idx="1" type="body"/>
          </p:nvPr>
        </p:nvSpPr>
        <p:spPr>
          <a:xfrm>
            <a:off x="1297500" y="1567550"/>
            <a:ext cx="4152300" cy="28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sl" sz="1600">
                <a:latin typeface="Arial"/>
                <a:ea typeface="Arial"/>
                <a:cs typeface="Arial"/>
                <a:sym typeface="Arial"/>
              </a:rPr>
              <a:t>Okvirni čas projekta je približno dva meseca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sl" sz="1600">
                <a:latin typeface="Arial"/>
                <a:ea typeface="Arial"/>
                <a:cs typeface="Arial"/>
                <a:sym typeface="Arial"/>
              </a:rPr>
              <a:t>Ta okvirni čas je ob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 sz="1600">
                <a:latin typeface="Arial"/>
                <a:ea typeface="Arial"/>
                <a:cs typeface="Arial"/>
                <a:sym typeface="Arial"/>
              </a:rPr>
              <a:t>predpostavki petih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 sz="1600">
                <a:latin typeface="Arial"/>
                <a:ea typeface="Arial"/>
                <a:cs typeface="Arial"/>
                <a:sym typeface="Arial"/>
              </a:rPr>
              <a:t>razvijalcev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Google Shape;18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2276" y="1929524"/>
            <a:ext cx="3495324" cy="288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Funkcionalnosti</a:t>
            </a:r>
            <a:endParaRPr/>
          </a:p>
        </p:txBody>
      </p:sp>
      <p:sp>
        <p:nvSpPr>
          <p:cNvPr id="187" name="Google Shape;187;p20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Pedagog določi termin izpita in pošlje slušateljem predmeta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Sistem določi časovne okvirje za prijavo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Sistem izračuna predviden čas izpita, po vsakem izprašancu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Profesor lahko obvesti udeležence o </a:t>
            </a:r>
            <a:r>
              <a:rPr lang="sl"/>
              <a:t>nepredvidljivih</a:t>
            </a:r>
            <a:r>
              <a:rPr lang="sl"/>
              <a:t> dogodkih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Sistem ustvari Zoom povezavo do izpita</a:t>
            </a:r>
            <a:endParaRPr/>
          </a:p>
        </p:txBody>
      </p:sp>
      <p:pic>
        <p:nvPicPr>
          <p:cNvPr id="188" name="Google Shape;18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8175" y="2796225"/>
            <a:ext cx="4013651" cy="200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l"/>
              <a:t>Kaj aplikacija NI?</a:t>
            </a:r>
            <a:endParaRPr/>
          </a:p>
        </p:txBody>
      </p:sp>
      <p:sp>
        <p:nvSpPr>
          <p:cNvPr id="194" name="Google Shape;194;p21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Aplikacija ni namenjena vpisovanju ocen (npr. Studis je še vedno v uporabi)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sl"/>
              <a:t>Aplikacija ni namenjena medsebojni komunikaciji med udeleženci izpita (preprečevanje goljufanja)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5" name="Google Shape;19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7971" y="2277575"/>
            <a:ext cx="4845924" cy="257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B2C7B8B2FBA304283F032A1DEB688C5" ma:contentTypeVersion="0" ma:contentTypeDescription="Ustvari nov dokument." ma:contentTypeScope="" ma:versionID="15479c8608b71ed23b08f038903dcca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16475d41cb3ce5418fdb14acc3bb82d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vsebine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7760922-3444-4903-8525-60C9412FBAFF}"/>
</file>

<file path=customXml/itemProps2.xml><?xml version="1.0" encoding="utf-8"?>
<ds:datastoreItem xmlns:ds="http://schemas.openxmlformats.org/officeDocument/2006/customXml" ds:itemID="{65B6085C-4D3E-405E-998A-ABBDEDE8F639}"/>
</file>

<file path=customXml/itemProps3.xml><?xml version="1.0" encoding="utf-8"?>
<ds:datastoreItem xmlns:ds="http://schemas.openxmlformats.org/officeDocument/2006/customXml" ds:itemID="{F139EC37-EF74-4EB6-A936-C7BCFD8992A0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0x0101006B2C7B8B2FBA304283F032A1DEB688C5</vt:lpwstr>
  </property>
</Properties>
</file>