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diagrams/data7.xml" ContentType="application/vnd.openxmlformats-officedocument.drawingml.diagramData+xml"/>
  <Override PartName="/ppt/diagrams/data6.xml" ContentType="application/vnd.openxmlformats-officedocument.drawingml.diagramData+xml"/>
  <Override PartName="/ppt/diagrams/data5.xml" ContentType="application/vnd.openxmlformats-officedocument.drawingml.diagramData+xml"/>
  <Override PartName="/ppt/diagrams/data4.xml" ContentType="application/vnd.openxmlformats-officedocument.drawingml.diagramData+xml"/>
  <Override PartName="/ppt/diagrams/data3.xml" ContentType="application/vnd.openxmlformats-officedocument.drawingml.diagramData+xml"/>
  <Override PartName="/ppt/presentation.xml" ContentType="application/vnd.openxmlformats-officedocument.presentationml.presentation.main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2.xml" ContentType="application/vnd.ms-office.drawingml.diagramDrawing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diagrams/drawing6.xml" ContentType="application/vnd.ms-office.drawingml.diagramDrawing+xml"/>
  <Override PartName="/ppt/diagrams/layout7.xml" ContentType="application/vnd.openxmlformats-officedocument.drawingml.diagramLayou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60" r:id="rId4"/>
    <p:sldId id="264" r:id="rId5"/>
    <p:sldId id="272" r:id="rId6"/>
    <p:sldId id="273" r:id="rId7"/>
    <p:sldId id="262" r:id="rId8"/>
    <p:sldId id="261" r:id="rId9"/>
    <p:sldId id="270" r:id="rId10"/>
    <p:sldId id="274" r:id="rId11"/>
    <p:sldId id="275" r:id="rId12"/>
    <p:sldId id="276" r:id="rId13"/>
    <p:sldId id="277" r:id="rId14"/>
    <p:sldId id="278" r:id="rId15"/>
    <p:sldId id="281" r:id="rId16"/>
    <p:sldId id="282" r:id="rId17"/>
    <p:sldId id="283" r:id="rId18"/>
    <p:sldId id="284" r:id="rId19"/>
    <p:sldId id="285" r:id="rId20"/>
    <p:sldId id="286" r:id="rId21"/>
    <p:sldId id="291" r:id="rId22"/>
    <p:sldId id="288" r:id="rId23"/>
    <p:sldId id="292" r:id="rId24"/>
    <p:sldId id="279" r:id="rId25"/>
    <p:sldId id="289" r:id="rId26"/>
  </p:sldIdLst>
  <p:sldSz cx="12192000" cy="6858000"/>
  <p:notesSz cx="6858000" cy="9144000"/>
  <p:defaultTextStyle>
    <a:defPPr>
      <a:defRPr lang="en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BAB750-B1A1-4B1E-BE60-3F883F61962E}" v="2767" dt="2021-05-18T09:39:15.096"/>
    <p1510:client id="{22534909-6B95-48BA-A819-8C89D9D4F2CF}" v="12" dt="2021-05-17T15:52:11.335"/>
    <p1510:client id="{3CC49986-53F4-4130-9CE3-A30473D9DEC3}" v="14" dt="2021-05-18T09:34:44.971"/>
    <p1510:client id="{46548F53-B128-D941-B538-679E58486958}" v="157" dt="2021-05-17T17:11:07.882"/>
    <p1510:client id="{B515744B-F752-4FCD-B866-D40D4A5474DF}" v="128" dt="2021-05-18T09:37:31.411"/>
    <p1510:client id="{D22B9EB2-DDD7-A14F-BAF8-9CFE2A698C66}" v="3" dt="2021-05-18T10:33:10.584"/>
    <p1510:client id="{FDB1E51B-0249-4715-B865-85EB19C0C63A}" v="75" dt="2021-05-17T15:54:15.4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24"/>
    <p:restoredTop sz="94762"/>
  </p:normalViewPr>
  <p:slideViewPr>
    <p:cSldViewPr snapToGrid="0" snapToObjects="1">
      <p:cViewPr varScale="1">
        <p:scale>
          <a:sx n="121" d="100"/>
          <a:sy n="121" d="100"/>
        </p:scale>
        <p:origin x="35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0BA7E1-E694-B542-97A7-3F33E4469B13}" type="doc">
      <dgm:prSet loTypeId="urn:microsoft.com/office/officeart/2005/8/layout/cycle6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7A3BF98-F56D-9845-B6D0-92286473BF5B}">
      <dgm:prSet phldrT="[Text]"/>
      <dgm:spPr/>
      <dgm:t>
        <a:bodyPr/>
        <a:lstStyle/>
        <a:p>
          <a:pPr rtl="0"/>
          <a:r>
            <a:rPr lang="en-GB"/>
            <a:t>Študentska prehrana</a:t>
          </a:r>
          <a:r>
            <a:rPr lang="en-GB">
              <a:latin typeface="Calibri Light" panose="020F0302020204030204"/>
            </a:rPr>
            <a:t> </a:t>
          </a:r>
          <a:endParaRPr lang="en-GB"/>
        </a:p>
      </dgm:t>
    </dgm:pt>
    <dgm:pt modelId="{34E25BE8-4526-3041-B463-3C49F1E8B14E}" type="parTrans" cxnId="{7B51C252-7E34-924B-84C4-071A1B242FED}">
      <dgm:prSet/>
      <dgm:spPr/>
      <dgm:t>
        <a:bodyPr/>
        <a:lstStyle/>
        <a:p>
          <a:endParaRPr lang="en-GB"/>
        </a:p>
      </dgm:t>
    </dgm:pt>
    <dgm:pt modelId="{11FD92CA-1D4A-1747-8A48-975F7F51EF16}" type="sibTrans" cxnId="{7B51C252-7E34-924B-84C4-071A1B242FED}">
      <dgm:prSet/>
      <dgm:spPr/>
      <dgm:t>
        <a:bodyPr/>
        <a:lstStyle/>
        <a:p>
          <a:endParaRPr lang="en-GB"/>
        </a:p>
      </dgm:t>
    </dgm:pt>
    <dgm:pt modelId="{0666B60D-5DB4-A246-B40E-6C2CC4C823CA}">
      <dgm:prSet phldrT="[Text]"/>
      <dgm:spPr/>
      <dgm:t>
        <a:bodyPr/>
        <a:lstStyle/>
        <a:p>
          <a:r>
            <a:rPr lang="en-GB" dirty="0" err="1"/>
            <a:t>Obračun</a:t>
          </a:r>
          <a:r>
            <a:rPr lang="en-GB" dirty="0"/>
            <a:t> </a:t>
          </a:r>
          <a:r>
            <a:rPr lang="en-GB" dirty="0" err="1"/>
            <a:t>plač</a:t>
          </a:r>
          <a:endParaRPr lang="en-GB" dirty="0"/>
        </a:p>
      </dgm:t>
    </dgm:pt>
    <dgm:pt modelId="{181A7334-4F7B-8144-87AD-DC8F518CA978}" type="parTrans" cxnId="{C20A95DF-58F7-3847-A0EE-3CF883D7BA30}">
      <dgm:prSet/>
      <dgm:spPr/>
      <dgm:t>
        <a:bodyPr/>
        <a:lstStyle/>
        <a:p>
          <a:endParaRPr lang="en-GB"/>
        </a:p>
      </dgm:t>
    </dgm:pt>
    <dgm:pt modelId="{09E3E15B-B097-BA4E-BA75-C2381A4B064E}" type="sibTrans" cxnId="{C20A95DF-58F7-3847-A0EE-3CF883D7BA30}">
      <dgm:prSet/>
      <dgm:spPr/>
      <dgm:t>
        <a:bodyPr/>
        <a:lstStyle/>
        <a:p>
          <a:endParaRPr lang="en-GB"/>
        </a:p>
      </dgm:t>
    </dgm:pt>
    <dgm:pt modelId="{8B4FB35E-4E9B-BB4B-8486-1590AE0C3570}">
      <dgm:prSet phldrT="[Text]"/>
      <dgm:spPr/>
      <dgm:t>
        <a:bodyPr/>
        <a:lstStyle/>
        <a:p>
          <a:r>
            <a:rPr lang="en-GB" dirty="0" err="1"/>
            <a:t>Naročilo</a:t>
          </a:r>
          <a:r>
            <a:rPr lang="en-GB" dirty="0"/>
            <a:t> </a:t>
          </a:r>
          <a:r>
            <a:rPr lang="en-GB" dirty="0" err="1"/>
            <a:t>sestavin</a:t>
          </a:r>
          <a:endParaRPr lang="en-GB" dirty="0"/>
        </a:p>
      </dgm:t>
    </dgm:pt>
    <dgm:pt modelId="{61411B2A-F31E-7C43-9A8D-CFC7F1059D48}" type="parTrans" cxnId="{F398B9AF-D1B6-4E43-89F6-3A19AE53FA4D}">
      <dgm:prSet/>
      <dgm:spPr/>
      <dgm:t>
        <a:bodyPr/>
        <a:lstStyle/>
        <a:p>
          <a:endParaRPr lang="en-GB"/>
        </a:p>
      </dgm:t>
    </dgm:pt>
    <dgm:pt modelId="{66F5D742-813C-7148-8833-1FACDBE5B2F5}" type="sibTrans" cxnId="{F398B9AF-D1B6-4E43-89F6-3A19AE53FA4D}">
      <dgm:prSet/>
      <dgm:spPr/>
      <dgm:t>
        <a:bodyPr/>
        <a:lstStyle/>
        <a:p>
          <a:endParaRPr lang="en-GB"/>
        </a:p>
      </dgm:t>
    </dgm:pt>
    <dgm:pt modelId="{13F7D1FB-F8A5-C544-82F1-30E87B657EB9}">
      <dgm:prSet phldrT="[Text]"/>
      <dgm:spPr/>
      <dgm:t>
        <a:bodyPr/>
        <a:lstStyle/>
        <a:p>
          <a:pPr rtl="0"/>
          <a:r>
            <a:rPr lang="en-GB"/>
            <a:t>Plačilo s kreditno kartico</a:t>
          </a:r>
          <a:r>
            <a:rPr lang="en-GB">
              <a:latin typeface="Calibri Light" panose="020F0302020204030204"/>
            </a:rPr>
            <a:t> ali gotovino</a:t>
          </a:r>
          <a:endParaRPr lang="en-GB" err="1"/>
        </a:p>
      </dgm:t>
    </dgm:pt>
    <dgm:pt modelId="{E7FA0437-DF61-5A4F-868A-34E9EC835E75}" type="parTrans" cxnId="{9E6D88B0-84EF-BF4C-AE50-0C33C2DEE4FB}">
      <dgm:prSet/>
      <dgm:spPr/>
      <dgm:t>
        <a:bodyPr/>
        <a:lstStyle/>
        <a:p>
          <a:endParaRPr lang="en-GB"/>
        </a:p>
      </dgm:t>
    </dgm:pt>
    <dgm:pt modelId="{B5C1049D-43B8-2845-A736-1367021E5CAA}" type="sibTrans" cxnId="{9E6D88B0-84EF-BF4C-AE50-0C33C2DEE4FB}">
      <dgm:prSet/>
      <dgm:spPr/>
      <dgm:t>
        <a:bodyPr/>
        <a:lstStyle/>
        <a:p>
          <a:endParaRPr lang="en-GB"/>
        </a:p>
      </dgm:t>
    </dgm:pt>
    <dgm:pt modelId="{04770527-2F3F-48D9-AABA-674ACC100840}">
      <dgm:prSet phldr="0"/>
      <dgm:spPr/>
      <dgm:t>
        <a:bodyPr/>
        <a:lstStyle/>
        <a:p>
          <a:pPr rtl="0"/>
          <a:r>
            <a:rPr lang="en-GB" err="1">
              <a:latin typeface="Calibri Light" panose="020F0302020204030204"/>
            </a:rPr>
            <a:t>Pregled</a:t>
          </a:r>
          <a:r>
            <a:rPr lang="en-GB">
              <a:latin typeface="Calibri Light" panose="020F0302020204030204"/>
            </a:rPr>
            <a:t> </a:t>
          </a:r>
          <a:r>
            <a:rPr lang="en-GB" err="1">
              <a:latin typeface="Calibri Light" panose="020F0302020204030204"/>
            </a:rPr>
            <a:t>nad</a:t>
          </a:r>
          <a:r>
            <a:rPr lang="en-GB">
              <a:latin typeface="Calibri Light" panose="020F0302020204030204"/>
            </a:rPr>
            <a:t> </a:t>
          </a:r>
          <a:r>
            <a:rPr lang="en-GB" err="1">
              <a:latin typeface="Calibri Light" panose="020F0302020204030204"/>
            </a:rPr>
            <a:t>delovnim</a:t>
          </a:r>
          <a:r>
            <a:rPr lang="en-GB">
              <a:latin typeface="Calibri Light" panose="020F0302020204030204"/>
            </a:rPr>
            <a:t> </a:t>
          </a:r>
          <a:r>
            <a:rPr lang="en-GB" err="1">
              <a:latin typeface="Calibri Light" panose="020F0302020204030204"/>
            </a:rPr>
            <a:t>kadrom</a:t>
          </a:r>
          <a:endParaRPr lang="en-GB">
            <a:latin typeface="Calibri Light" panose="020F0302020204030204"/>
          </a:endParaRPr>
        </a:p>
      </dgm:t>
    </dgm:pt>
    <dgm:pt modelId="{C827794C-F8EE-44C7-AEE7-FBEFDA443261}" type="parTrans" cxnId="{D72DEE81-B1EE-C74A-8FE0-10008274A573}">
      <dgm:prSet/>
      <dgm:spPr/>
      <dgm:t>
        <a:bodyPr/>
        <a:lstStyle/>
        <a:p>
          <a:endParaRPr lang="en-GB"/>
        </a:p>
      </dgm:t>
    </dgm:pt>
    <dgm:pt modelId="{5030B692-B9B7-4C92-A0FE-75BF0F82EAA8}" type="sibTrans" cxnId="{D72DEE81-B1EE-C74A-8FE0-10008274A573}">
      <dgm:prSet/>
      <dgm:spPr/>
      <dgm:t>
        <a:bodyPr/>
        <a:lstStyle/>
        <a:p>
          <a:endParaRPr lang="en-GB"/>
        </a:p>
      </dgm:t>
    </dgm:pt>
    <dgm:pt modelId="{09044136-EE2B-4446-A9E0-35638F52F871}">
      <dgm:prSet phldr="0"/>
      <dgm:spPr/>
      <dgm:t>
        <a:bodyPr/>
        <a:lstStyle/>
        <a:p>
          <a:pPr rtl="0"/>
          <a:r>
            <a:rPr lang="en-GB" err="1">
              <a:latin typeface="Calibri Light" panose="020F0302020204030204"/>
            </a:rPr>
            <a:t>Pregled</a:t>
          </a:r>
          <a:r>
            <a:rPr lang="en-GB">
              <a:latin typeface="Calibri Light" panose="020F0302020204030204"/>
            </a:rPr>
            <a:t> </a:t>
          </a:r>
          <a:r>
            <a:rPr lang="en-GB" err="1">
              <a:latin typeface="Calibri Light" panose="020F0302020204030204"/>
            </a:rPr>
            <a:t>nad</a:t>
          </a:r>
          <a:r>
            <a:rPr lang="en-GB">
              <a:latin typeface="Calibri Light" panose="020F0302020204030204"/>
            </a:rPr>
            <a:t> </a:t>
          </a:r>
          <a:r>
            <a:rPr lang="en-GB" err="1">
              <a:latin typeface="Calibri Light" panose="020F0302020204030204"/>
            </a:rPr>
            <a:t>rezervacijami</a:t>
          </a:r>
          <a:endParaRPr lang="en-GB">
            <a:latin typeface="Calibri Light" panose="020F0302020204030204"/>
          </a:endParaRPr>
        </a:p>
      </dgm:t>
    </dgm:pt>
    <dgm:pt modelId="{2F3DED4B-E27B-48CB-BC0B-6CA31971BD52}" type="parTrans" cxnId="{28DD4EF9-868B-C642-820E-A2351C91D17C}">
      <dgm:prSet/>
      <dgm:spPr/>
      <dgm:t>
        <a:bodyPr/>
        <a:lstStyle/>
        <a:p>
          <a:endParaRPr lang="en-GB"/>
        </a:p>
      </dgm:t>
    </dgm:pt>
    <dgm:pt modelId="{071A6A6F-7208-444D-9789-DA4DF8981CEE}" type="sibTrans" cxnId="{28DD4EF9-868B-C642-820E-A2351C91D17C}">
      <dgm:prSet/>
      <dgm:spPr/>
      <dgm:t>
        <a:bodyPr/>
        <a:lstStyle/>
        <a:p>
          <a:endParaRPr lang="en-GB"/>
        </a:p>
      </dgm:t>
    </dgm:pt>
    <dgm:pt modelId="{D01128CE-A280-324C-AD93-1E5626D839A0}" type="pres">
      <dgm:prSet presAssocID="{930BA7E1-E694-B542-97A7-3F33E4469B13}" presName="cycle" presStyleCnt="0">
        <dgm:presLayoutVars>
          <dgm:dir/>
          <dgm:resizeHandles val="exact"/>
        </dgm:presLayoutVars>
      </dgm:prSet>
      <dgm:spPr/>
    </dgm:pt>
    <dgm:pt modelId="{0DD5C37F-DAA7-B74E-AF19-43D2BED4E6E5}" type="pres">
      <dgm:prSet presAssocID="{67A3BF98-F56D-9845-B6D0-92286473BF5B}" presName="node" presStyleLbl="node1" presStyleIdx="0" presStyleCnt="6">
        <dgm:presLayoutVars>
          <dgm:bulletEnabled val="1"/>
        </dgm:presLayoutVars>
      </dgm:prSet>
      <dgm:spPr/>
    </dgm:pt>
    <dgm:pt modelId="{B93E7D63-D23A-7E41-9FD9-5D57F96995E6}" type="pres">
      <dgm:prSet presAssocID="{67A3BF98-F56D-9845-B6D0-92286473BF5B}" presName="spNode" presStyleCnt="0"/>
      <dgm:spPr/>
    </dgm:pt>
    <dgm:pt modelId="{8103ED9B-6A40-CD48-9625-F4F3587DC51E}" type="pres">
      <dgm:prSet presAssocID="{11FD92CA-1D4A-1747-8A48-975F7F51EF16}" presName="sibTrans" presStyleLbl="sibTrans1D1" presStyleIdx="0" presStyleCnt="6"/>
      <dgm:spPr/>
    </dgm:pt>
    <dgm:pt modelId="{0C5C1676-A910-9E46-8842-1D15EF536480}" type="pres">
      <dgm:prSet presAssocID="{0666B60D-5DB4-A246-B40E-6C2CC4C823CA}" presName="node" presStyleLbl="node1" presStyleIdx="1" presStyleCnt="6">
        <dgm:presLayoutVars>
          <dgm:bulletEnabled val="1"/>
        </dgm:presLayoutVars>
      </dgm:prSet>
      <dgm:spPr/>
    </dgm:pt>
    <dgm:pt modelId="{4B669337-6312-0142-85BC-6551B22D9772}" type="pres">
      <dgm:prSet presAssocID="{0666B60D-5DB4-A246-B40E-6C2CC4C823CA}" presName="spNode" presStyleCnt="0"/>
      <dgm:spPr/>
    </dgm:pt>
    <dgm:pt modelId="{1406C023-AC83-EF49-8A18-8DE7C20EB43F}" type="pres">
      <dgm:prSet presAssocID="{09E3E15B-B097-BA4E-BA75-C2381A4B064E}" presName="sibTrans" presStyleLbl="sibTrans1D1" presStyleIdx="1" presStyleCnt="6"/>
      <dgm:spPr/>
    </dgm:pt>
    <dgm:pt modelId="{2796C51C-28F4-404D-9668-21CC377FD4E6}" type="pres">
      <dgm:prSet presAssocID="{8B4FB35E-4E9B-BB4B-8486-1590AE0C3570}" presName="node" presStyleLbl="node1" presStyleIdx="2" presStyleCnt="6">
        <dgm:presLayoutVars>
          <dgm:bulletEnabled val="1"/>
        </dgm:presLayoutVars>
      </dgm:prSet>
      <dgm:spPr/>
    </dgm:pt>
    <dgm:pt modelId="{9FA6EF4E-314C-9C4B-9FE4-C8F696797393}" type="pres">
      <dgm:prSet presAssocID="{8B4FB35E-4E9B-BB4B-8486-1590AE0C3570}" presName="spNode" presStyleCnt="0"/>
      <dgm:spPr/>
    </dgm:pt>
    <dgm:pt modelId="{C61386F1-685E-134D-9A34-BB8B700CD407}" type="pres">
      <dgm:prSet presAssocID="{66F5D742-813C-7148-8833-1FACDBE5B2F5}" presName="sibTrans" presStyleLbl="sibTrans1D1" presStyleIdx="2" presStyleCnt="6"/>
      <dgm:spPr/>
    </dgm:pt>
    <dgm:pt modelId="{4C00224C-6002-4B4E-8ED1-D3ABD840F0B1}" type="pres">
      <dgm:prSet presAssocID="{04770527-2F3F-48D9-AABA-674ACC100840}" presName="node" presStyleLbl="node1" presStyleIdx="3" presStyleCnt="6">
        <dgm:presLayoutVars>
          <dgm:bulletEnabled val="1"/>
        </dgm:presLayoutVars>
      </dgm:prSet>
      <dgm:spPr/>
    </dgm:pt>
    <dgm:pt modelId="{913A5678-8A5D-4E9E-94E6-25597F318A42}" type="pres">
      <dgm:prSet presAssocID="{04770527-2F3F-48D9-AABA-674ACC100840}" presName="spNode" presStyleCnt="0"/>
      <dgm:spPr/>
    </dgm:pt>
    <dgm:pt modelId="{520FD349-BE8C-47FC-B679-A8AEB33B7FD4}" type="pres">
      <dgm:prSet presAssocID="{5030B692-B9B7-4C92-A0FE-75BF0F82EAA8}" presName="sibTrans" presStyleLbl="sibTrans1D1" presStyleIdx="3" presStyleCnt="6"/>
      <dgm:spPr/>
    </dgm:pt>
    <dgm:pt modelId="{E890AFA5-E0DD-8445-8802-30BF16FDE2BB}" type="pres">
      <dgm:prSet presAssocID="{13F7D1FB-F8A5-C544-82F1-30E87B657EB9}" presName="node" presStyleLbl="node1" presStyleIdx="4" presStyleCnt="6">
        <dgm:presLayoutVars>
          <dgm:bulletEnabled val="1"/>
        </dgm:presLayoutVars>
      </dgm:prSet>
      <dgm:spPr/>
    </dgm:pt>
    <dgm:pt modelId="{61DA1E09-3B10-0049-9E38-536F79446149}" type="pres">
      <dgm:prSet presAssocID="{13F7D1FB-F8A5-C544-82F1-30E87B657EB9}" presName="spNode" presStyleCnt="0"/>
      <dgm:spPr/>
    </dgm:pt>
    <dgm:pt modelId="{00BDF03E-3745-EC48-82B2-A097FB483DD4}" type="pres">
      <dgm:prSet presAssocID="{B5C1049D-43B8-2845-A736-1367021E5CAA}" presName="sibTrans" presStyleLbl="sibTrans1D1" presStyleIdx="4" presStyleCnt="6"/>
      <dgm:spPr/>
    </dgm:pt>
    <dgm:pt modelId="{4CE28641-29A0-4CA3-90E8-14DB552F8790}" type="pres">
      <dgm:prSet presAssocID="{09044136-EE2B-4446-A9E0-35638F52F871}" presName="node" presStyleLbl="node1" presStyleIdx="5" presStyleCnt="6">
        <dgm:presLayoutVars>
          <dgm:bulletEnabled val="1"/>
        </dgm:presLayoutVars>
      </dgm:prSet>
      <dgm:spPr/>
    </dgm:pt>
    <dgm:pt modelId="{E656500D-2DCB-4F20-A502-07CA7CB0CAB1}" type="pres">
      <dgm:prSet presAssocID="{09044136-EE2B-4446-A9E0-35638F52F871}" presName="spNode" presStyleCnt="0"/>
      <dgm:spPr/>
    </dgm:pt>
    <dgm:pt modelId="{ACA584B6-CBF5-4C7D-B80B-ADCADF7F1AB7}" type="pres">
      <dgm:prSet presAssocID="{071A6A6F-7208-444D-9789-DA4DF8981CEE}" presName="sibTrans" presStyleLbl="sibTrans1D1" presStyleIdx="5" presStyleCnt="6"/>
      <dgm:spPr/>
    </dgm:pt>
  </dgm:ptLst>
  <dgm:cxnLst>
    <dgm:cxn modelId="{75B79D0E-84D7-4B4B-8F8E-62185048A11F}" type="presOf" srcId="{0666B60D-5DB4-A246-B40E-6C2CC4C823CA}" destId="{0C5C1676-A910-9E46-8842-1D15EF536480}" srcOrd="0" destOrd="0" presId="urn:microsoft.com/office/officeart/2005/8/layout/cycle6"/>
    <dgm:cxn modelId="{F11D9A43-6FE3-F244-AAFD-7B607C4BBEE1}" type="presOf" srcId="{13F7D1FB-F8A5-C544-82F1-30E87B657EB9}" destId="{E890AFA5-E0DD-8445-8802-30BF16FDE2BB}" srcOrd="0" destOrd="0" presId="urn:microsoft.com/office/officeart/2005/8/layout/cycle6"/>
    <dgm:cxn modelId="{7B51C252-7E34-924B-84C4-071A1B242FED}" srcId="{930BA7E1-E694-B542-97A7-3F33E4469B13}" destId="{67A3BF98-F56D-9845-B6D0-92286473BF5B}" srcOrd="0" destOrd="0" parTransId="{34E25BE8-4526-3041-B463-3C49F1E8B14E}" sibTransId="{11FD92CA-1D4A-1747-8A48-975F7F51EF16}"/>
    <dgm:cxn modelId="{D100975A-26B4-7F4C-BBBC-BD957CDE7E48}" type="presOf" srcId="{11FD92CA-1D4A-1747-8A48-975F7F51EF16}" destId="{8103ED9B-6A40-CD48-9625-F4F3587DC51E}" srcOrd="0" destOrd="0" presId="urn:microsoft.com/office/officeart/2005/8/layout/cycle6"/>
    <dgm:cxn modelId="{BA491A62-A0CA-1B42-97C9-C46BF06A90F6}" type="presOf" srcId="{09044136-EE2B-4446-A9E0-35638F52F871}" destId="{4CE28641-29A0-4CA3-90E8-14DB552F8790}" srcOrd="0" destOrd="0" presId="urn:microsoft.com/office/officeart/2005/8/layout/cycle6"/>
    <dgm:cxn modelId="{744C426C-207C-7048-AFFA-B9286964445A}" type="presOf" srcId="{67A3BF98-F56D-9845-B6D0-92286473BF5B}" destId="{0DD5C37F-DAA7-B74E-AF19-43D2BED4E6E5}" srcOrd="0" destOrd="0" presId="urn:microsoft.com/office/officeart/2005/8/layout/cycle6"/>
    <dgm:cxn modelId="{714D5277-AB36-DA4F-84FC-32D5A6C146AC}" type="presOf" srcId="{5030B692-B9B7-4C92-A0FE-75BF0F82EAA8}" destId="{520FD349-BE8C-47FC-B679-A8AEB33B7FD4}" srcOrd="0" destOrd="0" presId="urn:microsoft.com/office/officeart/2005/8/layout/cycle6"/>
    <dgm:cxn modelId="{F4421881-6B49-E247-94F8-EB25AF178612}" type="presOf" srcId="{930BA7E1-E694-B542-97A7-3F33E4469B13}" destId="{D01128CE-A280-324C-AD93-1E5626D839A0}" srcOrd="0" destOrd="0" presId="urn:microsoft.com/office/officeart/2005/8/layout/cycle6"/>
    <dgm:cxn modelId="{D72DEE81-B1EE-C74A-8FE0-10008274A573}" srcId="{930BA7E1-E694-B542-97A7-3F33E4469B13}" destId="{04770527-2F3F-48D9-AABA-674ACC100840}" srcOrd="3" destOrd="0" parTransId="{C827794C-F8EE-44C7-AEE7-FBEFDA443261}" sibTransId="{5030B692-B9B7-4C92-A0FE-75BF0F82EAA8}"/>
    <dgm:cxn modelId="{91037285-8117-3B4F-9D05-125D356E704E}" type="presOf" srcId="{04770527-2F3F-48D9-AABA-674ACC100840}" destId="{4C00224C-6002-4B4E-8ED1-D3ABD840F0B1}" srcOrd="0" destOrd="0" presId="urn:microsoft.com/office/officeart/2005/8/layout/cycle6"/>
    <dgm:cxn modelId="{66538887-EDB1-DA49-A292-020E3BB74C9D}" type="presOf" srcId="{B5C1049D-43B8-2845-A736-1367021E5CAA}" destId="{00BDF03E-3745-EC48-82B2-A097FB483DD4}" srcOrd="0" destOrd="0" presId="urn:microsoft.com/office/officeart/2005/8/layout/cycle6"/>
    <dgm:cxn modelId="{6275D79C-B830-0644-AB31-1835366702C5}" type="presOf" srcId="{09E3E15B-B097-BA4E-BA75-C2381A4B064E}" destId="{1406C023-AC83-EF49-8A18-8DE7C20EB43F}" srcOrd="0" destOrd="0" presId="urn:microsoft.com/office/officeart/2005/8/layout/cycle6"/>
    <dgm:cxn modelId="{F398B9AF-D1B6-4E43-89F6-3A19AE53FA4D}" srcId="{930BA7E1-E694-B542-97A7-3F33E4469B13}" destId="{8B4FB35E-4E9B-BB4B-8486-1590AE0C3570}" srcOrd="2" destOrd="0" parTransId="{61411B2A-F31E-7C43-9A8D-CFC7F1059D48}" sibTransId="{66F5D742-813C-7148-8833-1FACDBE5B2F5}"/>
    <dgm:cxn modelId="{9E6D88B0-84EF-BF4C-AE50-0C33C2DEE4FB}" srcId="{930BA7E1-E694-B542-97A7-3F33E4469B13}" destId="{13F7D1FB-F8A5-C544-82F1-30E87B657EB9}" srcOrd="4" destOrd="0" parTransId="{E7FA0437-DF61-5A4F-868A-34E9EC835E75}" sibTransId="{B5C1049D-43B8-2845-A736-1367021E5CAA}"/>
    <dgm:cxn modelId="{AE2D12DB-AE79-514E-A062-C2CE726362ED}" type="presOf" srcId="{66F5D742-813C-7148-8833-1FACDBE5B2F5}" destId="{C61386F1-685E-134D-9A34-BB8B700CD407}" srcOrd="0" destOrd="0" presId="urn:microsoft.com/office/officeart/2005/8/layout/cycle6"/>
    <dgm:cxn modelId="{C20A95DF-58F7-3847-A0EE-3CF883D7BA30}" srcId="{930BA7E1-E694-B542-97A7-3F33E4469B13}" destId="{0666B60D-5DB4-A246-B40E-6C2CC4C823CA}" srcOrd="1" destOrd="0" parTransId="{181A7334-4F7B-8144-87AD-DC8F518CA978}" sibTransId="{09E3E15B-B097-BA4E-BA75-C2381A4B064E}"/>
    <dgm:cxn modelId="{8C6DACE8-CAD9-004C-B3B6-52CCD6B2A01F}" type="presOf" srcId="{8B4FB35E-4E9B-BB4B-8486-1590AE0C3570}" destId="{2796C51C-28F4-404D-9668-21CC377FD4E6}" srcOrd="0" destOrd="0" presId="urn:microsoft.com/office/officeart/2005/8/layout/cycle6"/>
    <dgm:cxn modelId="{ED4C18EC-24CD-2B40-8EA2-EAC35766CA97}" type="presOf" srcId="{071A6A6F-7208-444D-9789-DA4DF8981CEE}" destId="{ACA584B6-CBF5-4C7D-B80B-ADCADF7F1AB7}" srcOrd="0" destOrd="0" presId="urn:microsoft.com/office/officeart/2005/8/layout/cycle6"/>
    <dgm:cxn modelId="{28DD4EF9-868B-C642-820E-A2351C91D17C}" srcId="{930BA7E1-E694-B542-97A7-3F33E4469B13}" destId="{09044136-EE2B-4446-A9E0-35638F52F871}" srcOrd="5" destOrd="0" parTransId="{2F3DED4B-E27B-48CB-BC0B-6CA31971BD52}" sibTransId="{071A6A6F-7208-444D-9789-DA4DF8981CEE}"/>
    <dgm:cxn modelId="{E9E5A35C-005E-3742-A171-16391366CD51}" type="presParOf" srcId="{D01128CE-A280-324C-AD93-1E5626D839A0}" destId="{0DD5C37F-DAA7-B74E-AF19-43D2BED4E6E5}" srcOrd="0" destOrd="0" presId="urn:microsoft.com/office/officeart/2005/8/layout/cycle6"/>
    <dgm:cxn modelId="{ED7DD0A5-4E8F-4D41-B94F-C75853F656C1}" type="presParOf" srcId="{D01128CE-A280-324C-AD93-1E5626D839A0}" destId="{B93E7D63-D23A-7E41-9FD9-5D57F96995E6}" srcOrd="1" destOrd="0" presId="urn:microsoft.com/office/officeart/2005/8/layout/cycle6"/>
    <dgm:cxn modelId="{2F6DEC41-F222-854A-BCA5-49C6140B5858}" type="presParOf" srcId="{D01128CE-A280-324C-AD93-1E5626D839A0}" destId="{8103ED9B-6A40-CD48-9625-F4F3587DC51E}" srcOrd="2" destOrd="0" presId="urn:microsoft.com/office/officeart/2005/8/layout/cycle6"/>
    <dgm:cxn modelId="{3340FED0-71CF-8246-B83A-4144F1A24279}" type="presParOf" srcId="{D01128CE-A280-324C-AD93-1E5626D839A0}" destId="{0C5C1676-A910-9E46-8842-1D15EF536480}" srcOrd="3" destOrd="0" presId="urn:microsoft.com/office/officeart/2005/8/layout/cycle6"/>
    <dgm:cxn modelId="{25F1A9A2-92BB-1A4E-A949-3359DEE6EAE0}" type="presParOf" srcId="{D01128CE-A280-324C-AD93-1E5626D839A0}" destId="{4B669337-6312-0142-85BC-6551B22D9772}" srcOrd="4" destOrd="0" presId="urn:microsoft.com/office/officeart/2005/8/layout/cycle6"/>
    <dgm:cxn modelId="{01EF9B9C-AF8F-FF4C-A266-FEE5AE59B4CF}" type="presParOf" srcId="{D01128CE-A280-324C-AD93-1E5626D839A0}" destId="{1406C023-AC83-EF49-8A18-8DE7C20EB43F}" srcOrd="5" destOrd="0" presId="urn:microsoft.com/office/officeart/2005/8/layout/cycle6"/>
    <dgm:cxn modelId="{D483C42A-AC71-9248-B6AE-3E7191D3F6BA}" type="presParOf" srcId="{D01128CE-A280-324C-AD93-1E5626D839A0}" destId="{2796C51C-28F4-404D-9668-21CC377FD4E6}" srcOrd="6" destOrd="0" presId="urn:microsoft.com/office/officeart/2005/8/layout/cycle6"/>
    <dgm:cxn modelId="{586F3F80-893D-8E49-9F3B-959009655669}" type="presParOf" srcId="{D01128CE-A280-324C-AD93-1E5626D839A0}" destId="{9FA6EF4E-314C-9C4B-9FE4-C8F696797393}" srcOrd="7" destOrd="0" presId="urn:microsoft.com/office/officeart/2005/8/layout/cycle6"/>
    <dgm:cxn modelId="{9D8D80B5-677D-C24B-9BA9-4CDA5ADCE3E4}" type="presParOf" srcId="{D01128CE-A280-324C-AD93-1E5626D839A0}" destId="{C61386F1-685E-134D-9A34-BB8B700CD407}" srcOrd="8" destOrd="0" presId="urn:microsoft.com/office/officeart/2005/8/layout/cycle6"/>
    <dgm:cxn modelId="{250A587F-AA3B-C444-935C-AA4AF064744D}" type="presParOf" srcId="{D01128CE-A280-324C-AD93-1E5626D839A0}" destId="{4C00224C-6002-4B4E-8ED1-D3ABD840F0B1}" srcOrd="9" destOrd="0" presId="urn:microsoft.com/office/officeart/2005/8/layout/cycle6"/>
    <dgm:cxn modelId="{27DD356A-76A6-F04D-8987-931D3DBA368D}" type="presParOf" srcId="{D01128CE-A280-324C-AD93-1E5626D839A0}" destId="{913A5678-8A5D-4E9E-94E6-25597F318A42}" srcOrd="10" destOrd="0" presId="urn:microsoft.com/office/officeart/2005/8/layout/cycle6"/>
    <dgm:cxn modelId="{38A1790F-9297-A44E-8023-F9C75B0F6461}" type="presParOf" srcId="{D01128CE-A280-324C-AD93-1E5626D839A0}" destId="{520FD349-BE8C-47FC-B679-A8AEB33B7FD4}" srcOrd="11" destOrd="0" presId="urn:microsoft.com/office/officeart/2005/8/layout/cycle6"/>
    <dgm:cxn modelId="{554067CC-2F5A-214B-9FEA-F71612D7FFDB}" type="presParOf" srcId="{D01128CE-A280-324C-AD93-1E5626D839A0}" destId="{E890AFA5-E0DD-8445-8802-30BF16FDE2BB}" srcOrd="12" destOrd="0" presId="urn:microsoft.com/office/officeart/2005/8/layout/cycle6"/>
    <dgm:cxn modelId="{306A724B-2D85-634B-9372-595AF3F76BAC}" type="presParOf" srcId="{D01128CE-A280-324C-AD93-1E5626D839A0}" destId="{61DA1E09-3B10-0049-9E38-536F79446149}" srcOrd="13" destOrd="0" presId="urn:microsoft.com/office/officeart/2005/8/layout/cycle6"/>
    <dgm:cxn modelId="{8E75EFB9-3D89-E844-9131-D7D57EEAFF34}" type="presParOf" srcId="{D01128CE-A280-324C-AD93-1E5626D839A0}" destId="{00BDF03E-3745-EC48-82B2-A097FB483DD4}" srcOrd="14" destOrd="0" presId="urn:microsoft.com/office/officeart/2005/8/layout/cycle6"/>
    <dgm:cxn modelId="{2BFD3681-139C-8C4C-876F-B496558D862A}" type="presParOf" srcId="{D01128CE-A280-324C-AD93-1E5626D839A0}" destId="{4CE28641-29A0-4CA3-90E8-14DB552F8790}" srcOrd="15" destOrd="0" presId="urn:microsoft.com/office/officeart/2005/8/layout/cycle6"/>
    <dgm:cxn modelId="{AE45E97C-ACA6-3A4E-9DE4-06E79D83BB0C}" type="presParOf" srcId="{D01128CE-A280-324C-AD93-1E5626D839A0}" destId="{E656500D-2DCB-4F20-A502-07CA7CB0CAB1}" srcOrd="16" destOrd="0" presId="urn:microsoft.com/office/officeart/2005/8/layout/cycle6"/>
    <dgm:cxn modelId="{14B2A3A3-DC39-4745-B685-46EBCD13A515}" type="presParOf" srcId="{D01128CE-A280-324C-AD93-1E5626D839A0}" destId="{ACA584B6-CBF5-4C7D-B80B-ADCADF7F1AB7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01654E-26A4-49A5-A94C-701D2A79B7FA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1"/>
      <dgm:spPr/>
    </dgm:pt>
    <dgm:pt modelId="{1AD9C132-8050-4075-AC6E-CD0440916E31}">
      <dgm:prSet phldrT="[Text]" custT="1"/>
      <dgm:spPr/>
      <dgm:t>
        <a:bodyPr/>
        <a:lstStyle/>
        <a:p>
          <a:r>
            <a:rPr lang="fr-CH" sz="1500" b="1" dirty="0" err="1"/>
            <a:t>Uvodne</a:t>
          </a:r>
          <a:r>
            <a:rPr lang="fr-CH" sz="1500" b="1" dirty="0"/>
            <a:t> </a:t>
          </a:r>
          <a:r>
            <a:rPr lang="fr-CH" sz="1500" b="1" dirty="0" err="1"/>
            <a:t>aktivnosti</a:t>
          </a:r>
          <a:r>
            <a:rPr lang="fr-CH" sz="1500" b="1" dirty="0"/>
            <a:t> na </a:t>
          </a:r>
          <a:r>
            <a:rPr lang="fr-CH" sz="1500" b="1" dirty="0" err="1"/>
            <a:t>projektu</a:t>
          </a:r>
          <a:endParaRPr lang="en-CH" sz="1500" b="1" dirty="0"/>
        </a:p>
      </dgm:t>
    </dgm:pt>
    <dgm:pt modelId="{9B149CE7-EEB3-4A69-9212-B8B5A44A5477}" type="parTrans" cxnId="{0D1C847E-2FAA-4086-93CB-7442931CB935}">
      <dgm:prSet/>
      <dgm:spPr/>
      <dgm:t>
        <a:bodyPr/>
        <a:lstStyle/>
        <a:p>
          <a:endParaRPr lang="en-CH"/>
        </a:p>
      </dgm:t>
    </dgm:pt>
    <dgm:pt modelId="{4375F167-6D9A-44DC-959D-98983D15A2D8}" type="sibTrans" cxnId="{0D1C847E-2FAA-4086-93CB-7442931CB935}">
      <dgm:prSet/>
      <dgm:spPr/>
      <dgm:t>
        <a:bodyPr/>
        <a:lstStyle/>
        <a:p>
          <a:endParaRPr lang="en-CH"/>
        </a:p>
      </dgm:t>
    </dgm:pt>
    <dgm:pt modelId="{2FEC62CC-7093-41A4-9982-0B574B2C1D80}">
      <dgm:prSet phldrT="[Text]" custT="1"/>
      <dgm:spPr/>
      <dgm:t>
        <a:bodyPr/>
        <a:lstStyle/>
        <a:p>
          <a:pPr rtl="0"/>
          <a:r>
            <a:rPr lang="en-US" sz="1500" b="1" dirty="0" err="1"/>
            <a:t>Faza</a:t>
          </a:r>
          <a:r>
            <a:rPr lang="en-US" sz="1500" b="1" dirty="0"/>
            <a:t> </a:t>
          </a:r>
          <a:r>
            <a:rPr lang="en-US" sz="1500" b="1" dirty="0" err="1"/>
            <a:t>načrtovanja</a:t>
          </a:r>
          <a:endParaRPr lang="en-CH" sz="1500" b="1" dirty="0"/>
        </a:p>
      </dgm:t>
    </dgm:pt>
    <dgm:pt modelId="{2994BDFB-7E98-4939-87CA-634EFD32B962}" type="parTrans" cxnId="{CF8DB912-C805-4D9A-BF19-8AC60BA2CF68}">
      <dgm:prSet/>
      <dgm:spPr/>
      <dgm:t>
        <a:bodyPr/>
        <a:lstStyle/>
        <a:p>
          <a:endParaRPr lang="en-CH"/>
        </a:p>
      </dgm:t>
    </dgm:pt>
    <dgm:pt modelId="{95BF6CFE-64FE-46FB-80BA-CE3ABDD562CD}" type="sibTrans" cxnId="{CF8DB912-C805-4D9A-BF19-8AC60BA2CF68}">
      <dgm:prSet/>
      <dgm:spPr/>
      <dgm:t>
        <a:bodyPr/>
        <a:lstStyle/>
        <a:p>
          <a:endParaRPr lang="en-CH"/>
        </a:p>
      </dgm:t>
    </dgm:pt>
    <dgm:pt modelId="{ED11F71D-E3D0-AA4F-97C0-F56F2F0D3ADE}">
      <dgm:prSet phldrT="[Text]" custT="1"/>
      <dgm:spPr/>
      <dgm:t>
        <a:bodyPr/>
        <a:lstStyle/>
        <a:p>
          <a:pPr algn="l"/>
          <a:r>
            <a:rPr lang="fr-CH" sz="1500" b="1" dirty="0" err="1"/>
            <a:t>Faza</a:t>
          </a:r>
          <a:r>
            <a:rPr lang="fr-CH" sz="1500" b="1" dirty="0"/>
            <a:t> </a:t>
          </a:r>
          <a:r>
            <a:rPr lang="fr-CH" sz="1500" b="1" dirty="0" err="1"/>
            <a:t>analize</a:t>
          </a:r>
          <a:endParaRPr lang="en-CH" sz="1500" b="1" dirty="0"/>
        </a:p>
      </dgm:t>
    </dgm:pt>
    <dgm:pt modelId="{B0E5FF06-E2F6-784A-93A6-BFFC74D7A633}" type="parTrans" cxnId="{A68C8D99-0039-C248-BDD9-43BEB8CF881D}">
      <dgm:prSet/>
      <dgm:spPr/>
      <dgm:t>
        <a:bodyPr/>
        <a:lstStyle/>
        <a:p>
          <a:endParaRPr lang="en-GB"/>
        </a:p>
      </dgm:t>
    </dgm:pt>
    <dgm:pt modelId="{2470C311-87A2-BF41-956D-14493117B122}" type="sibTrans" cxnId="{A68C8D99-0039-C248-BDD9-43BEB8CF881D}">
      <dgm:prSet/>
      <dgm:spPr/>
      <dgm:t>
        <a:bodyPr/>
        <a:lstStyle/>
        <a:p>
          <a:endParaRPr lang="en-GB"/>
        </a:p>
      </dgm:t>
    </dgm:pt>
    <dgm:pt modelId="{3BE49DB5-B9B2-484A-882B-61E97610BC89}">
      <dgm:prSet phldrT="[Text]" custT="1"/>
      <dgm:spPr/>
      <dgm:t>
        <a:bodyPr/>
        <a:lstStyle/>
        <a:p>
          <a:pPr algn="l"/>
          <a:r>
            <a:rPr lang="fr-CH" sz="1300" b="0" dirty="0" err="1"/>
            <a:t>Priprava</a:t>
          </a:r>
          <a:r>
            <a:rPr lang="fr-CH" sz="1300" b="0" dirty="0"/>
            <a:t> </a:t>
          </a:r>
          <a:r>
            <a:rPr lang="fr-CH" sz="1300" b="0" dirty="0" err="1"/>
            <a:t>projektne</a:t>
          </a:r>
          <a:r>
            <a:rPr lang="fr-CH" sz="1300" b="0" dirty="0"/>
            <a:t> </a:t>
          </a:r>
          <a:r>
            <a:rPr lang="fr-CH" sz="1300" b="0" dirty="0" err="1"/>
            <a:t>delavnice</a:t>
          </a:r>
          <a:endParaRPr lang="en-CH" sz="1300" b="0" dirty="0"/>
        </a:p>
      </dgm:t>
    </dgm:pt>
    <dgm:pt modelId="{6A8EDCB4-859A-BD48-9C3F-9BEFEDDAFD57}" type="parTrans" cxnId="{80050F6B-BB22-684F-9B76-660FD8614419}">
      <dgm:prSet/>
      <dgm:spPr/>
      <dgm:t>
        <a:bodyPr/>
        <a:lstStyle/>
        <a:p>
          <a:endParaRPr lang="en-GB"/>
        </a:p>
      </dgm:t>
    </dgm:pt>
    <dgm:pt modelId="{3F860031-DBD5-2745-BD7C-6D864F07DF50}" type="sibTrans" cxnId="{80050F6B-BB22-684F-9B76-660FD8614419}">
      <dgm:prSet/>
      <dgm:spPr/>
      <dgm:t>
        <a:bodyPr/>
        <a:lstStyle/>
        <a:p>
          <a:endParaRPr lang="en-GB"/>
        </a:p>
      </dgm:t>
    </dgm:pt>
    <dgm:pt modelId="{2CFCA9BB-5965-BB49-B74C-458F7EDD4790}">
      <dgm:prSet phldrT="[Text]" custT="1"/>
      <dgm:spPr/>
      <dgm:t>
        <a:bodyPr/>
        <a:lstStyle/>
        <a:p>
          <a:pPr algn="l"/>
          <a:r>
            <a:rPr lang="fr-CH" sz="1300" b="0" dirty="0" err="1"/>
            <a:t>Izvedba</a:t>
          </a:r>
          <a:r>
            <a:rPr lang="fr-CH" sz="1300" b="0" dirty="0"/>
            <a:t> </a:t>
          </a:r>
          <a:r>
            <a:rPr lang="fr-CH" sz="1300" b="0" dirty="0" err="1"/>
            <a:t>projektne</a:t>
          </a:r>
          <a:r>
            <a:rPr lang="fr-CH" sz="1300" b="0" dirty="0"/>
            <a:t> </a:t>
          </a:r>
          <a:r>
            <a:rPr lang="fr-CH" sz="1300" b="0" dirty="0" err="1"/>
            <a:t>delavnice</a:t>
          </a:r>
          <a:endParaRPr lang="en-CH" sz="1300" b="0" dirty="0"/>
        </a:p>
      </dgm:t>
    </dgm:pt>
    <dgm:pt modelId="{ED31F246-74E4-654E-A267-5237FA000375}" type="parTrans" cxnId="{E2939112-8675-0940-897D-81F2DF116938}">
      <dgm:prSet/>
      <dgm:spPr/>
      <dgm:t>
        <a:bodyPr/>
        <a:lstStyle/>
        <a:p>
          <a:endParaRPr lang="en-GB"/>
        </a:p>
      </dgm:t>
    </dgm:pt>
    <dgm:pt modelId="{5E474A67-78B8-F14F-B196-BAB3086BB627}" type="sibTrans" cxnId="{E2939112-8675-0940-897D-81F2DF116938}">
      <dgm:prSet/>
      <dgm:spPr/>
      <dgm:t>
        <a:bodyPr/>
        <a:lstStyle/>
        <a:p>
          <a:endParaRPr lang="en-GB"/>
        </a:p>
      </dgm:t>
    </dgm:pt>
    <dgm:pt modelId="{BA329D9F-D148-3E43-A67F-4C38F411D05E}">
      <dgm:prSet phldrT="[Text]" custT="1"/>
      <dgm:spPr/>
      <dgm:t>
        <a:bodyPr/>
        <a:lstStyle/>
        <a:p>
          <a:pPr algn="l"/>
          <a:r>
            <a:rPr lang="fr-CH" sz="1300" b="0" dirty="0" err="1"/>
            <a:t>Zaključna</a:t>
          </a:r>
          <a:r>
            <a:rPr lang="fr-CH" sz="1300" b="0" dirty="0"/>
            <a:t> </a:t>
          </a:r>
          <a:r>
            <a:rPr lang="fr-CH" sz="1300" b="0" dirty="0" err="1"/>
            <a:t>faza</a:t>
          </a:r>
          <a:r>
            <a:rPr lang="fr-CH" sz="1300" b="0" dirty="0"/>
            <a:t> </a:t>
          </a:r>
          <a:r>
            <a:rPr lang="fr-CH" sz="1300" b="0" dirty="0" err="1"/>
            <a:t>priprave</a:t>
          </a:r>
          <a:r>
            <a:rPr lang="fr-CH" sz="1300" b="0" dirty="0"/>
            <a:t> </a:t>
          </a:r>
          <a:r>
            <a:rPr lang="fr-CH" sz="1300" b="0" dirty="0" err="1"/>
            <a:t>za</a:t>
          </a:r>
          <a:r>
            <a:rPr lang="fr-CH" sz="1300" b="0" dirty="0"/>
            <a:t> </a:t>
          </a:r>
          <a:r>
            <a:rPr lang="fr-CH" sz="1300" b="0" dirty="0" err="1"/>
            <a:t>izvedbo</a:t>
          </a:r>
          <a:r>
            <a:rPr lang="fr-CH" sz="1300" b="0" dirty="0"/>
            <a:t> </a:t>
          </a:r>
          <a:r>
            <a:rPr lang="fr-CH" sz="1300" b="0" dirty="0" err="1"/>
            <a:t>projekta</a:t>
          </a:r>
          <a:endParaRPr lang="en-CH" sz="1300" b="0" dirty="0"/>
        </a:p>
      </dgm:t>
    </dgm:pt>
    <dgm:pt modelId="{458B45CE-451C-2D42-AB74-EF503EDA1FF1}" type="parTrans" cxnId="{47DB3E35-C257-134D-97B2-5B99B44815DB}">
      <dgm:prSet/>
      <dgm:spPr/>
      <dgm:t>
        <a:bodyPr/>
        <a:lstStyle/>
        <a:p>
          <a:endParaRPr lang="en-GB"/>
        </a:p>
      </dgm:t>
    </dgm:pt>
    <dgm:pt modelId="{C1943A19-FAAC-E143-AC6E-50DCAB72A1CD}" type="sibTrans" cxnId="{47DB3E35-C257-134D-97B2-5B99B44815DB}">
      <dgm:prSet/>
      <dgm:spPr/>
      <dgm:t>
        <a:bodyPr/>
        <a:lstStyle/>
        <a:p>
          <a:endParaRPr lang="en-GB"/>
        </a:p>
      </dgm:t>
    </dgm:pt>
    <dgm:pt modelId="{DE895A8C-1C30-334C-A355-D6CCCFDD2C86}">
      <dgm:prSet phldrT="[Text]" custT="1"/>
      <dgm:spPr/>
      <dgm:t>
        <a:bodyPr/>
        <a:lstStyle/>
        <a:p>
          <a:pPr rtl="0"/>
          <a:r>
            <a:rPr lang="sl-SI" sz="1300" b="0" dirty="0"/>
            <a:t>Izdelava projektne dokumentacije</a:t>
          </a:r>
          <a:endParaRPr lang="en-CH" sz="1300" b="0" dirty="0"/>
        </a:p>
      </dgm:t>
    </dgm:pt>
    <dgm:pt modelId="{09D6F40B-600D-014D-80E8-C78EEA363940}" type="parTrans" cxnId="{2DE68460-29B9-A74F-82C5-FFE964DF3821}">
      <dgm:prSet/>
      <dgm:spPr/>
      <dgm:t>
        <a:bodyPr/>
        <a:lstStyle/>
        <a:p>
          <a:endParaRPr lang="en-GB"/>
        </a:p>
      </dgm:t>
    </dgm:pt>
    <dgm:pt modelId="{209BD33E-5FDA-904F-AF63-A4B466343E36}" type="sibTrans" cxnId="{2DE68460-29B9-A74F-82C5-FFE964DF3821}">
      <dgm:prSet/>
      <dgm:spPr/>
      <dgm:t>
        <a:bodyPr/>
        <a:lstStyle/>
        <a:p>
          <a:endParaRPr lang="en-GB"/>
        </a:p>
      </dgm:t>
    </dgm:pt>
    <dgm:pt modelId="{D26E7E5B-D035-B94D-BD75-5601B184CC47}">
      <dgm:prSet phldrT="[Text]" custT="1"/>
      <dgm:spPr/>
      <dgm:t>
        <a:bodyPr/>
        <a:lstStyle/>
        <a:p>
          <a:pPr rtl="0"/>
          <a:r>
            <a:rPr lang="sl-SI" sz="1500" b="1" dirty="0"/>
            <a:t>Izdelava in testiranje</a:t>
          </a:r>
          <a:endParaRPr lang="en-CH" sz="1500" b="1" dirty="0"/>
        </a:p>
      </dgm:t>
    </dgm:pt>
    <dgm:pt modelId="{9002F291-8E30-044A-8F10-DDCF646AF21D}" type="parTrans" cxnId="{E2BDF1F7-3E46-534C-9F95-4BC30BB3AA17}">
      <dgm:prSet/>
      <dgm:spPr/>
      <dgm:t>
        <a:bodyPr/>
        <a:lstStyle/>
        <a:p>
          <a:endParaRPr lang="en-GB"/>
        </a:p>
      </dgm:t>
    </dgm:pt>
    <dgm:pt modelId="{CFE2C384-0D29-984D-9B38-400E49E8D744}" type="sibTrans" cxnId="{E2BDF1F7-3E46-534C-9F95-4BC30BB3AA17}">
      <dgm:prSet/>
      <dgm:spPr/>
      <dgm:t>
        <a:bodyPr/>
        <a:lstStyle/>
        <a:p>
          <a:endParaRPr lang="en-GB"/>
        </a:p>
      </dgm:t>
    </dgm:pt>
    <dgm:pt modelId="{55DF726E-86FA-624E-8C95-6E051406C9CF}">
      <dgm:prSet phldrT="[Text]" custT="1"/>
      <dgm:spPr/>
      <dgm:t>
        <a:bodyPr/>
        <a:lstStyle/>
        <a:p>
          <a:pPr rtl="0"/>
          <a:r>
            <a:rPr lang="sl-SI" sz="1500" b="1" dirty="0"/>
            <a:t>Izdelava uporabniških navodil</a:t>
          </a:r>
          <a:endParaRPr lang="en-CH" sz="1500" b="1" dirty="0"/>
        </a:p>
      </dgm:t>
    </dgm:pt>
    <dgm:pt modelId="{B5F4F743-E7F5-E14E-9619-6B5FB7F36ED1}" type="parTrans" cxnId="{7BE63EDD-C769-C84A-B994-08CC92AC7506}">
      <dgm:prSet/>
      <dgm:spPr/>
      <dgm:t>
        <a:bodyPr/>
        <a:lstStyle/>
        <a:p>
          <a:endParaRPr lang="en-GB"/>
        </a:p>
      </dgm:t>
    </dgm:pt>
    <dgm:pt modelId="{4529DA44-2DA3-D946-AFD7-C4D9E923E3F4}" type="sibTrans" cxnId="{7BE63EDD-C769-C84A-B994-08CC92AC7506}">
      <dgm:prSet/>
      <dgm:spPr/>
      <dgm:t>
        <a:bodyPr/>
        <a:lstStyle/>
        <a:p>
          <a:endParaRPr lang="en-GB"/>
        </a:p>
      </dgm:t>
    </dgm:pt>
    <dgm:pt modelId="{19D95C12-A115-EC45-9A6E-F173CC42644C}">
      <dgm:prSet phldrT="[Text]" custT="1"/>
      <dgm:spPr/>
      <dgm:t>
        <a:bodyPr/>
        <a:lstStyle/>
        <a:p>
          <a:pPr algn="l" rtl="0"/>
          <a:r>
            <a:rPr lang="sl-SI" sz="1500" b="1" dirty="0"/>
            <a:t>Implementacija v delovno okolje</a:t>
          </a:r>
          <a:endParaRPr lang="en-CH" sz="1500" b="1" dirty="0"/>
        </a:p>
      </dgm:t>
    </dgm:pt>
    <dgm:pt modelId="{4643A39E-19E7-2C44-8DDD-5DAA31E0EB44}" type="parTrans" cxnId="{23BCC311-7662-534F-A657-BD19DAEA5DAF}">
      <dgm:prSet/>
      <dgm:spPr/>
      <dgm:t>
        <a:bodyPr/>
        <a:lstStyle/>
        <a:p>
          <a:endParaRPr lang="en-GB"/>
        </a:p>
      </dgm:t>
    </dgm:pt>
    <dgm:pt modelId="{CCBAC0AA-D33C-5B48-9E2E-E80E5277887A}" type="sibTrans" cxnId="{23BCC311-7662-534F-A657-BD19DAEA5DAF}">
      <dgm:prSet/>
      <dgm:spPr/>
      <dgm:t>
        <a:bodyPr/>
        <a:lstStyle/>
        <a:p>
          <a:endParaRPr lang="en-GB"/>
        </a:p>
      </dgm:t>
    </dgm:pt>
    <dgm:pt modelId="{81839502-6A71-2F41-B0DA-A8857AE87EC5}">
      <dgm:prSet phldrT="[Text]" custT="1"/>
      <dgm:spPr/>
      <dgm:t>
        <a:bodyPr/>
        <a:lstStyle/>
        <a:p>
          <a:pPr rtl="0"/>
          <a:r>
            <a:rPr lang="sl-SI" sz="1500" b="1" dirty="0"/>
            <a:t>Uvajanje zaposlenih in vodstva</a:t>
          </a:r>
          <a:endParaRPr lang="en-CH" sz="1500" b="1" dirty="0"/>
        </a:p>
      </dgm:t>
    </dgm:pt>
    <dgm:pt modelId="{1C433CAA-58AE-AE47-A2A5-65EC265DF94F}" type="parTrans" cxnId="{6D840303-CF71-A84E-A3D4-E53CC368E355}">
      <dgm:prSet/>
      <dgm:spPr/>
      <dgm:t>
        <a:bodyPr/>
        <a:lstStyle/>
        <a:p>
          <a:endParaRPr lang="en-GB"/>
        </a:p>
      </dgm:t>
    </dgm:pt>
    <dgm:pt modelId="{ADF02299-4091-1345-9B55-CC454DA9F0A8}" type="sibTrans" cxnId="{6D840303-CF71-A84E-A3D4-E53CC368E355}">
      <dgm:prSet/>
      <dgm:spPr/>
      <dgm:t>
        <a:bodyPr/>
        <a:lstStyle/>
        <a:p>
          <a:endParaRPr lang="en-GB"/>
        </a:p>
      </dgm:t>
    </dgm:pt>
    <dgm:pt modelId="{D571C348-488D-4748-9813-6F6EC5E66C8A}">
      <dgm:prSet phldrT="[Text]" custT="1"/>
      <dgm:spPr/>
      <dgm:t>
        <a:bodyPr/>
        <a:lstStyle/>
        <a:p>
          <a:pPr rtl="0"/>
          <a:r>
            <a:rPr lang="sl-SI" sz="1500" b="1" dirty="0"/>
            <a:t>Zaključek in ocena uspešnosti projekta</a:t>
          </a:r>
          <a:endParaRPr lang="en-CH" sz="1500" b="1" dirty="0"/>
        </a:p>
      </dgm:t>
    </dgm:pt>
    <dgm:pt modelId="{A3FC55DE-EF70-964E-8EFE-22E93A0DFDCF}" type="parTrans" cxnId="{A7BB4BF3-54CC-A040-9B0A-EE86AD968098}">
      <dgm:prSet/>
      <dgm:spPr/>
      <dgm:t>
        <a:bodyPr/>
        <a:lstStyle/>
        <a:p>
          <a:endParaRPr lang="en-GB"/>
        </a:p>
      </dgm:t>
    </dgm:pt>
    <dgm:pt modelId="{0743F4F0-5063-DA4C-A6BF-F0EB837AA39C}" type="sibTrans" cxnId="{A7BB4BF3-54CC-A040-9B0A-EE86AD968098}">
      <dgm:prSet/>
      <dgm:spPr/>
      <dgm:t>
        <a:bodyPr/>
        <a:lstStyle/>
        <a:p>
          <a:endParaRPr lang="en-GB"/>
        </a:p>
      </dgm:t>
    </dgm:pt>
    <dgm:pt modelId="{5C0E0C97-9491-CC45-B9A5-F93C08B3B03F}">
      <dgm:prSet phldrT="[Text]" custT="1"/>
      <dgm:spPr/>
      <dgm:t>
        <a:bodyPr/>
        <a:lstStyle/>
        <a:p>
          <a:pPr rtl="0"/>
          <a:r>
            <a:rPr lang="sl-SI" sz="1300" b="0" dirty="0"/>
            <a:t>Razvoj aplikacij in modulov</a:t>
          </a:r>
          <a:endParaRPr lang="en-CH" sz="1300" b="0" dirty="0"/>
        </a:p>
      </dgm:t>
    </dgm:pt>
    <dgm:pt modelId="{F700D84F-F028-994A-8055-DC1BDD3E7233}" type="parTrans" cxnId="{897849A7-06A4-4244-A629-55A045F38AAA}">
      <dgm:prSet/>
      <dgm:spPr/>
      <dgm:t>
        <a:bodyPr/>
        <a:lstStyle/>
        <a:p>
          <a:endParaRPr lang="en-GB"/>
        </a:p>
      </dgm:t>
    </dgm:pt>
    <dgm:pt modelId="{CC81ACB5-4D53-7247-B03C-0EC0CC42EDC1}" type="sibTrans" cxnId="{897849A7-06A4-4244-A629-55A045F38AAA}">
      <dgm:prSet/>
      <dgm:spPr/>
      <dgm:t>
        <a:bodyPr/>
        <a:lstStyle/>
        <a:p>
          <a:endParaRPr lang="en-GB"/>
        </a:p>
      </dgm:t>
    </dgm:pt>
    <dgm:pt modelId="{96F9D407-F656-2342-92CC-B29571195B67}">
      <dgm:prSet phldrT="[Text]" custT="1"/>
      <dgm:spPr/>
      <dgm:t>
        <a:bodyPr/>
        <a:lstStyle/>
        <a:p>
          <a:pPr rtl="0"/>
          <a:r>
            <a:rPr lang="sl-SI" sz="1300" b="0" dirty="0"/>
            <a:t>Testiranje in kontrola aplikacij in modulov</a:t>
          </a:r>
          <a:endParaRPr lang="en-CH" sz="1300" b="0" dirty="0"/>
        </a:p>
      </dgm:t>
    </dgm:pt>
    <dgm:pt modelId="{56DF746A-F835-CF48-8CC2-B3DEF792F773}" type="parTrans" cxnId="{A17C4366-7158-E840-970E-1844997DC736}">
      <dgm:prSet/>
      <dgm:spPr/>
      <dgm:t>
        <a:bodyPr/>
        <a:lstStyle/>
        <a:p>
          <a:endParaRPr lang="en-GB"/>
        </a:p>
      </dgm:t>
    </dgm:pt>
    <dgm:pt modelId="{60961735-3B42-094D-97EE-7495256DC5B6}" type="sibTrans" cxnId="{A17C4366-7158-E840-970E-1844997DC736}">
      <dgm:prSet/>
      <dgm:spPr/>
      <dgm:t>
        <a:bodyPr/>
        <a:lstStyle/>
        <a:p>
          <a:endParaRPr lang="en-GB"/>
        </a:p>
      </dgm:t>
    </dgm:pt>
    <dgm:pt modelId="{AC71FD75-FBB0-4746-B492-84FA2A76A131}">
      <dgm:prSet phldrT="[Text]" custT="1"/>
      <dgm:spPr/>
      <dgm:t>
        <a:bodyPr/>
        <a:lstStyle/>
        <a:p>
          <a:pPr rtl="0"/>
          <a:r>
            <a:rPr lang="sl-SI" sz="1300" b="0" dirty="0"/>
            <a:t>Končno testiranje</a:t>
          </a:r>
          <a:endParaRPr lang="en-CH" sz="1300" b="0" dirty="0"/>
        </a:p>
      </dgm:t>
    </dgm:pt>
    <dgm:pt modelId="{939EAFD3-6C6B-3F4C-90AE-935A1E82EE61}" type="parTrans" cxnId="{24C0AB12-51A9-584A-8B40-2BA1A60B7BCF}">
      <dgm:prSet/>
      <dgm:spPr/>
      <dgm:t>
        <a:bodyPr/>
        <a:lstStyle/>
        <a:p>
          <a:endParaRPr lang="en-GB"/>
        </a:p>
      </dgm:t>
    </dgm:pt>
    <dgm:pt modelId="{44B20633-DAD7-D44C-BD43-8CC41DD4D7F1}" type="sibTrans" cxnId="{24C0AB12-51A9-584A-8B40-2BA1A60B7BCF}">
      <dgm:prSet/>
      <dgm:spPr/>
      <dgm:t>
        <a:bodyPr/>
        <a:lstStyle/>
        <a:p>
          <a:endParaRPr lang="en-GB"/>
        </a:p>
      </dgm:t>
    </dgm:pt>
    <dgm:pt modelId="{CC1F6DEC-8D25-AD4D-A943-B8519621B165}">
      <dgm:prSet phldrT="[Text]" custT="1"/>
      <dgm:spPr/>
      <dgm:t>
        <a:bodyPr/>
        <a:lstStyle/>
        <a:p>
          <a:pPr algn="l" rtl="0"/>
          <a:r>
            <a:rPr lang="sl-SI" sz="1300" b="0" dirty="0"/>
            <a:t>Konfiguracija hitrosti in varnosti sistema</a:t>
          </a:r>
          <a:endParaRPr lang="en-CH" sz="1300" b="0" dirty="0"/>
        </a:p>
      </dgm:t>
    </dgm:pt>
    <dgm:pt modelId="{E2D5782C-D5A8-B346-9480-1725ADC8A583}" type="parTrans" cxnId="{B97844AF-BC7D-0247-81DF-F72C424B944F}">
      <dgm:prSet/>
      <dgm:spPr/>
      <dgm:t>
        <a:bodyPr/>
        <a:lstStyle/>
        <a:p>
          <a:endParaRPr lang="en-GB"/>
        </a:p>
      </dgm:t>
    </dgm:pt>
    <dgm:pt modelId="{4C678082-B236-4E4F-BCFC-1D186C8DDFE7}" type="sibTrans" cxnId="{B97844AF-BC7D-0247-81DF-F72C424B944F}">
      <dgm:prSet/>
      <dgm:spPr/>
      <dgm:t>
        <a:bodyPr/>
        <a:lstStyle/>
        <a:p>
          <a:endParaRPr lang="en-GB"/>
        </a:p>
      </dgm:t>
    </dgm:pt>
    <dgm:pt modelId="{3F7434CD-9BE3-9B4E-98AC-06608C081FEF}">
      <dgm:prSet phldrT="[Text]" custT="1"/>
      <dgm:spPr/>
      <dgm:t>
        <a:bodyPr/>
        <a:lstStyle/>
        <a:p>
          <a:pPr algn="l" rtl="0"/>
          <a:r>
            <a:rPr lang="sl-SI" sz="1300" b="0" dirty="0"/>
            <a:t>Končna namestitev naročnikovih naprav</a:t>
          </a:r>
          <a:endParaRPr lang="en-CH" sz="1300" b="0" dirty="0"/>
        </a:p>
      </dgm:t>
    </dgm:pt>
    <dgm:pt modelId="{825FD52A-4856-E647-980F-92ACD8A87388}" type="parTrans" cxnId="{A6CF4EE0-18A6-DE4B-A467-6A5F0C008C14}">
      <dgm:prSet/>
      <dgm:spPr/>
      <dgm:t>
        <a:bodyPr/>
        <a:lstStyle/>
        <a:p>
          <a:endParaRPr lang="en-GB"/>
        </a:p>
      </dgm:t>
    </dgm:pt>
    <dgm:pt modelId="{BA8A986F-7719-1B44-A4B5-BE8777315E76}" type="sibTrans" cxnId="{A6CF4EE0-18A6-DE4B-A467-6A5F0C008C14}">
      <dgm:prSet/>
      <dgm:spPr/>
      <dgm:t>
        <a:bodyPr/>
        <a:lstStyle/>
        <a:p>
          <a:endParaRPr lang="en-GB"/>
        </a:p>
      </dgm:t>
    </dgm:pt>
    <dgm:pt modelId="{412C129C-EA99-B14F-874E-69F4ECBCC638}" type="pres">
      <dgm:prSet presAssocID="{0D01654E-26A4-49A5-A94C-701D2A79B7FA}" presName="Name0" presStyleCnt="0">
        <dgm:presLayoutVars>
          <dgm:dir/>
          <dgm:resizeHandles val="exact"/>
        </dgm:presLayoutVars>
      </dgm:prSet>
      <dgm:spPr/>
    </dgm:pt>
    <dgm:pt modelId="{C0AB3580-7FEF-5A44-94E4-60B68D657046}" type="pres">
      <dgm:prSet presAssocID="{1AD9C132-8050-4075-AC6E-CD0440916E31}" presName="node" presStyleLbl="node1" presStyleIdx="0" presStyleCnt="8">
        <dgm:presLayoutVars>
          <dgm:bulletEnabled val="1"/>
        </dgm:presLayoutVars>
      </dgm:prSet>
      <dgm:spPr/>
    </dgm:pt>
    <dgm:pt modelId="{5CFBB8BD-0D04-6A4B-911A-95D4ADFC25BC}" type="pres">
      <dgm:prSet presAssocID="{4375F167-6D9A-44DC-959D-98983D15A2D8}" presName="sibTrans" presStyleLbl="sibTrans1D1" presStyleIdx="0" presStyleCnt="7"/>
      <dgm:spPr/>
    </dgm:pt>
    <dgm:pt modelId="{DC53C197-2F6F-064E-8F6F-07CC6819F2C4}" type="pres">
      <dgm:prSet presAssocID="{4375F167-6D9A-44DC-959D-98983D15A2D8}" presName="connectorText" presStyleLbl="sibTrans1D1" presStyleIdx="0" presStyleCnt="7"/>
      <dgm:spPr/>
    </dgm:pt>
    <dgm:pt modelId="{7344C9E7-1B66-B34D-A377-6F4C5B666C8F}" type="pres">
      <dgm:prSet presAssocID="{ED11F71D-E3D0-AA4F-97C0-F56F2F0D3ADE}" presName="node" presStyleLbl="node1" presStyleIdx="1" presStyleCnt="8">
        <dgm:presLayoutVars>
          <dgm:bulletEnabled val="1"/>
        </dgm:presLayoutVars>
      </dgm:prSet>
      <dgm:spPr/>
    </dgm:pt>
    <dgm:pt modelId="{3B06D0E7-FA61-094A-98C4-4CC8EB6A6DE0}" type="pres">
      <dgm:prSet presAssocID="{2470C311-87A2-BF41-956D-14493117B122}" presName="sibTrans" presStyleLbl="sibTrans1D1" presStyleIdx="1" presStyleCnt="7"/>
      <dgm:spPr/>
    </dgm:pt>
    <dgm:pt modelId="{5F892BA7-51C2-E448-8C1C-1098388796CC}" type="pres">
      <dgm:prSet presAssocID="{2470C311-87A2-BF41-956D-14493117B122}" presName="connectorText" presStyleLbl="sibTrans1D1" presStyleIdx="1" presStyleCnt="7"/>
      <dgm:spPr/>
    </dgm:pt>
    <dgm:pt modelId="{CA88EE4F-7F1A-7B45-B27B-95952A5864A3}" type="pres">
      <dgm:prSet presAssocID="{2FEC62CC-7093-41A4-9982-0B574B2C1D80}" presName="node" presStyleLbl="node1" presStyleIdx="2" presStyleCnt="8">
        <dgm:presLayoutVars>
          <dgm:bulletEnabled val="1"/>
        </dgm:presLayoutVars>
      </dgm:prSet>
      <dgm:spPr/>
    </dgm:pt>
    <dgm:pt modelId="{40C52F09-2A64-3A40-BA3B-DF1CCDB09F4F}" type="pres">
      <dgm:prSet presAssocID="{95BF6CFE-64FE-46FB-80BA-CE3ABDD562CD}" presName="sibTrans" presStyleLbl="sibTrans1D1" presStyleIdx="2" presStyleCnt="7"/>
      <dgm:spPr/>
    </dgm:pt>
    <dgm:pt modelId="{AB0FF681-CDBE-D640-A9C2-8D58C9394D39}" type="pres">
      <dgm:prSet presAssocID="{95BF6CFE-64FE-46FB-80BA-CE3ABDD562CD}" presName="connectorText" presStyleLbl="sibTrans1D1" presStyleIdx="2" presStyleCnt="7"/>
      <dgm:spPr/>
    </dgm:pt>
    <dgm:pt modelId="{E5E1E586-BF3A-5441-948F-9ED42C57C30A}" type="pres">
      <dgm:prSet presAssocID="{D26E7E5B-D035-B94D-BD75-5601B184CC47}" presName="node" presStyleLbl="node1" presStyleIdx="3" presStyleCnt="8">
        <dgm:presLayoutVars>
          <dgm:bulletEnabled val="1"/>
        </dgm:presLayoutVars>
      </dgm:prSet>
      <dgm:spPr/>
    </dgm:pt>
    <dgm:pt modelId="{82288D7E-3242-2E48-8062-2AA0CEC91B28}" type="pres">
      <dgm:prSet presAssocID="{CFE2C384-0D29-984D-9B38-400E49E8D744}" presName="sibTrans" presStyleLbl="sibTrans1D1" presStyleIdx="3" presStyleCnt="7"/>
      <dgm:spPr/>
    </dgm:pt>
    <dgm:pt modelId="{F7428BDA-6032-BB49-A701-F12C57925C4E}" type="pres">
      <dgm:prSet presAssocID="{CFE2C384-0D29-984D-9B38-400E49E8D744}" presName="connectorText" presStyleLbl="sibTrans1D1" presStyleIdx="3" presStyleCnt="7"/>
      <dgm:spPr/>
    </dgm:pt>
    <dgm:pt modelId="{D7A3AD6C-4B04-DA48-84B0-F7016EE114BF}" type="pres">
      <dgm:prSet presAssocID="{55DF726E-86FA-624E-8C95-6E051406C9CF}" presName="node" presStyleLbl="node1" presStyleIdx="4" presStyleCnt="8">
        <dgm:presLayoutVars>
          <dgm:bulletEnabled val="1"/>
        </dgm:presLayoutVars>
      </dgm:prSet>
      <dgm:spPr/>
    </dgm:pt>
    <dgm:pt modelId="{0456F1F9-86C7-2E4B-A6D9-6F0A3831AA0D}" type="pres">
      <dgm:prSet presAssocID="{4529DA44-2DA3-D946-AFD7-C4D9E923E3F4}" presName="sibTrans" presStyleLbl="sibTrans1D1" presStyleIdx="4" presStyleCnt="7"/>
      <dgm:spPr/>
    </dgm:pt>
    <dgm:pt modelId="{D7A8BA32-44E5-6241-B4FA-7F65C9F3A348}" type="pres">
      <dgm:prSet presAssocID="{4529DA44-2DA3-D946-AFD7-C4D9E923E3F4}" presName="connectorText" presStyleLbl="sibTrans1D1" presStyleIdx="4" presStyleCnt="7"/>
      <dgm:spPr/>
    </dgm:pt>
    <dgm:pt modelId="{36BA8F61-A7D3-EB47-A919-5B6289BBED99}" type="pres">
      <dgm:prSet presAssocID="{19D95C12-A115-EC45-9A6E-F173CC42644C}" presName="node" presStyleLbl="node1" presStyleIdx="5" presStyleCnt="8">
        <dgm:presLayoutVars>
          <dgm:bulletEnabled val="1"/>
        </dgm:presLayoutVars>
      </dgm:prSet>
      <dgm:spPr/>
    </dgm:pt>
    <dgm:pt modelId="{BBFE38E9-17C6-F647-84BB-B09E1D2C6904}" type="pres">
      <dgm:prSet presAssocID="{CCBAC0AA-D33C-5B48-9E2E-E80E5277887A}" presName="sibTrans" presStyleLbl="sibTrans1D1" presStyleIdx="5" presStyleCnt="7"/>
      <dgm:spPr/>
    </dgm:pt>
    <dgm:pt modelId="{8BB6D601-AB40-EA42-9D46-37C7EF76CA10}" type="pres">
      <dgm:prSet presAssocID="{CCBAC0AA-D33C-5B48-9E2E-E80E5277887A}" presName="connectorText" presStyleLbl="sibTrans1D1" presStyleIdx="5" presStyleCnt="7"/>
      <dgm:spPr/>
    </dgm:pt>
    <dgm:pt modelId="{F04D71A3-3B4D-924B-9060-2A69B330E4FB}" type="pres">
      <dgm:prSet presAssocID="{81839502-6A71-2F41-B0DA-A8857AE87EC5}" presName="node" presStyleLbl="node1" presStyleIdx="6" presStyleCnt="8">
        <dgm:presLayoutVars>
          <dgm:bulletEnabled val="1"/>
        </dgm:presLayoutVars>
      </dgm:prSet>
      <dgm:spPr/>
    </dgm:pt>
    <dgm:pt modelId="{0F62F5B3-2BF8-7B43-9B19-BA4B536F0D0A}" type="pres">
      <dgm:prSet presAssocID="{ADF02299-4091-1345-9B55-CC454DA9F0A8}" presName="sibTrans" presStyleLbl="sibTrans1D1" presStyleIdx="6" presStyleCnt="7"/>
      <dgm:spPr/>
    </dgm:pt>
    <dgm:pt modelId="{5FAF6F8C-D9D8-C247-BEF7-4B438FBE7791}" type="pres">
      <dgm:prSet presAssocID="{ADF02299-4091-1345-9B55-CC454DA9F0A8}" presName="connectorText" presStyleLbl="sibTrans1D1" presStyleIdx="6" presStyleCnt="7"/>
      <dgm:spPr/>
    </dgm:pt>
    <dgm:pt modelId="{98DB1E0E-B18D-7843-8062-B7399B9C9308}" type="pres">
      <dgm:prSet presAssocID="{D571C348-488D-4748-9813-6F6EC5E66C8A}" presName="node" presStyleLbl="node1" presStyleIdx="7" presStyleCnt="8">
        <dgm:presLayoutVars>
          <dgm:bulletEnabled val="1"/>
        </dgm:presLayoutVars>
      </dgm:prSet>
      <dgm:spPr/>
    </dgm:pt>
  </dgm:ptLst>
  <dgm:cxnLst>
    <dgm:cxn modelId="{6D840303-CF71-A84E-A3D4-E53CC368E355}" srcId="{0D01654E-26A4-49A5-A94C-701D2A79B7FA}" destId="{81839502-6A71-2F41-B0DA-A8857AE87EC5}" srcOrd="6" destOrd="0" parTransId="{1C433CAA-58AE-AE47-A2A5-65EC265DF94F}" sibTransId="{ADF02299-4091-1345-9B55-CC454DA9F0A8}"/>
    <dgm:cxn modelId="{23BCC311-7662-534F-A657-BD19DAEA5DAF}" srcId="{0D01654E-26A4-49A5-A94C-701D2A79B7FA}" destId="{19D95C12-A115-EC45-9A6E-F173CC42644C}" srcOrd="5" destOrd="0" parTransId="{4643A39E-19E7-2C44-8DDD-5DAA31E0EB44}" sibTransId="{CCBAC0AA-D33C-5B48-9E2E-E80E5277887A}"/>
    <dgm:cxn modelId="{E2939112-8675-0940-897D-81F2DF116938}" srcId="{ED11F71D-E3D0-AA4F-97C0-F56F2F0D3ADE}" destId="{2CFCA9BB-5965-BB49-B74C-458F7EDD4790}" srcOrd="1" destOrd="0" parTransId="{ED31F246-74E4-654E-A267-5237FA000375}" sibTransId="{5E474A67-78B8-F14F-B196-BAB3086BB627}"/>
    <dgm:cxn modelId="{24C0AB12-51A9-584A-8B40-2BA1A60B7BCF}" srcId="{D26E7E5B-D035-B94D-BD75-5601B184CC47}" destId="{AC71FD75-FBB0-4746-B492-84FA2A76A131}" srcOrd="2" destOrd="0" parTransId="{939EAFD3-6C6B-3F4C-90AE-935A1E82EE61}" sibTransId="{44B20633-DAD7-D44C-BD43-8CC41DD4D7F1}"/>
    <dgm:cxn modelId="{CF8DB912-C805-4D9A-BF19-8AC60BA2CF68}" srcId="{0D01654E-26A4-49A5-A94C-701D2A79B7FA}" destId="{2FEC62CC-7093-41A4-9982-0B574B2C1D80}" srcOrd="2" destOrd="0" parTransId="{2994BDFB-7E98-4939-87CA-634EFD32B962}" sibTransId="{95BF6CFE-64FE-46FB-80BA-CE3ABDD562CD}"/>
    <dgm:cxn modelId="{E9331C13-5F58-AE4D-AA2B-EF907F0103F1}" type="presOf" srcId="{ED11F71D-E3D0-AA4F-97C0-F56F2F0D3ADE}" destId="{7344C9E7-1B66-B34D-A377-6F4C5B666C8F}" srcOrd="0" destOrd="0" presId="urn:microsoft.com/office/officeart/2005/8/layout/bProcess3"/>
    <dgm:cxn modelId="{F6652319-84A2-DA49-81FB-40223BBB2EE6}" type="presOf" srcId="{4375F167-6D9A-44DC-959D-98983D15A2D8}" destId="{5CFBB8BD-0D04-6A4B-911A-95D4ADFC25BC}" srcOrd="0" destOrd="0" presId="urn:microsoft.com/office/officeart/2005/8/layout/bProcess3"/>
    <dgm:cxn modelId="{BF9AAF2D-068A-E942-8BBC-C8B6AA076B0E}" type="presOf" srcId="{81839502-6A71-2F41-B0DA-A8857AE87EC5}" destId="{F04D71A3-3B4D-924B-9060-2A69B330E4FB}" srcOrd="0" destOrd="0" presId="urn:microsoft.com/office/officeart/2005/8/layout/bProcess3"/>
    <dgm:cxn modelId="{696E2931-834E-214C-B1C8-B6AA67726AB3}" type="presOf" srcId="{CCBAC0AA-D33C-5B48-9E2E-E80E5277887A}" destId="{BBFE38E9-17C6-F647-84BB-B09E1D2C6904}" srcOrd="0" destOrd="0" presId="urn:microsoft.com/office/officeart/2005/8/layout/bProcess3"/>
    <dgm:cxn modelId="{47DB3E35-C257-134D-97B2-5B99B44815DB}" srcId="{ED11F71D-E3D0-AA4F-97C0-F56F2F0D3ADE}" destId="{BA329D9F-D148-3E43-A67F-4C38F411D05E}" srcOrd="2" destOrd="0" parTransId="{458B45CE-451C-2D42-AB74-EF503EDA1FF1}" sibTransId="{C1943A19-FAAC-E143-AC6E-50DCAB72A1CD}"/>
    <dgm:cxn modelId="{6AD1FE37-9653-564C-84D1-63C58750C3D1}" type="presOf" srcId="{CCBAC0AA-D33C-5B48-9E2E-E80E5277887A}" destId="{8BB6D601-AB40-EA42-9D46-37C7EF76CA10}" srcOrd="1" destOrd="0" presId="urn:microsoft.com/office/officeart/2005/8/layout/bProcess3"/>
    <dgm:cxn modelId="{58831D3B-2877-4548-9262-6CAEE11AAF69}" type="presOf" srcId="{3BE49DB5-B9B2-484A-882B-61E97610BC89}" destId="{7344C9E7-1B66-B34D-A377-6F4C5B666C8F}" srcOrd="0" destOrd="1" presId="urn:microsoft.com/office/officeart/2005/8/layout/bProcess3"/>
    <dgm:cxn modelId="{13FB2C3D-6399-B945-A370-F963E9C4C9DC}" type="presOf" srcId="{2CFCA9BB-5965-BB49-B74C-458F7EDD4790}" destId="{7344C9E7-1B66-B34D-A377-6F4C5B666C8F}" srcOrd="0" destOrd="2" presId="urn:microsoft.com/office/officeart/2005/8/layout/bProcess3"/>
    <dgm:cxn modelId="{747DBF3F-5336-4446-9607-E4EE0731203A}" type="presOf" srcId="{AC71FD75-FBB0-4746-B492-84FA2A76A131}" destId="{E5E1E586-BF3A-5441-948F-9ED42C57C30A}" srcOrd="0" destOrd="3" presId="urn:microsoft.com/office/officeart/2005/8/layout/bProcess3"/>
    <dgm:cxn modelId="{2787FF41-0325-2A4B-BD96-9E9DE56CED8E}" type="presOf" srcId="{CC1F6DEC-8D25-AD4D-A943-B8519621B165}" destId="{36BA8F61-A7D3-EB47-A919-5B6289BBED99}" srcOrd="0" destOrd="1" presId="urn:microsoft.com/office/officeart/2005/8/layout/bProcess3"/>
    <dgm:cxn modelId="{F7109442-0181-AA4C-A38C-7FA20DD91DC8}" type="presOf" srcId="{2470C311-87A2-BF41-956D-14493117B122}" destId="{5F892BA7-51C2-E448-8C1C-1098388796CC}" srcOrd="1" destOrd="0" presId="urn:microsoft.com/office/officeart/2005/8/layout/bProcess3"/>
    <dgm:cxn modelId="{3A77DC4F-839B-F643-BE2D-A293454BB883}" type="presOf" srcId="{BA329D9F-D148-3E43-A67F-4C38F411D05E}" destId="{7344C9E7-1B66-B34D-A377-6F4C5B666C8F}" srcOrd="0" destOrd="3" presId="urn:microsoft.com/office/officeart/2005/8/layout/bProcess3"/>
    <dgm:cxn modelId="{1D56A951-4E4E-0943-9E68-9B60AA93186C}" type="presOf" srcId="{4529DA44-2DA3-D946-AFD7-C4D9E923E3F4}" destId="{0456F1F9-86C7-2E4B-A6D9-6F0A3831AA0D}" srcOrd="0" destOrd="0" presId="urn:microsoft.com/office/officeart/2005/8/layout/bProcess3"/>
    <dgm:cxn modelId="{55876D58-B779-624F-A8BD-7C120860F2C2}" type="presOf" srcId="{1AD9C132-8050-4075-AC6E-CD0440916E31}" destId="{C0AB3580-7FEF-5A44-94E4-60B68D657046}" srcOrd="0" destOrd="0" presId="urn:microsoft.com/office/officeart/2005/8/layout/bProcess3"/>
    <dgm:cxn modelId="{8CC0015F-B0DB-C842-9DDE-7102C035125B}" type="presOf" srcId="{ADF02299-4091-1345-9B55-CC454DA9F0A8}" destId="{5FAF6F8C-D9D8-C247-BEF7-4B438FBE7791}" srcOrd="1" destOrd="0" presId="urn:microsoft.com/office/officeart/2005/8/layout/bProcess3"/>
    <dgm:cxn modelId="{2DE68460-29B9-A74F-82C5-FFE964DF3821}" srcId="{2FEC62CC-7093-41A4-9982-0B574B2C1D80}" destId="{DE895A8C-1C30-334C-A355-D6CCCFDD2C86}" srcOrd="0" destOrd="0" parTransId="{09D6F40B-600D-014D-80E8-C78EEA363940}" sibTransId="{209BD33E-5FDA-904F-AF63-A4B466343E36}"/>
    <dgm:cxn modelId="{81D76C64-95A3-7549-8979-33545B8F9505}" type="presOf" srcId="{55DF726E-86FA-624E-8C95-6E051406C9CF}" destId="{D7A3AD6C-4B04-DA48-84B0-F7016EE114BF}" srcOrd="0" destOrd="0" presId="urn:microsoft.com/office/officeart/2005/8/layout/bProcess3"/>
    <dgm:cxn modelId="{A17C4366-7158-E840-970E-1844997DC736}" srcId="{D26E7E5B-D035-B94D-BD75-5601B184CC47}" destId="{96F9D407-F656-2342-92CC-B29571195B67}" srcOrd="1" destOrd="0" parTransId="{56DF746A-F835-CF48-8CC2-B3DEF792F773}" sibTransId="{60961735-3B42-094D-97EE-7495256DC5B6}"/>
    <dgm:cxn modelId="{6B033167-53AE-954A-9B35-65E9FF928608}" type="presOf" srcId="{3F7434CD-9BE3-9B4E-98AC-06608C081FEF}" destId="{36BA8F61-A7D3-EB47-A919-5B6289BBED99}" srcOrd="0" destOrd="2" presId="urn:microsoft.com/office/officeart/2005/8/layout/bProcess3"/>
    <dgm:cxn modelId="{80050F6B-BB22-684F-9B76-660FD8614419}" srcId="{ED11F71D-E3D0-AA4F-97C0-F56F2F0D3ADE}" destId="{3BE49DB5-B9B2-484A-882B-61E97610BC89}" srcOrd="0" destOrd="0" parTransId="{6A8EDCB4-859A-BD48-9C3F-9BEFEDDAFD57}" sibTransId="{3F860031-DBD5-2745-BD7C-6D864F07DF50}"/>
    <dgm:cxn modelId="{3A3E0172-6EFD-154F-9C97-6E07B5DC2D29}" type="presOf" srcId="{CFE2C384-0D29-984D-9B38-400E49E8D744}" destId="{82288D7E-3242-2E48-8062-2AA0CEC91B28}" srcOrd="0" destOrd="0" presId="urn:microsoft.com/office/officeart/2005/8/layout/bProcess3"/>
    <dgm:cxn modelId="{FB877E7A-DC50-F146-B9A8-62D310102B54}" type="presOf" srcId="{96F9D407-F656-2342-92CC-B29571195B67}" destId="{E5E1E586-BF3A-5441-948F-9ED42C57C30A}" srcOrd="0" destOrd="2" presId="urn:microsoft.com/office/officeart/2005/8/layout/bProcess3"/>
    <dgm:cxn modelId="{0D1C847E-2FAA-4086-93CB-7442931CB935}" srcId="{0D01654E-26A4-49A5-A94C-701D2A79B7FA}" destId="{1AD9C132-8050-4075-AC6E-CD0440916E31}" srcOrd="0" destOrd="0" parTransId="{9B149CE7-EEB3-4A69-9212-B8B5A44A5477}" sibTransId="{4375F167-6D9A-44DC-959D-98983D15A2D8}"/>
    <dgm:cxn modelId="{915AF87F-4E10-5D4D-AEB2-177DAB6A26D7}" type="presOf" srcId="{ADF02299-4091-1345-9B55-CC454DA9F0A8}" destId="{0F62F5B3-2BF8-7B43-9B19-BA4B536F0D0A}" srcOrd="0" destOrd="0" presId="urn:microsoft.com/office/officeart/2005/8/layout/bProcess3"/>
    <dgm:cxn modelId="{E6A8178A-CE72-FC45-9EBC-7F160C9CBF14}" type="presOf" srcId="{95BF6CFE-64FE-46FB-80BA-CE3ABDD562CD}" destId="{AB0FF681-CDBE-D640-A9C2-8D58C9394D39}" srcOrd="1" destOrd="0" presId="urn:microsoft.com/office/officeart/2005/8/layout/bProcess3"/>
    <dgm:cxn modelId="{D9A42595-1E97-9F43-9D49-52BEA7EE82E4}" type="presOf" srcId="{CFE2C384-0D29-984D-9B38-400E49E8D744}" destId="{F7428BDA-6032-BB49-A701-F12C57925C4E}" srcOrd="1" destOrd="0" presId="urn:microsoft.com/office/officeart/2005/8/layout/bProcess3"/>
    <dgm:cxn modelId="{3E7F5496-1312-6748-9D81-FF0462FC4E80}" type="presOf" srcId="{19D95C12-A115-EC45-9A6E-F173CC42644C}" destId="{36BA8F61-A7D3-EB47-A919-5B6289BBED99}" srcOrd="0" destOrd="0" presId="urn:microsoft.com/office/officeart/2005/8/layout/bProcess3"/>
    <dgm:cxn modelId="{A68C8D99-0039-C248-BDD9-43BEB8CF881D}" srcId="{0D01654E-26A4-49A5-A94C-701D2A79B7FA}" destId="{ED11F71D-E3D0-AA4F-97C0-F56F2F0D3ADE}" srcOrd="1" destOrd="0" parTransId="{B0E5FF06-E2F6-784A-93A6-BFFC74D7A633}" sibTransId="{2470C311-87A2-BF41-956D-14493117B122}"/>
    <dgm:cxn modelId="{8782C5A2-0002-9C4F-90F5-0499407F7D08}" type="presOf" srcId="{D26E7E5B-D035-B94D-BD75-5601B184CC47}" destId="{E5E1E586-BF3A-5441-948F-9ED42C57C30A}" srcOrd="0" destOrd="0" presId="urn:microsoft.com/office/officeart/2005/8/layout/bProcess3"/>
    <dgm:cxn modelId="{56F748A3-17D2-B843-BDEF-DF133269D396}" type="presOf" srcId="{95BF6CFE-64FE-46FB-80BA-CE3ABDD562CD}" destId="{40C52F09-2A64-3A40-BA3B-DF1CCDB09F4F}" srcOrd="0" destOrd="0" presId="urn:microsoft.com/office/officeart/2005/8/layout/bProcess3"/>
    <dgm:cxn modelId="{897849A7-06A4-4244-A629-55A045F38AAA}" srcId="{D26E7E5B-D035-B94D-BD75-5601B184CC47}" destId="{5C0E0C97-9491-CC45-B9A5-F93C08B3B03F}" srcOrd="0" destOrd="0" parTransId="{F700D84F-F028-994A-8055-DC1BDD3E7233}" sibTransId="{CC81ACB5-4D53-7247-B03C-0EC0CC42EDC1}"/>
    <dgm:cxn modelId="{D344D3A8-9CA6-0148-A4BB-260FCF7B13DC}" type="presOf" srcId="{4529DA44-2DA3-D946-AFD7-C4D9E923E3F4}" destId="{D7A8BA32-44E5-6241-B4FA-7F65C9F3A348}" srcOrd="1" destOrd="0" presId="urn:microsoft.com/office/officeart/2005/8/layout/bProcess3"/>
    <dgm:cxn modelId="{FBBB2CAA-8E35-6B4B-A39F-BDB829716360}" type="presOf" srcId="{DE895A8C-1C30-334C-A355-D6CCCFDD2C86}" destId="{CA88EE4F-7F1A-7B45-B27B-95952A5864A3}" srcOrd="0" destOrd="1" presId="urn:microsoft.com/office/officeart/2005/8/layout/bProcess3"/>
    <dgm:cxn modelId="{B97844AF-BC7D-0247-81DF-F72C424B944F}" srcId="{19D95C12-A115-EC45-9A6E-F173CC42644C}" destId="{CC1F6DEC-8D25-AD4D-A943-B8519621B165}" srcOrd="0" destOrd="0" parTransId="{E2D5782C-D5A8-B346-9480-1725ADC8A583}" sibTransId="{4C678082-B236-4E4F-BCFC-1D186C8DDFE7}"/>
    <dgm:cxn modelId="{F9AF3FB3-EE5F-4C4A-87F1-DE856772F61F}" type="presOf" srcId="{D571C348-488D-4748-9813-6F6EC5E66C8A}" destId="{98DB1E0E-B18D-7843-8062-B7399B9C9308}" srcOrd="0" destOrd="0" presId="urn:microsoft.com/office/officeart/2005/8/layout/bProcess3"/>
    <dgm:cxn modelId="{FF32E3C7-AB7C-284B-9869-5C68B6367247}" type="presOf" srcId="{0D01654E-26A4-49A5-A94C-701D2A79B7FA}" destId="{412C129C-EA99-B14F-874E-69F4ECBCC638}" srcOrd="0" destOrd="0" presId="urn:microsoft.com/office/officeart/2005/8/layout/bProcess3"/>
    <dgm:cxn modelId="{6BC0CEC8-8872-8E41-834E-BB67E116CB19}" type="presOf" srcId="{2470C311-87A2-BF41-956D-14493117B122}" destId="{3B06D0E7-FA61-094A-98C4-4CC8EB6A6DE0}" srcOrd="0" destOrd="0" presId="urn:microsoft.com/office/officeart/2005/8/layout/bProcess3"/>
    <dgm:cxn modelId="{733FB1CA-5041-294E-B541-AD1A8206ADD2}" type="presOf" srcId="{2FEC62CC-7093-41A4-9982-0B574B2C1D80}" destId="{CA88EE4F-7F1A-7B45-B27B-95952A5864A3}" srcOrd="0" destOrd="0" presId="urn:microsoft.com/office/officeart/2005/8/layout/bProcess3"/>
    <dgm:cxn modelId="{7BE63EDD-C769-C84A-B994-08CC92AC7506}" srcId="{0D01654E-26A4-49A5-A94C-701D2A79B7FA}" destId="{55DF726E-86FA-624E-8C95-6E051406C9CF}" srcOrd="4" destOrd="0" parTransId="{B5F4F743-E7F5-E14E-9619-6B5FB7F36ED1}" sibTransId="{4529DA44-2DA3-D946-AFD7-C4D9E923E3F4}"/>
    <dgm:cxn modelId="{A6CF4EE0-18A6-DE4B-A467-6A5F0C008C14}" srcId="{19D95C12-A115-EC45-9A6E-F173CC42644C}" destId="{3F7434CD-9BE3-9B4E-98AC-06608C081FEF}" srcOrd="1" destOrd="0" parTransId="{825FD52A-4856-E647-980F-92ACD8A87388}" sibTransId="{BA8A986F-7719-1B44-A4B5-BE8777315E76}"/>
    <dgm:cxn modelId="{13819FE3-92EE-B042-95B9-3BF9E6AEF2E9}" type="presOf" srcId="{5C0E0C97-9491-CC45-B9A5-F93C08B3B03F}" destId="{E5E1E586-BF3A-5441-948F-9ED42C57C30A}" srcOrd="0" destOrd="1" presId="urn:microsoft.com/office/officeart/2005/8/layout/bProcess3"/>
    <dgm:cxn modelId="{A7BB4BF3-54CC-A040-9B0A-EE86AD968098}" srcId="{0D01654E-26A4-49A5-A94C-701D2A79B7FA}" destId="{D571C348-488D-4748-9813-6F6EC5E66C8A}" srcOrd="7" destOrd="0" parTransId="{A3FC55DE-EF70-964E-8EFE-22E93A0DFDCF}" sibTransId="{0743F4F0-5063-DA4C-A6BF-F0EB837AA39C}"/>
    <dgm:cxn modelId="{4F55B3F4-05EE-5F43-8337-4F407716ED73}" type="presOf" srcId="{4375F167-6D9A-44DC-959D-98983D15A2D8}" destId="{DC53C197-2F6F-064E-8F6F-07CC6819F2C4}" srcOrd="1" destOrd="0" presId="urn:microsoft.com/office/officeart/2005/8/layout/bProcess3"/>
    <dgm:cxn modelId="{E2BDF1F7-3E46-534C-9F95-4BC30BB3AA17}" srcId="{0D01654E-26A4-49A5-A94C-701D2A79B7FA}" destId="{D26E7E5B-D035-B94D-BD75-5601B184CC47}" srcOrd="3" destOrd="0" parTransId="{9002F291-8E30-044A-8F10-DDCF646AF21D}" sibTransId="{CFE2C384-0D29-984D-9B38-400E49E8D744}"/>
    <dgm:cxn modelId="{988FDD89-E4F1-254C-A366-3BC313EADC97}" type="presParOf" srcId="{412C129C-EA99-B14F-874E-69F4ECBCC638}" destId="{C0AB3580-7FEF-5A44-94E4-60B68D657046}" srcOrd="0" destOrd="0" presId="urn:microsoft.com/office/officeart/2005/8/layout/bProcess3"/>
    <dgm:cxn modelId="{58BFE6D1-E2B7-2D4C-8EAD-81938B0C39F9}" type="presParOf" srcId="{412C129C-EA99-B14F-874E-69F4ECBCC638}" destId="{5CFBB8BD-0D04-6A4B-911A-95D4ADFC25BC}" srcOrd="1" destOrd="0" presId="urn:microsoft.com/office/officeart/2005/8/layout/bProcess3"/>
    <dgm:cxn modelId="{CD939A53-62B2-8A48-B992-A04591EF2EBF}" type="presParOf" srcId="{5CFBB8BD-0D04-6A4B-911A-95D4ADFC25BC}" destId="{DC53C197-2F6F-064E-8F6F-07CC6819F2C4}" srcOrd="0" destOrd="0" presId="urn:microsoft.com/office/officeart/2005/8/layout/bProcess3"/>
    <dgm:cxn modelId="{99298A7B-363B-0746-B9F5-7946FC9FB183}" type="presParOf" srcId="{412C129C-EA99-B14F-874E-69F4ECBCC638}" destId="{7344C9E7-1B66-B34D-A377-6F4C5B666C8F}" srcOrd="2" destOrd="0" presId="urn:microsoft.com/office/officeart/2005/8/layout/bProcess3"/>
    <dgm:cxn modelId="{394171B2-C0C3-6740-8C69-17312C80A7D2}" type="presParOf" srcId="{412C129C-EA99-B14F-874E-69F4ECBCC638}" destId="{3B06D0E7-FA61-094A-98C4-4CC8EB6A6DE0}" srcOrd="3" destOrd="0" presId="urn:microsoft.com/office/officeart/2005/8/layout/bProcess3"/>
    <dgm:cxn modelId="{09581127-3A5E-9F4E-9C3F-42F24D791E3C}" type="presParOf" srcId="{3B06D0E7-FA61-094A-98C4-4CC8EB6A6DE0}" destId="{5F892BA7-51C2-E448-8C1C-1098388796CC}" srcOrd="0" destOrd="0" presId="urn:microsoft.com/office/officeart/2005/8/layout/bProcess3"/>
    <dgm:cxn modelId="{398E590A-AD5F-E84D-B2F6-F1E568378414}" type="presParOf" srcId="{412C129C-EA99-B14F-874E-69F4ECBCC638}" destId="{CA88EE4F-7F1A-7B45-B27B-95952A5864A3}" srcOrd="4" destOrd="0" presId="urn:microsoft.com/office/officeart/2005/8/layout/bProcess3"/>
    <dgm:cxn modelId="{4EC691F2-6129-3746-8F9C-45BC7073323F}" type="presParOf" srcId="{412C129C-EA99-B14F-874E-69F4ECBCC638}" destId="{40C52F09-2A64-3A40-BA3B-DF1CCDB09F4F}" srcOrd="5" destOrd="0" presId="urn:microsoft.com/office/officeart/2005/8/layout/bProcess3"/>
    <dgm:cxn modelId="{F28B2475-B53D-7147-BBE4-F6A996C0F1F2}" type="presParOf" srcId="{40C52F09-2A64-3A40-BA3B-DF1CCDB09F4F}" destId="{AB0FF681-CDBE-D640-A9C2-8D58C9394D39}" srcOrd="0" destOrd="0" presId="urn:microsoft.com/office/officeart/2005/8/layout/bProcess3"/>
    <dgm:cxn modelId="{6E5F01C8-4333-AF4C-BBCA-A6430A5813E5}" type="presParOf" srcId="{412C129C-EA99-B14F-874E-69F4ECBCC638}" destId="{E5E1E586-BF3A-5441-948F-9ED42C57C30A}" srcOrd="6" destOrd="0" presId="urn:microsoft.com/office/officeart/2005/8/layout/bProcess3"/>
    <dgm:cxn modelId="{15E059F7-D439-5248-9551-0567B2F6D88F}" type="presParOf" srcId="{412C129C-EA99-B14F-874E-69F4ECBCC638}" destId="{82288D7E-3242-2E48-8062-2AA0CEC91B28}" srcOrd="7" destOrd="0" presId="urn:microsoft.com/office/officeart/2005/8/layout/bProcess3"/>
    <dgm:cxn modelId="{DB871BB9-B5B3-8E4F-AE0E-F78EBE6BBB78}" type="presParOf" srcId="{82288D7E-3242-2E48-8062-2AA0CEC91B28}" destId="{F7428BDA-6032-BB49-A701-F12C57925C4E}" srcOrd="0" destOrd="0" presId="urn:microsoft.com/office/officeart/2005/8/layout/bProcess3"/>
    <dgm:cxn modelId="{B632E25B-5D24-F94E-9517-5127C14056F2}" type="presParOf" srcId="{412C129C-EA99-B14F-874E-69F4ECBCC638}" destId="{D7A3AD6C-4B04-DA48-84B0-F7016EE114BF}" srcOrd="8" destOrd="0" presId="urn:microsoft.com/office/officeart/2005/8/layout/bProcess3"/>
    <dgm:cxn modelId="{B9695F21-4509-7940-BDCE-BA3DC84A5004}" type="presParOf" srcId="{412C129C-EA99-B14F-874E-69F4ECBCC638}" destId="{0456F1F9-86C7-2E4B-A6D9-6F0A3831AA0D}" srcOrd="9" destOrd="0" presId="urn:microsoft.com/office/officeart/2005/8/layout/bProcess3"/>
    <dgm:cxn modelId="{D4E5EAA1-455F-FF44-BF4C-DD52C129B915}" type="presParOf" srcId="{0456F1F9-86C7-2E4B-A6D9-6F0A3831AA0D}" destId="{D7A8BA32-44E5-6241-B4FA-7F65C9F3A348}" srcOrd="0" destOrd="0" presId="urn:microsoft.com/office/officeart/2005/8/layout/bProcess3"/>
    <dgm:cxn modelId="{4E2E2886-210B-054B-B317-B6C3C28D404B}" type="presParOf" srcId="{412C129C-EA99-B14F-874E-69F4ECBCC638}" destId="{36BA8F61-A7D3-EB47-A919-5B6289BBED99}" srcOrd="10" destOrd="0" presId="urn:microsoft.com/office/officeart/2005/8/layout/bProcess3"/>
    <dgm:cxn modelId="{79B3DE2E-FB08-AD41-9E98-1558FC5C65A6}" type="presParOf" srcId="{412C129C-EA99-B14F-874E-69F4ECBCC638}" destId="{BBFE38E9-17C6-F647-84BB-B09E1D2C6904}" srcOrd="11" destOrd="0" presId="urn:microsoft.com/office/officeart/2005/8/layout/bProcess3"/>
    <dgm:cxn modelId="{62A0024B-99B6-CD45-8F89-2745DC6C593D}" type="presParOf" srcId="{BBFE38E9-17C6-F647-84BB-B09E1D2C6904}" destId="{8BB6D601-AB40-EA42-9D46-37C7EF76CA10}" srcOrd="0" destOrd="0" presId="urn:microsoft.com/office/officeart/2005/8/layout/bProcess3"/>
    <dgm:cxn modelId="{4008A4AD-782E-C94C-9AD0-8B7ED61D00FA}" type="presParOf" srcId="{412C129C-EA99-B14F-874E-69F4ECBCC638}" destId="{F04D71A3-3B4D-924B-9060-2A69B330E4FB}" srcOrd="12" destOrd="0" presId="urn:microsoft.com/office/officeart/2005/8/layout/bProcess3"/>
    <dgm:cxn modelId="{8E1F8241-F290-9943-B576-00F7088C2F34}" type="presParOf" srcId="{412C129C-EA99-B14F-874E-69F4ECBCC638}" destId="{0F62F5B3-2BF8-7B43-9B19-BA4B536F0D0A}" srcOrd="13" destOrd="0" presId="urn:microsoft.com/office/officeart/2005/8/layout/bProcess3"/>
    <dgm:cxn modelId="{719383FC-D6CA-C74F-8F1C-8BA2F5CC4E99}" type="presParOf" srcId="{0F62F5B3-2BF8-7B43-9B19-BA4B536F0D0A}" destId="{5FAF6F8C-D9D8-C247-BEF7-4B438FBE7791}" srcOrd="0" destOrd="0" presId="urn:microsoft.com/office/officeart/2005/8/layout/bProcess3"/>
    <dgm:cxn modelId="{C78EDEA4-5E51-7A4C-9A04-2FAD98BBD7D5}" type="presParOf" srcId="{412C129C-EA99-B14F-874E-69F4ECBCC638}" destId="{98DB1E0E-B18D-7843-8062-B7399B9C9308}" srcOrd="14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EA6980E-39B8-44B5-9007-824221144DE4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1F05D04-CBAA-4918-B065-3E4207B72707}">
      <dgm:prSet phldrT="[Text]" custT="1"/>
      <dgm:spPr/>
      <dgm:t>
        <a:bodyPr/>
        <a:lstStyle/>
        <a:p>
          <a:r>
            <a:rPr lang="sl-SI" sz="2800"/>
            <a:t>Financiranje</a:t>
          </a:r>
          <a:endParaRPr lang="en-GB" sz="2800"/>
        </a:p>
      </dgm:t>
    </dgm:pt>
    <dgm:pt modelId="{D8A5E279-92CB-464C-8988-E3F9D03826A3}" type="parTrans" cxnId="{4DA5526A-1555-4BF6-800A-B363EC131946}">
      <dgm:prSet/>
      <dgm:spPr/>
      <dgm:t>
        <a:bodyPr/>
        <a:lstStyle/>
        <a:p>
          <a:endParaRPr lang="en-GB"/>
        </a:p>
      </dgm:t>
    </dgm:pt>
    <dgm:pt modelId="{CABF5F83-A612-43B5-A003-1A307ADA862F}" type="sibTrans" cxnId="{4DA5526A-1555-4BF6-800A-B363EC131946}">
      <dgm:prSet/>
      <dgm:spPr/>
      <dgm:t>
        <a:bodyPr/>
        <a:lstStyle/>
        <a:p>
          <a:endParaRPr lang="en-GB"/>
        </a:p>
      </dgm:t>
    </dgm:pt>
    <dgm:pt modelId="{0BC45B73-31D8-41CF-9258-2961F516E4D3}">
      <dgm:prSet phldrT="[Text]" custT="1"/>
      <dgm:spPr/>
      <dgm:t>
        <a:bodyPr/>
        <a:lstStyle/>
        <a:p>
          <a:r>
            <a:rPr lang="sl-SI" sz="2000"/>
            <a:t>Kader</a:t>
          </a:r>
          <a:endParaRPr lang="en-GB" sz="2000"/>
        </a:p>
      </dgm:t>
    </dgm:pt>
    <dgm:pt modelId="{29A0DF1D-7A37-4C99-AB53-415CFAFC5243}" type="parTrans" cxnId="{14354204-81D5-4EA6-8D8B-7DD1463D505A}">
      <dgm:prSet/>
      <dgm:spPr/>
      <dgm:t>
        <a:bodyPr/>
        <a:lstStyle/>
        <a:p>
          <a:endParaRPr lang="en-GB"/>
        </a:p>
      </dgm:t>
    </dgm:pt>
    <dgm:pt modelId="{B79C2F02-9144-4F82-9176-50004DE47D11}" type="sibTrans" cxnId="{14354204-81D5-4EA6-8D8B-7DD1463D505A}">
      <dgm:prSet/>
      <dgm:spPr/>
      <dgm:t>
        <a:bodyPr/>
        <a:lstStyle/>
        <a:p>
          <a:endParaRPr lang="en-GB"/>
        </a:p>
      </dgm:t>
    </dgm:pt>
    <dgm:pt modelId="{4BD374DD-DE2D-4B4C-BA77-8B506341F151}">
      <dgm:prSet phldrT="[Text]"/>
      <dgm:spPr/>
      <dgm:t>
        <a:bodyPr/>
        <a:lstStyle/>
        <a:p>
          <a:r>
            <a:rPr lang="sl-SI"/>
            <a:t>Oprema</a:t>
          </a:r>
          <a:endParaRPr lang="en-GB"/>
        </a:p>
      </dgm:t>
    </dgm:pt>
    <dgm:pt modelId="{EAA89B03-DF84-425F-B5F8-94B125F48F7D}" type="parTrans" cxnId="{243818FE-9CED-489C-BFA7-13F45B3F891E}">
      <dgm:prSet/>
      <dgm:spPr/>
      <dgm:t>
        <a:bodyPr/>
        <a:lstStyle/>
        <a:p>
          <a:endParaRPr lang="en-GB"/>
        </a:p>
      </dgm:t>
    </dgm:pt>
    <dgm:pt modelId="{2AD12AD9-66EE-4D00-9CC1-B36E7F9E2A71}" type="sibTrans" cxnId="{243818FE-9CED-489C-BFA7-13F45B3F891E}">
      <dgm:prSet/>
      <dgm:spPr/>
      <dgm:t>
        <a:bodyPr/>
        <a:lstStyle/>
        <a:p>
          <a:endParaRPr lang="en-GB"/>
        </a:p>
      </dgm:t>
    </dgm:pt>
    <dgm:pt modelId="{AAAF7B81-9810-455E-93AA-004CE40DCE83}" type="pres">
      <dgm:prSet presAssocID="{8EA6980E-39B8-44B5-9007-824221144DE4}" presName="Name0" presStyleCnt="0">
        <dgm:presLayoutVars>
          <dgm:chMax val="1"/>
          <dgm:chPref val="1"/>
        </dgm:presLayoutVars>
      </dgm:prSet>
      <dgm:spPr/>
    </dgm:pt>
    <dgm:pt modelId="{59F86A24-93FC-4E94-B89E-9DA0F3EFD49C}" type="pres">
      <dgm:prSet presAssocID="{31F05D04-CBAA-4918-B065-3E4207B72707}" presName="Parent" presStyleLbl="node0" presStyleIdx="0" presStyleCnt="1">
        <dgm:presLayoutVars>
          <dgm:chMax val="5"/>
          <dgm:chPref val="5"/>
        </dgm:presLayoutVars>
      </dgm:prSet>
      <dgm:spPr/>
    </dgm:pt>
    <dgm:pt modelId="{5957744B-071C-4819-B2DD-1A46C22E6542}" type="pres">
      <dgm:prSet presAssocID="{31F05D04-CBAA-4918-B065-3E4207B72707}" presName="Accent1" presStyleLbl="node1" presStyleIdx="0" presStyleCnt="13"/>
      <dgm:spPr/>
    </dgm:pt>
    <dgm:pt modelId="{A2EDD76E-5686-46D3-A77D-DA1A37B4D5BD}" type="pres">
      <dgm:prSet presAssocID="{31F05D04-CBAA-4918-B065-3E4207B72707}" presName="Accent2" presStyleLbl="node1" presStyleIdx="1" presStyleCnt="13"/>
      <dgm:spPr/>
    </dgm:pt>
    <dgm:pt modelId="{7CD0C54E-D6F3-4F5B-AF6D-FCB53DC19A7B}" type="pres">
      <dgm:prSet presAssocID="{31F05D04-CBAA-4918-B065-3E4207B72707}" presName="Accent3" presStyleLbl="node1" presStyleIdx="2" presStyleCnt="13"/>
      <dgm:spPr/>
    </dgm:pt>
    <dgm:pt modelId="{5E45D181-099F-47B0-BE3E-FC44B13BD27E}" type="pres">
      <dgm:prSet presAssocID="{31F05D04-CBAA-4918-B065-3E4207B72707}" presName="Accent4" presStyleLbl="node1" presStyleIdx="3" presStyleCnt="13"/>
      <dgm:spPr/>
    </dgm:pt>
    <dgm:pt modelId="{63077D01-68B1-41C7-BF70-54D42000EE53}" type="pres">
      <dgm:prSet presAssocID="{31F05D04-CBAA-4918-B065-3E4207B72707}" presName="Accent5" presStyleLbl="node1" presStyleIdx="4" presStyleCnt="13"/>
      <dgm:spPr/>
    </dgm:pt>
    <dgm:pt modelId="{03D2B1CC-BDA7-4609-ABCA-3B7A43BE3816}" type="pres">
      <dgm:prSet presAssocID="{31F05D04-CBAA-4918-B065-3E4207B72707}" presName="Accent6" presStyleLbl="node1" presStyleIdx="5" presStyleCnt="13"/>
      <dgm:spPr/>
    </dgm:pt>
    <dgm:pt modelId="{1591F94C-30DA-4DEC-9AB8-25BC4E217FDE}" type="pres">
      <dgm:prSet presAssocID="{0BC45B73-31D8-41CF-9258-2961F516E4D3}" presName="Child1" presStyleLbl="node1" presStyleIdx="6" presStyleCnt="13">
        <dgm:presLayoutVars>
          <dgm:chMax val="0"/>
          <dgm:chPref val="0"/>
        </dgm:presLayoutVars>
      </dgm:prSet>
      <dgm:spPr/>
    </dgm:pt>
    <dgm:pt modelId="{051F2E04-A2F0-41CF-B416-F3B790AC34A0}" type="pres">
      <dgm:prSet presAssocID="{0BC45B73-31D8-41CF-9258-2961F516E4D3}" presName="Accent7" presStyleCnt="0"/>
      <dgm:spPr/>
    </dgm:pt>
    <dgm:pt modelId="{6AA3CD24-2652-4CF9-A341-2D4563B356E9}" type="pres">
      <dgm:prSet presAssocID="{0BC45B73-31D8-41CF-9258-2961F516E4D3}" presName="AccentHold1" presStyleLbl="node1" presStyleIdx="7" presStyleCnt="13"/>
      <dgm:spPr/>
    </dgm:pt>
    <dgm:pt modelId="{DE312B7A-0E07-4D85-B12D-59DEC20375EF}" type="pres">
      <dgm:prSet presAssocID="{0BC45B73-31D8-41CF-9258-2961F516E4D3}" presName="Accent8" presStyleCnt="0"/>
      <dgm:spPr/>
    </dgm:pt>
    <dgm:pt modelId="{CF00516F-9E02-4A86-AF00-90567AFB4219}" type="pres">
      <dgm:prSet presAssocID="{0BC45B73-31D8-41CF-9258-2961F516E4D3}" presName="AccentHold2" presStyleLbl="node1" presStyleIdx="8" presStyleCnt="13"/>
      <dgm:spPr/>
    </dgm:pt>
    <dgm:pt modelId="{6F9A00AF-2A63-4924-965A-0889C0A3CE5E}" type="pres">
      <dgm:prSet presAssocID="{4BD374DD-DE2D-4B4C-BA77-8B506341F151}" presName="Child2" presStyleLbl="node1" presStyleIdx="9" presStyleCnt="13" custLinFactNeighborX="-22247" custLinFactNeighborY="-8566">
        <dgm:presLayoutVars>
          <dgm:chMax val="0"/>
          <dgm:chPref val="0"/>
        </dgm:presLayoutVars>
      </dgm:prSet>
      <dgm:spPr/>
    </dgm:pt>
    <dgm:pt modelId="{E1A4B5B3-E031-4EB3-979C-B98461E358AC}" type="pres">
      <dgm:prSet presAssocID="{4BD374DD-DE2D-4B4C-BA77-8B506341F151}" presName="Accent9" presStyleCnt="0"/>
      <dgm:spPr/>
    </dgm:pt>
    <dgm:pt modelId="{A1265151-97A5-41C3-AEF8-6FB83816C664}" type="pres">
      <dgm:prSet presAssocID="{4BD374DD-DE2D-4B4C-BA77-8B506341F151}" presName="AccentHold1" presStyleLbl="node1" presStyleIdx="10" presStyleCnt="13"/>
      <dgm:spPr/>
    </dgm:pt>
    <dgm:pt modelId="{A478A886-2AB7-4FFD-BD51-2041657B98E6}" type="pres">
      <dgm:prSet presAssocID="{4BD374DD-DE2D-4B4C-BA77-8B506341F151}" presName="Accent10" presStyleCnt="0"/>
      <dgm:spPr/>
    </dgm:pt>
    <dgm:pt modelId="{15FD94A4-4B0F-4624-8291-7DD03143B334}" type="pres">
      <dgm:prSet presAssocID="{4BD374DD-DE2D-4B4C-BA77-8B506341F151}" presName="AccentHold2" presStyleLbl="node1" presStyleIdx="11" presStyleCnt="13"/>
      <dgm:spPr/>
    </dgm:pt>
    <dgm:pt modelId="{4C7A15CC-EC1E-4246-905B-F2FB0B0284C9}" type="pres">
      <dgm:prSet presAssocID="{4BD374DD-DE2D-4B4C-BA77-8B506341F151}" presName="Accent11" presStyleCnt="0"/>
      <dgm:spPr/>
    </dgm:pt>
    <dgm:pt modelId="{37AC27FC-483C-4753-8D13-FC526A02D35B}" type="pres">
      <dgm:prSet presAssocID="{4BD374DD-DE2D-4B4C-BA77-8B506341F151}" presName="AccentHold3" presStyleLbl="node1" presStyleIdx="12" presStyleCnt="13"/>
      <dgm:spPr/>
    </dgm:pt>
  </dgm:ptLst>
  <dgm:cxnLst>
    <dgm:cxn modelId="{14354204-81D5-4EA6-8D8B-7DD1463D505A}" srcId="{31F05D04-CBAA-4918-B065-3E4207B72707}" destId="{0BC45B73-31D8-41CF-9258-2961F516E4D3}" srcOrd="0" destOrd="0" parTransId="{29A0DF1D-7A37-4C99-AB53-415CFAFC5243}" sibTransId="{B79C2F02-9144-4F82-9176-50004DE47D11}"/>
    <dgm:cxn modelId="{2AE38941-7A93-49AE-8DF5-E0D4F3AE40EA}" type="presOf" srcId="{0BC45B73-31D8-41CF-9258-2961F516E4D3}" destId="{1591F94C-30DA-4DEC-9AB8-25BC4E217FDE}" srcOrd="0" destOrd="0" presId="urn:microsoft.com/office/officeart/2009/3/layout/CircleRelationship"/>
    <dgm:cxn modelId="{4DA5526A-1555-4BF6-800A-B363EC131946}" srcId="{8EA6980E-39B8-44B5-9007-824221144DE4}" destId="{31F05D04-CBAA-4918-B065-3E4207B72707}" srcOrd="0" destOrd="0" parTransId="{D8A5E279-92CB-464C-8988-E3F9D03826A3}" sibTransId="{CABF5F83-A612-43B5-A003-1A307ADA862F}"/>
    <dgm:cxn modelId="{06F3DF7E-511D-4781-86E0-9218D67A9B05}" type="presOf" srcId="{8EA6980E-39B8-44B5-9007-824221144DE4}" destId="{AAAF7B81-9810-455E-93AA-004CE40DCE83}" srcOrd="0" destOrd="0" presId="urn:microsoft.com/office/officeart/2009/3/layout/CircleRelationship"/>
    <dgm:cxn modelId="{13A7E6CF-8DD1-490E-8F72-81C6FEBFA842}" type="presOf" srcId="{4BD374DD-DE2D-4B4C-BA77-8B506341F151}" destId="{6F9A00AF-2A63-4924-965A-0889C0A3CE5E}" srcOrd="0" destOrd="0" presId="urn:microsoft.com/office/officeart/2009/3/layout/CircleRelationship"/>
    <dgm:cxn modelId="{FD3F75D3-E10B-4C7A-927D-6F5E26BAC5E9}" type="presOf" srcId="{31F05D04-CBAA-4918-B065-3E4207B72707}" destId="{59F86A24-93FC-4E94-B89E-9DA0F3EFD49C}" srcOrd="0" destOrd="0" presId="urn:microsoft.com/office/officeart/2009/3/layout/CircleRelationship"/>
    <dgm:cxn modelId="{243818FE-9CED-489C-BFA7-13F45B3F891E}" srcId="{31F05D04-CBAA-4918-B065-3E4207B72707}" destId="{4BD374DD-DE2D-4B4C-BA77-8B506341F151}" srcOrd="1" destOrd="0" parTransId="{EAA89B03-DF84-425F-B5F8-94B125F48F7D}" sibTransId="{2AD12AD9-66EE-4D00-9CC1-B36E7F9E2A71}"/>
    <dgm:cxn modelId="{CE19EFA3-173C-48F7-8357-DB281D65D935}" type="presParOf" srcId="{AAAF7B81-9810-455E-93AA-004CE40DCE83}" destId="{59F86A24-93FC-4E94-B89E-9DA0F3EFD49C}" srcOrd="0" destOrd="0" presId="urn:microsoft.com/office/officeart/2009/3/layout/CircleRelationship"/>
    <dgm:cxn modelId="{A5CA88AE-E624-4EF3-A49B-A6E731FEF12C}" type="presParOf" srcId="{AAAF7B81-9810-455E-93AA-004CE40DCE83}" destId="{5957744B-071C-4819-B2DD-1A46C22E6542}" srcOrd="1" destOrd="0" presId="urn:microsoft.com/office/officeart/2009/3/layout/CircleRelationship"/>
    <dgm:cxn modelId="{B940C470-1314-4035-A676-AEA66937D7D1}" type="presParOf" srcId="{AAAF7B81-9810-455E-93AA-004CE40DCE83}" destId="{A2EDD76E-5686-46D3-A77D-DA1A37B4D5BD}" srcOrd="2" destOrd="0" presId="urn:microsoft.com/office/officeart/2009/3/layout/CircleRelationship"/>
    <dgm:cxn modelId="{A817BBFA-3E48-44EA-9217-5A3DF544EDBA}" type="presParOf" srcId="{AAAF7B81-9810-455E-93AA-004CE40DCE83}" destId="{7CD0C54E-D6F3-4F5B-AF6D-FCB53DC19A7B}" srcOrd="3" destOrd="0" presId="urn:microsoft.com/office/officeart/2009/3/layout/CircleRelationship"/>
    <dgm:cxn modelId="{421EDF43-2192-4EF9-934F-7AFE18B055F6}" type="presParOf" srcId="{AAAF7B81-9810-455E-93AA-004CE40DCE83}" destId="{5E45D181-099F-47B0-BE3E-FC44B13BD27E}" srcOrd="4" destOrd="0" presId="urn:microsoft.com/office/officeart/2009/3/layout/CircleRelationship"/>
    <dgm:cxn modelId="{272BC2D5-A419-438C-A064-42EA17F49006}" type="presParOf" srcId="{AAAF7B81-9810-455E-93AA-004CE40DCE83}" destId="{63077D01-68B1-41C7-BF70-54D42000EE53}" srcOrd="5" destOrd="0" presId="urn:microsoft.com/office/officeart/2009/3/layout/CircleRelationship"/>
    <dgm:cxn modelId="{21F2BF47-4D9B-475C-9B9E-AEBB81FCF352}" type="presParOf" srcId="{AAAF7B81-9810-455E-93AA-004CE40DCE83}" destId="{03D2B1CC-BDA7-4609-ABCA-3B7A43BE3816}" srcOrd="6" destOrd="0" presId="urn:microsoft.com/office/officeart/2009/3/layout/CircleRelationship"/>
    <dgm:cxn modelId="{100A1259-E370-441F-9C15-6D11C1292C7A}" type="presParOf" srcId="{AAAF7B81-9810-455E-93AA-004CE40DCE83}" destId="{1591F94C-30DA-4DEC-9AB8-25BC4E217FDE}" srcOrd="7" destOrd="0" presId="urn:microsoft.com/office/officeart/2009/3/layout/CircleRelationship"/>
    <dgm:cxn modelId="{5511AE29-EA98-4AA2-97D4-39A29F4383D3}" type="presParOf" srcId="{AAAF7B81-9810-455E-93AA-004CE40DCE83}" destId="{051F2E04-A2F0-41CF-B416-F3B790AC34A0}" srcOrd="8" destOrd="0" presId="urn:microsoft.com/office/officeart/2009/3/layout/CircleRelationship"/>
    <dgm:cxn modelId="{F6064606-36B0-484B-AE06-68C1C0711D99}" type="presParOf" srcId="{051F2E04-A2F0-41CF-B416-F3B790AC34A0}" destId="{6AA3CD24-2652-4CF9-A341-2D4563B356E9}" srcOrd="0" destOrd="0" presId="urn:microsoft.com/office/officeart/2009/3/layout/CircleRelationship"/>
    <dgm:cxn modelId="{15641846-CA4C-4F91-84F5-720AE64598AB}" type="presParOf" srcId="{AAAF7B81-9810-455E-93AA-004CE40DCE83}" destId="{DE312B7A-0E07-4D85-B12D-59DEC20375EF}" srcOrd="9" destOrd="0" presId="urn:microsoft.com/office/officeart/2009/3/layout/CircleRelationship"/>
    <dgm:cxn modelId="{90807782-4429-4B54-A415-8E645276F429}" type="presParOf" srcId="{DE312B7A-0E07-4D85-B12D-59DEC20375EF}" destId="{CF00516F-9E02-4A86-AF00-90567AFB4219}" srcOrd="0" destOrd="0" presId="urn:microsoft.com/office/officeart/2009/3/layout/CircleRelationship"/>
    <dgm:cxn modelId="{3CD19A38-D9F7-4CB1-8C83-0607AC3917BD}" type="presParOf" srcId="{AAAF7B81-9810-455E-93AA-004CE40DCE83}" destId="{6F9A00AF-2A63-4924-965A-0889C0A3CE5E}" srcOrd="10" destOrd="0" presId="urn:microsoft.com/office/officeart/2009/3/layout/CircleRelationship"/>
    <dgm:cxn modelId="{D2953F52-867C-4A27-903D-771D9BE4CC7C}" type="presParOf" srcId="{AAAF7B81-9810-455E-93AA-004CE40DCE83}" destId="{E1A4B5B3-E031-4EB3-979C-B98461E358AC}" srcOrd="11" destOrd="0" presId="urn:microsoft.com/office/officeart/2009/3/layout/CircleRelationship"/>
    <dgm:cxn modelId="{F9033ECF-7662-48CF-905D-1C06B282BB7A}" type="presParOf" srcId="{E1A4B5B3-E031-4EB3-979C-B98461E358AC}" destId="{A1265151-97A5-41C3-AEF8-6FB83816C664}" srcOrd="0" destOrd="0" presId="urn:microsoft.com/office/officeart/2009/3/layout/CircleRelationship"/>
    <dgm:cxn modelId="{668867ED-3845-4DD8-A671-592303851D0F}" type="presParOf" srcId="{AAAF7B81-9810-455E-93AA-004CE40DCE83}" destId="{A478A886-2AB7-4FFD-BD51-2041657B98E6}" srcOrd="12" destOrd="0" presId="urn:microsoft.com/office/officeart/2009/3/layout/CircleRelationship"/>
    <dgm:cxn modelId="{5FE94E03-7E32-4C9B-A8FD-1474C0BBC951}" type="presParOf" srcId="{A478A886-2AB7-4FFD-BD51-2041657B98E6}" destId="{15FD94A4-4B0F-4624-8291-7DD03143B334}" srcOrd="0" destOrd="0" presId="urn:microsoft.com/office/officeart/2009/3/layout/CircleRelationship"/>
    <dgm:cxn modelId="{F021FF1F-E2AD-4B41-A131-B00F1F22FA83}" type="presParOf" srcId="{AAAF7B81-9810-455E-93AA-004CE40DCE83}" destId="{4C7A15CC-EC1E-4246-905B-F2FB0B0284C9}" srcOrd="13" destOrd="0" presId="urn:microsoft.com/office/officeart/2009/3/layout/CircleRelationship"/>
    <dgm:cxn modelId="{81006FCB-0D08-4EC9-B179-87019F55CB69}" type="presParOf" srcId="{4C7A15CC-EC1E-4246-905B-F2FB0B0284C9}" destId="{37AC27FC-483C-4753-8D13-FC526A02D35B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108CD37-E35B-4DEF-BF2B-694A757CCB26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1B154C9-B79A-410E-80C0-5ED2FFB64558}">
      <dgm:prSet phldrT="[Text]"/>
      <dgm:spPr/>
      <dgm:t>
        <a:bodyPr/>
        <a:lstStyle/>
        <a:p>
          <a:r>
            <a:rPr lang="sl-SI"/>
            <a:t>1</a:t>
          </a:r>
          <a:endParaRPr lang="en-GB"/>
        </a:p>
      </dgm:t>
    </dgm:pt>
    <dgm:pt modelId="{29EAD776-5146-47C2-AF1B-CC6F3C66EE13}" type="parTrans" cxnId="{CA403ECB-9233-4E3D-91CE-574C359240F0}">
      <dgm:prSet/>
      <dgm:spPr/>
      <dgm:t>
        <a:bodyPr/>
        <a:lstStyle/>
        <a:p>
          <a:endParaRPr lang="en-GB"/>
        </a:p>
      </dgm:t>
    </dgm:pt>
    <dgm:pt modelId="{8D2EB163-E75C-46F3-A40A-4AB9DF5BA3E4}" type="sibTrans" cxnId="{CA403ECB-9233-4E3D-91CE-574C359240F0}">
      <dgm:prSet/>
      <dgm:spPr/>
      <dgm:t>
        <a:bodyPr/>
        <a:lstStyle/>
        <a:p>
          <a:endParaRPr lang="en-GB"/>
        </a:p>
      </dgm:t>
    </dgm:pt>
    <dgm:pt modelId="{23D67916-69DF-4AA9-8995-FE623F041514}">
      <dgm:prSet phldrT="[Text]"/>
      <dgm:spPr/>
      <dgm:t>
        <a:bodyPr/>
        <a:lstStyle/>
        <a:p>
          <a:r>
            <a:rPr lang="sl-SI"/>
            <a:t>Faza zajema podatkov</a:t>
          </a:r>
          <a:endParaRPr lang="en-GB"/>
        </a:p>
      </dgm:t>
    </dgm:pt>
    <dgm:pt modelId="{C6FFD53B-2481-4837-ACB4-E1428A2D2EE2}" type="parTrans" cxnId="{EDB41AAD-24F0-4752-A875-68E6CFAF01E7}">
      <dgm:prSet/>
      <dgm:spPr/>
      <dgm:t>
        <a:bodyPr/>
        <a:lstStyle/>
        <a:p>
          <a:endParaRPr lang="en-GB"/>
        </a:p>
      </dgm:t>
    </dgm:pt>
    <dgm:pt modelId="{332C3DF7-DAF5-45A3-86DC-83B9A154791A}" type="sibTrans" cxnId="{EDB41AAD-24F0-4752-A875-68E6CFAF01E7}">
      <dgm:prSet/>
      <dgm:spPr/>
      <dgm:t>
        <a:bodyPr/>
        <a:lstStyle/>
        <a:p>
          <a:endParaRPr lang="en-GB"/>
        </a:p>
      </dgm:t>
    </dgm:pt>
    <dgm:pt modelId="{D6C9E8FC-D509-4F33-A962-A9A2E4C8E989}">
      <dgm:prSet phldrT="[Text]"/>
      <dgm:spPr/>
      <dgm:t>
        <a:bodyPr/>
        <a:lstStyle/>
        <a:p>
          <a:r>
            <a:rPr lang="sl-SI"/>
            <a:t>2</a:t>
          </a:r>
          <a:endParaRPr lang="en-GB"/>
        </a:p>
      </dgm:t>
    </dgm:pt>
    <dgm:pt modelId="{863C9103-41CA-4777-B6D8-7333418E4ADF}" type="parTrans" cxnId="{94F6DF3C-825D-4978-89BC-0D48F3A122C5}">
      <dgm:prSet/>
      <dgm:spPr/>
      <dgm:t>
        <a:bodyPr/>
        <a:lstStyle/>
        <a:p>
          <a:endParaRPr lang="en-GB"/>
        </a:p>
      </dgm:t>
    </dgm:pt>
    <dgm:pt modelId="{C7C188C9-69AE-4829-B945-AEBA471BB9E2}" type="sibTrans" cxnId="{94F6DF3C-825D-4978-89BC-0D48F3A122C5}">
      <dgm:prSet/>
      <dgm:spPr/>
      <dgm:t>
        <a:bodyPr/>
        <a:lstStyle/>
        <a:p>
          <a:endParaRPr lang="en-GB"/>
        </a:p>
      </dgm:t>
    </dgm:pt>
    <dgm:pt modelId="{2C2DD20D-E32E-42E2-9FCC-F26B1293E745}">
      <dgm:prSet phldrT="[Text]"/>
      <dgm:spPr/>
      <dgm:t>
        <a:bodyPr/>
        <a:lstStyle/>
        <a:p>
          <a:r>
            <a:rPr lang="sl-SI"/>
            <a:t>Faza analize</a:t>
          </a:r>
          <a:endParaRPr lang="en-GB"/>
        </a:p>
      </dgm:t>
    </dgm:pt>
    <dgm:pt modelId="{071AB21D-3F4F-4004-839A-37C095D7C752}" type="parTrans" cxnId="{E63B7D60-932B-46D8-B352-391B436E3A11}">
      <dgm:prSet/>
      <dgm:spPr/>
      <dgm:t>
        <a:bodyPr/>
        <a:lstStyle/>
        <a:p>
          <a:endParaRPr lang="en-GB"/>
        </a:p>
      </dgm:t>
    </dgm:pt>
    <dgm:pt modelId="{CC80C8D7-DFB2-4F1E-A574-F4A8F45C9C3F}" type="sibTrans" cxnId="{E63B7D60-932B-46D8-B352-391B436E3A11}">
      <dgm:prSet/>
      <dgm:spPr/>
      <dgm:t>
        <a:bodyPr/>
        <a:lstStyle/>
        <a:p>
          <a:endParaRPr lang="en-GB"/>
        </a:p>
      </dgm:t>
    </dgm:pt>
    <dgm:pt modelId="{81E86BED-AA2E-4E7F-A773-E20853A5B86B}">
      <dgm:prSet phldrT="[Text]"/>
      <dgm:spPr/>
      <dgm:t>
        <a:bodyPr/>
        <a:lstStyle/>
        <a:p>
          <a:r>
            <a:rPr lang="sl-SI"/>
            <a:t>3</a:t>
          </a:r>
          <a:endParaRPr lang="en-GB"/>
        </a:p>
      </dgm:t>
    </dgm:pt>
    <dgm:pt modelId="{A0812732-8979-4F00-8786-6478B38EE3D4}" type="parTrans" cxnId="{13677680-F8A5-4762-830F-5E4EFF01EB7C}">
      <dgm:prSet/>
      <dgm:spPr/>
      <dgm:t>
        <a:bodyPr/>
        <a:lstStyle/>
        <a:p>
          <a:endParaRPr lang="en-GB"/>
        </a:p>
      </dgm:t>
    </dgm:pt>
    <dgm:pt modelId="{CA8EB630-B17D-4E37-98B5-40B236C443F1}" type="sibTrans" cxnId="{13677680-F8A5-4762-830F-5E4EFF01EB7C}">
      <dgm:prSet/>
      <dgm:spPr/>
      <dgm:t>
        <a:bodyPr/>
        <a:lstStyle/>
        <a:p>
          <a:endParaRPr lang="en-GB"/>
        </a:p>
      </dgm:t>
    </dgm:pt>
    <dgm:pt modelId="{35D2BA2D-7CA2-4304-87C9-5668B3C1B737}">
      <dgm:prSet phldrT="[Text]"/>
      <dgm:spPr/>
      <dgm:t>
        <a:bodyPr/>
        <a:lstStyle/>
        <a:p>
          <a:r>
            <a:rPr lang="sl-SI"/>
            <a:t>Faza načrtovanja</a:t>
          </a:r>
          <a:endParaRPr lang="en-GB"/>
        </a:p>
      </dgm:t>
    </dgm:pt>
    <dgm:pt modelId="{67EEC9ED-02FB-478C-BAFB-7993E67A52EB}" type="parTrans" cxnId="{990FBF9C-4E2F-4F2F-9B92-BB44741948F3}">
      <dgm:prSet/>
      <dgm:spPr/>
      <dgm:t>
        <a:bodyPr/>
        <a:lstStyle/>
        <a:p>
          <a:endParaRPr lang="en-GB"/>
        </a:p>
      </dgm:t>
    </dgm:pt>
    <dgm:pt modelId="{68914491-A968-4136-9B3F-8E9F06D5261D}" type="sibTrans" cxnId="{990FBF9C-4E2F-4F2F-9B92-BB44741948F3}">
      <dgm:prSet/>
      <dgm:spPr/>
      <dgm:t>
        <a:bodyPr/>
        <a:lstStyle/>
        <a:p>
          <a:endParaRPr lang="en-GB"/>
        </a:p>
      </dgm:t>
    </dgm:pt>
    <dgm:pt modelId="{1CBE627A-0308-4F05-BA5E-0D49CF8291E0}" type="pres">
      <dgm:prSet presAssocID="{A108CD37-E35B-4DEF-BF2B-694A757CCB26}" presName="rootnode" presStyleCnt="0">
        <dgm:presLayoutVars>
          <dgm:chMax/>
          <dgm:chPref/>
          <dgm:dir/>
          <dgm:animLvl val="lvl"/>
        </dgm:presLayoutVars>
      </dgm:prSet>
      <dgm:spPr/>
    </dgm:pt>
    <dgm:pt modelId="{627C0F01-690A-42D6-9731-7BFD9E56C63A}" type="pres">
      <dgm:prSet presAssocID="{41B154C9-B79A-410E-80C0-5ED2FFB64558}" presName="composite" presStyleCnt="0"/>
      <dgm:spPr/>
    </dgm:pt>
    <dgm:pt modelId="{C2A1DC43-7FA2-45D2-8CF8-F32CD63FF4E0}" type="pres">
      <dgm:prSet presAssocID="{41B154C9-B79A-410E-80C0-5ED2FFB64558}" presName="bentUpArrow1" presStyleLbl="alignImgPlace1" presStyleIdx="0" presStyleCnt="2"/>
      <dgm:spPr/>
    </dgm:pt>
    <dgm:pt modelId="{E7CD358D-DAE5-4ED5-A1B9-EC518BB7670E}" type="pres">
      <dgm:prSet presAssocID="{41B154C9-B79A-410E-80C0-5ED2FFB64558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E1E6B907-4B86-462F-9446-54CABAC93DCD}" type="pres">
      <dgm:prSet presAssocID="{41B154C9-B79A-410E-80C0-5ED2FFB64558}" presName="ChildText" presStyleLbl="revTx" presStyleIdx="0" presStyleCnt="3" custScaleX="219527" custScaleY="86260" custLinFactNeighborX="59857" custLinFactNeighborY="-5596">
        <dgm:presLayoutVars>
          <dgm:chMax val="0"/>
          <dgm:chPref val="0"/>
          <dgm:bulletEnabled val="1"/>
        </dgm:presLayoutVars>
      </dgm:prSet>
      <dgm:spPr/>
    </dgm:pt>
    <dgm:pt modelId="{D4C5E731-8300-4632-A3AA-72A17A8C3542}" type="pres">
      <dgm:prSet presAssocID="{8D2EB163-E75C-46F3-A40A-4AB9DF5BA3E4}" presName="sibTrans" presStyleCnt="0"/>
      <dgm:spPr/>
    </dgm:pt>
    <dgm:pt modelId="{15D9B03B-FDA0-45B7-9A12-6376829FB5BA}" type="pres">
      <dgm:prSet presAssocID="{D6C9E8FC-D509-4F33-A962-A9A2E4C8E989}" presName="composite" presStyleCnt="0"/>
      <dgm:spPr/>
    </dgm:pt>
    <dgm:pt modelId="{1C24553A-C771-43B7-AE30-54D7C31CDD59}" type="pres">
      <dgm:prSet presAssocID="{D6C9E8FC-D509-4F33-A962-A9A2E4C8E989}" presName="bentUpArrow1" presStyleLbl="alignImgPlace1" presStyleIdx="1" presStyleCnt="2"/>
      <dgm:spPr/>
    </dgm:pt>
    <dgm:pt modelId="{86F62698-FD50-43EA-94B8-87C7D5A44A19}" type="pres">
      <dgm:prSet presAssocID="{D6C9E8FC-D509-4F33-A962-A9A2E4C8E989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</dgm:pt>
    <dgm:pt modelId="{0B79C2C6-7208-413A-B91D-4BB096C75366}" type="pres">
      <dgm:prSet presAssocID="{D6C9E8FC-D509-4F33-A962-A9A2E4C8E989}" presName="ChildText" presStyleLbl="revTx" presStyleIdx="1" presStyleCnt="3" custScaleX="112946">
        <dgm:presLayoutVars>
          <dgm:chMax val="0"/>
          <dgm:chPref val="0"/>
          <dgm:bulletEnabled val="1"/>
        </dgm:presLayoutVars>
      </dgm:prSet>
      <dgm:spPr/>
    </dgm:pt>
    <dgm:pt modelId="{649CFE5D-955C-47C6-97F5-E024A5C17766}" type="pres">
      <dgm:prSet presAssocID="{C7C188C9-69AE-4829-B945-AEBA471BB9E2}" presName="sibTrans" presStyleCnt="0"/>
      <dgm:spPr/>
    </dgm:pt>
    <dgm:pt modelId="{CF0A900E-1502-4FBC-B66B-754D8280EB6F}" type="pres">
      <dgm:prSet presAssocID="{81E86BED-AA2E-4E7F-A773-E20853A5B86B}" presName="composite" presStyleCnt="0"/>
      <dgm:spPr/>
    </dgm:pt>
    <dgm:pt modelId="{E9E65E06-5601-4703-B797-102CD5ACDA10}" type="pres">
      <dgm:prSet presAssocID="{81E86BED-AA2E-4E7F-A773-E20853A5B86B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</dgm:pt>
    <dgm:pt modelId="{6DC0B6F3-0DF1-4112-8119-38E702D24F8F}" type="pres">
      <dgm:prSet presAssocID="{81E86BED-AA2E-4E7F-A773-E20853A5B86B}" presName="FinalChildText" presStyleLbl="revTx" presStyleIdx="2" presStyleCnt="3" custScaleX="152856" custScaleY="136689" custLinFactNeighborX="22166" custLinFactNeighborY="1443">
        <dgm:presLayoutVars>
          <dgm:chMax val="0"/>
          <dgm:chPref val="0"/>
          <dgm:bulletEnabled val="1"/>
        </dgm:presLayoutVars>
      </dgm:prSet>
      <dgm:spPr/>
    </dgm:pt>
  </dgm:ptLst>
  <dgm:cxnLst>
    <dgm:cxn modelId="{79F1060C-CE96-4156-9231-B6486C6721D0}" type="presOf" srcId="{A108CD37-E35B-4DEF-BF2B-694A757CCB26}" destId="{1CBE627A-0308-4F05-BA5E-0D49CF8291E0}" srcOrd="0" destOrd="0" presId="urn:microsoft.com/office/officeart/2005/8/layout/StepDownProcess"/>
    <dgm:cxn modelId="{DAE7750F-B45E-4ACA-AD68-DC8861D9B09F}" type="presOf" srcId="{41B154C9-B79A-410E-80C0-5ED2FFB64558}" destId="{E7CD358D-DAE5-4ED5-A1B9-EC518BB7670E}" srcOrd="0" destOrd="0" presId="urn:microsoft.com/office/officeart/2005/8/layout/StepDownProcess"/>
    <dgm:cxn modelId="{40B5C91C-A2FD-4464-8143-D2DC413B679D}" type="presOf" srcId="{81E86BED-AA2E-4E7F-A773-E20853A5B86B}" destId="{E9E65E06-5601-4703-B797-102CD5ACDA10}" srcOrd="0" destOrd="0" presId="urn:microsoft.com/office/officeart/2005/8/layout/StepDownProcess"/>
    <dgm:cxn modelId="{F7EAD627-39CA-4DB0-87D6-90A05EA27EB3}" type="presOf" srcId="{D6C9E8FC-D509-4F33-A962-A9A2E4C8E989}" destId="{86F62698-FD50-43EA-94B8-87C7D5A44A19}" srcOrd="0" destOrd="0" presId="urn:microsoft.com/office/officeart/2005/8/layout/StepDownProcess"/>
    <dgm:cxn modelId="{94F6DF3C-825D-4978-89BC-0D48F3A122C5}" srcId="{A108CD37-E35B-4DEF-BF2B-694A757CCB26}" destId="{D6C9E8FC-D509-4F33-A962-A9A2E4C8E989}" srcOrd="1" destOrd="0" parTransId="{863C9103-41CA-4777-B6D8-7333418E4ADF}" sibTransId="{C7C188C9-69AE-4829-B945-AEBA471BB9E2}"/>
    <dgm:cxn modelId="{E63B7D60-932B-46D8-B352-391B436E3A11}" srcId="{D6C9E8FC-D509-4F33-A962-A9A2E4C8E989}" destId="{2C2DD20D-E32E-42E2-9FCC-F26B1293E745}" srcOrd="0" destOrd="0" parTransId="{071AB21D-3F4F-4004-839A-37C095D7C752}" sibTransId="{CC80C8D7-DFB2-4F1E-A574-F4A8F45C9C3F}"/>
    <dgm:cxn modelId="{13677680-F8A5-4762-830F-5E4EFF01EB7C}" srcId="{A108CD37-E35B-4DEF-BF2B-694A757CCB26}" destId="{81E86BED-AA2E-4E7F-A773-E20853A5B86B}" srcOrd="2" destOrd="0" parTransId="{A0812732-8979-4F00-8786-6478B38EE3D4}" sibTransId="{CA8EB630-B17D-4E37-98B5-40B236C443F1}"/>
    <dgm:cxn modelId="{4205258B-CEBF-4025-9CD2-35D47D27CB1E}" type="presOf" srcId="{23D67916-69DF-4AA9-8995-FE623F041514}" destId="{E1E6B907-4B86-462F-9446-54CABAC93DCD}" srcOrd="0" destOrd="0" presId="urn:microsoft.com/office/officeart/2005/8/layout/StepDownProcess"/>
    <dgm:cxn modelId="{990FBF9C-4E2F-4F2F-9B92-BB44741948F3}" srcId="{81E86BED-AA2E-4E7F-A773-E20853A5B86B}" destId="{35D2BA2D-7CA2-4304-87C9-5668B3C1B737}" srcOrd="0" destOrd="0" parTransId="{67EEC9ED-02FB-478C-BAFB-7993E67A52EB}" sibTransId="{68914491-A968-4136-9B3F-8E9F06D5261D}"/>
    <dgm:cxn modelId="{EDB41AAD-24F0-4752-A875-68E6CFAF01E7}" srcId="{41B154C9-B79A-410E-80C0-5ED2FFB64558}" destId="{23D67916-69DF-4AA9-8995-FE623F041514}" srcOrd="0" destOrd="0" parTransId="{C6FFD53B-2481-4837-ACB4-E1428A2D2EE2}" sibTransId="{332C3DF7-DAF5-45A3-86DC-83B9A154791A}"/>
    <dgm:cxn modelId="{CA403ECB-9233-4E3D-91CE-574C359240F0}" srcId="{A108CD37-E35B-4DEF-BF2B-694A757CCB26}" destId="{41B154C9-B79A-410E-80C0-5ED2FFB64558}" srcOrd="0" destOrd="0" parTransId="{29EAD776-5146-47C2-AF1B-CC6F3C66EE13}" sibTransId="{8D2EB163-E75C-46F3-A40A-4AB9DF5BA3E4}"/>
    <dgm:cxn modelId="{38EB8BD0-A531-4E28-8D47-4BC3E0026A01}" type="presOf" srcId="{2C2DD20D-E32E-42E2-9FCC-F26B1293E745}" destId="{0B79C2C6-7208-413A-B91D-4BB096C75366}" srcOrd="0" destOrd="0" presId="urn:microsoft.com/office/officeart/2005/8/layout/StepDownProcess"/>
    <dgm:cxn modelId="{B221EAD1-0F36-4300-944A-9BCE41409108}" type="presOf" srcId="{35D2BA2D-7CA2-4304-87C9-5668B3C1B737}" destId="{6DC0B6F3-0DF1-4112-8119-38E702D24F8F}" srcOrd="0" destOrd="0" presId="urn:microsoft.com/office/officeart/2005/8/layout/StepDownProcess"/>
    <dgm:cxn modelId="{D668B125-271A-401A-832C-FF444F552559}" type="presParOf" srcId="{1CBE627A-0308-4F05-BA5E-0D49CF8291E0}" destId="{627C0F01-690A-42D6-9731-7BFD9E56C63A}" srcOrd="0" destOrd="0" presId="urn:microsoft.com/office/officeart/2005/8/layout/StepDownProcess"/>
    <dgm:cxn modelId="{EB4E2FB0-C586-4D63-834F-01A6F86ED8F4}" type="presParOf" srcId="{627C0F01-690A-42D6-9731-7BFD9E56C63A}" destId="{C2A1DC43-7FA2-45D2-8CF8-F32CD63FF4E0}" srcOrd="0" destOrd="0" presId="urn:microsoft.com/office/officeart/2005/8/layout/StepDownProcess"/>
    <dgm:cxn modelId="{B1E97F4A-96A0-406C-95B9-C6744C2398C8}" type="presParOf" srcId="{627C0F01-690A-42D6-9731-7BFD9E56C63A}" destId="{E7CD358D-DAE5-4ED5-A1B9-EC518BB7670E}" srcOrd="1" destOrd="0" presId="urn:microsoft.com/office/officeart/2005/8/layout/StepDownProcess"/>
    <dgm:cxn modelId="{6FE88689-E720-4E7E-8A53-AFCE9C36D657}" type="presParOf" srcId="{627C0F01-690A-42D6-9731-7BFD9E56C63A}" destId="{E1E6B907-4B86-462F-9446-54CABAC93DCD}" srcOrd="2" destOrd="0" presId="urn:microsoft.com/office/officeart/2005/8/layout/StepDownProcess"/>
    <dgm:cxn modelId="{9925801B-6310-41A9-BB3D-E9F44BB24E43}" type="presParOf" srcId="{1CBE627A-0308-4F05-BA5E-0D49CF8291E0}" destId="{D4C5E731-8300-4632-A3AA-72A17A8C3542}" srcOrd="1" destOrd="0" presId="urn:microsoft.com/office/officeart/2005/8/layout/StepDownProcess"/>
    <dgm:cxn modelId="{8D87405C-7C29-4FF8-BB20-0E71D081E677}" type="presParOf" srcId="{1CBE627A-0308-4F05-BA5E-0D49CF8291E0}" destId="{15D9B03B-FDA0-45B7-9A12-6376829FB5BA}" srcOrd="2" destOrd="0" presId="urn:microsoft.com/office/officeart/2005/8/layout/StepDownProcess"/>
    <dgm:cxn modelId="{D1B0CD74-F599-4C82-AAD8-21F6BE3FC4FA}" type="presParOf" srcId="{15D9B03B-FDA0-45B7-9A12-6376829FB5BA}" destId="{1C24553A-C771-43B7-AE30-54D7C31CDD59}" srcOrd="0" destOrd="0" presId="urn:microsoft.com/office/officeart/2005/8/layout/StepDownProcess"/>
    <dgm:cxn modelId="{ABA7C144-044F-468C-8565-2FBF35CEFC45}" type="presParOf" srcId="{15D9B03B-FDA0-45B7-9A12-6376829FB5BA}" destId="{86F62698-FD50-43EA-94B8-87C7D5A44A19}" srcOrd="1" destOrd="0" presId="urn:microsoft.com/office/officeart/2005/8/layout/StepDownProcess"/>
    <dgm:cxn modelId="{18002F2A-980C-485F-B6AA-D10F43453C5A}" type="presParOf" srcId="{15D9B03B-FDA0-45B7-9A12-6376829FB5BA}" destId="{0B79C2C6-7208-413A-B91D-4BB096C75366}" srcOrd="2" destOrd="0" presId="urn:microsoft.com/office/officeart/2005/8/layout/StepDownProcess"/>
    <dgm:cxn modelId="{5B687CFA-6966-4A33-ADF2-A2456DA0D5B6}" type="presParOf" srcId="{1CBE627A-0308-4F05-BA5E-0D49CF8291E0}" destId="{649CFE5D-955C-47C6-97F5-E024A5C17766}" srcOrd="3" destOrd="0" presId="urn:microsoft.com/office/officeart/2005/8/layout/StepDownProcess"/>
    <dgm:cxn modelId="{F68DCCB0-014A-469A-B790-05BBC9C976CD}" type="presParOf" srcId="{1CBE627A-0308-4F05-BA5E-0D49CF8291E0}" destId="{CF0A900E-1502-4FBC-B66B-754D8280EB6F}" srcOrd="4" destOrd="0" presId="urn:microsoft.com/office/officeart/2005/8/layout/StepDownProcess"/>
    <dgm:cxn modelId="{04C84B64-9F34-44C2-9A50-F04100784071}" type="presParOf" srcId="{CF0A900E-1502-4FBC-B66B-754D8280EB6F}" destId="{E9E65E06-5601-4703-B797-102CD5ACDA10}" srcOrd="0" destOrd="0" presId="urn:microsoft.com/office/officeart/2005/8/layout/StepDownProcess"/>
    <dgm:cxn modelId="{1FB78B38-5178-4733-A8AA-74672379FC6F}" type="presParOf" srcId="{CF0A900E-1502-4FBC-B66B-754D8280EB6F}" destId="{6DC0B6F3-0DF1-4112-8119-38E702D24F8F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E85E086-ED7A-4524-B055-EE451CE9C42E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C3DCA23-3342-4614-8321-5DCB9CBFF6D0}">
      <dgm:prSet phldrT="[Text]" custT="1"/>
      <dgm:spPr/>
      <dgm:t>
        <a:bodyPr/>
        <a:lstStyle/>
        <a:p>
          <a:r>
            <a:rPr lang="sl-SI" sz="3600"/>
            <a:t>PROJEKTNI  SVET</a:t>
          </a:r>
          <a:endParaRPr lang="en-GB" sz="3600"/>
        </a:p>
      </dgm:t>
    </dgm:pt>
    <dgm:pt modelId="{6E23DA79-4881-4C1B-B5A9-BBA73A1BF130}" type="parTrans" cxnId="{16130893-6065-46E6-9F5E-907D2D59D515}">
      <dgm:prSet/>
      <dgm:spPr/>
      <dgm:t>
        <a:bodyPr/>
        <a:lstStyle/>
        <a:p>
          <a:endParaRPr lang="en-GB"/>
        </a:p>
      </dgm:t>
    </dgm:pt>
    <dgm:pt modelId="{84551CAD-8D52-435D-BF93-8C6F9881B15D}" type="sibTrans" cxnId="{16130893-6065-46E6-9F5E-907D2D59D515}">
      <dgm:prSet/>
      <dgm:spPr/>
      <dgm:t>
        <a:bodyPr/>
        <a:lstStyle/>
        <a:p>
          <a:endParaRPr lang="en-GB"/>
        </a:p>
      </dgm:t>
    </dgm:pt>
    <dgm:pt modelId="{73C88896-C7A9-477A-A2F4-128AD561BBF7}">
      <dgm:prSet phldrT="[Text]"/>
      <dgm:spPr/>
      <dgm:t>
        <a:bodyPr/>
        <a:lstStyle/>
        <a:p>
          <a:r>
            <a:rPr lang="sl-SI"/>
            <a:t>Predstavniki Izvajalca</a:t>
          </a:r>
          <a:endParaRPr lang="en-GB"/>
        </a:p>
      </dgm:t>
    </dgm:pt>
    <dgm:pt modelId="{DA1A573D-52E9-4FBF-A728-973212413828}" type="parTrans" cxnId="{FF737198-CBE0-47AD-BB1D-2CF014382FA6}">
      <dgm:prSet/>
      <dgm:spPr/>
      <dgm:t>
        <a:bodyPr/>
        <a:lstStyle/>
        <a:p>
          <a:endParaRPr lang="en-GB"/>
        </a:p>
      </dgm:t>
    </dgm:pt>
    <dgm:pt modelId="{3184530D-43C9-4FD7-90FF-D64AE1F07456}" type="sibTrans" cxnId="{FF737198-CBE0-47AD-BB1D-2CF014382FA6}">
      <dgm:prSet/>
      <dgm:spPr/>
      <dgm:t>
        <a:bodyPr/>
        <a:lstStyle/>
        <a:p>
          <a:endParaRPr lang="en-GB"/>
        </a:p>
      </dgm:t>
    </dgm:pt>
    <dgm:pt modelId="{756CADB4-E7D2-4C16-B331-9DF0E1362E63}">
      <dgm:prSet phldrT="[Text]"/>
      <dgm:spPr/>
      <dgm:t>
        <a:bodyPr/>
        <a:lstStyle/>
        <a:p>
          <a:r>
            <a:rPr lang="sl-SI"/>
            <a:t>Predstavniki naročnika</a:t>
          </a:r>
          <a:endParaRPr lang="en-GB"/>
        </a:p>
      </dgm:t>
    </dgm:pt>
    <dgm:pt modelId="{EF3F4FD6-2101-4F2A-AF5E-D62E6429CC49}" type="parTrans" cxnId="{80D5CA13-4286-4491-AF6F-62FB2B91C18A}">
      <dgm:prSet/>
      <dgm:spPr/>
      <dgm:t>
        <a:bodyPr/>
        <a:lstStyle/>
        <a:p>
          <a:endParaRPr lang="en-GB"/>
        </a:p>
      </dgm:t>
    </dgm:pt>
    <dgm:pt modelId="{B788C142-5599-4395-8E0E-1DF4D07F4347}" type="sibTrans" cxnId="{80D5CA13-4286-4491-AF6F-62FB2B91C18A}">
      <dgm:prSet/>
      <dgm:spPr/>
      <dgm:t>
        <a:bodyPr/>
        <a:lstStyle/>
        <a:p>
          <a:endParaRPr lang="en-GB"/>
        </a:p>
      </dgm:t>
    </dgm:pt>
    <dgm:pt modelId="{1360341A-803F-47BC-A758-B8ECA185F47E}">
      <dgm:prSet phldrT="[Text]"/>
      <dgm:spPr/>
      <dgm:t>
        <a:bodyPr/>
        <a:lstStyle/>
        <a:p>
          <a:r>
            <a:rPr lang="sl-SI"/>
            <a:t>Predstavniki zun. izvajalca</a:t>
          </a:r>
          <a:endParaRPr lang="en-GB"/>
        </a:p>
      </dgm:t>
    </dgm:pt>
    <dgm:pt modelId="{574544B3-F872-430C-BB2C-EC5726012231}" type="parTrans" cxnId="{1EB0EDAA-7B01-4B05-83E0-3FD13E8EE64C}">
      <dgm:prSet/>
      <dgm:spPr/>
      <dgm:t>
        <a:bodyPr/>
        <a:lstStyle/>
        <a:p>
          <a:endParaRPr lang="en-GB"/>
        </a:p>
      </dgm:t>
    </dgm:pt>
    <dgm:pt modelId="{4ABE2D6D-25C9-49D0-B97F-44C503A594AD}" type="sibTrans" cxnId="{1EB0EDAA-7B01-4B05-83E0-3FD13E8EE64C}">
      <dgm:prSet/>
      <dgm:spPr/>
      <dgm:t>
        <a:bodyPr/>
        <a:lstStyle/>
        <a:p>
          <a:endParaRPr lang="en-GB"/>
        </a:p>
      </dgm:t>
    </dgm:pt>
    <dgm:pt modelId="{DB89C6D9-099F-490E-8995-EF714648D436}" type="pres">
      <dgm:prSet presAssocID="{BE85E086-ED7A-4524-B055-EE451CE9C42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4B5540F5-79BC-4064-BD6B-5650DC1A8395}" type="pres">
      <dgm:prSet presAssocID="{2C3DCA23-3342-4614-8321-5DCB9CBFF6D0}" presName="root1" presStyleCnt="0"/>
      <dgm:spPr/>
    </dgm:pt>
    <dgm:pt modelId="{DA5806E8-E558-40FB-9FF0-989DB4BB71B1}" type="pres">
      <dgm:prSet presAssocID="{2C3DCA23-3342-4614-8321-5DCB9CBFF6D0}" presName="LevelOneTextNode" presStyleLbl="node0" presStyleIdx="0" presStyleCnt="1">
        <dgm:presLayoutVars>
          <dgm:chPref val="3"/>
        </dgm:presLayoutVars>
      </dgm:prSet>
      <dgm:spPr/>
    </dgm:pt>
    <dgm:pt modelId="{93CE72A9-22A1-4189-A1CB-6F5024C69377}" type="pres">
      <dgm:prSet presAssocID="{2C3DCA23-3342-4614-8321-5DCB9CBFF6D0}" presName="level2hierChild" presStyleCnt="0"/>
      <dgm:spPr/>
    </dgm:pt>
    <dgm:pt modelId="{8A7476E7-84BC-406C-9DF2-5E14346833FE}" type="pres">
      <dgm:prSet presAssocID="{DA1A573D-52E9-4FBF-A728-973212413828}" presName="conn2-1" presStyleLbl="parChTrans1D2" presStyleIdx="0" presStyleCnt="3"/>
      <dgm:spPr/>
    </dgm:pt>
    <dgm:pt modelId="{CCF7DE2C-B46E-44B6-AE96-A3C4DF6A61FF}" type="pres">
      <dgm:prSet presAssocID="{DA1A573D-52E9-4FBF-A728-973212413828}" presName="connTx" presStyleLbl="parChTrans1D2" presStyleIdx="0" presStyleCnt="3"/>
      <dgm:spPr/>
    </dgm:pt>
    <dgm:pt modelId="{0ABB1944-5B8B-4264-B51B-887C6F8C877D}" type="pres">
      <dgm:prSet presAssocID="{73C88896-C7A9-477A-A2F4-128AD561BBF7}" presName="root2" presStyleCnt="0"/>
      <dgm:spPr/>
    </dgm:pt>
    <dgm:pt modelId="{1C77ADA3-8865-4286-8523-21518A158ED8}" type="pres">
      <dgm:prSet presAssocID="{73C88896-C7A9-477A-A2F4-128AD561BBF7}" presName="LevelTwoTextNode" presStyleLbl="node2" presStyleIdx="0" presStyleCnt="3">
        <dgm:presLayoutVars>
          <dgm:chPref val="3"/>
        </dgm:presLayoutVars>
      </dgm:prSet>
      <dgm:spPr/>
    </dgm:pt>
    <dgm:pt modelId="{5FA99C97-D231-48F1-9918-55D34912F5F7}" type="pres">
      <dgm:prSet presAssocID="{73C88896-C7A9-477A-A2F4-128AD561BBF7}" presName="level3hierChild" presStyleCnt="0"/>
      <dgm:spPr/>
    </dgm:pt>
    <dgm:pt modelId="{AC5FD871-9F84-4BE8-B068-9F1F2AB34E22}" type="pres">
      <dgm:prSet presAssocID="{EF3F4FD6-2101-4F2A-AF5E-D62E6429CC49}" presName="conn2-1" presStyleLbl="parChTrans1D2" presStyleIdx="1" presStyleCnt="3"/>
      <dgm:spPr/>
    </dgm:pt>
    <dgm:pt modelId="{C86997A1-7820-4848-ACE7-97F43F3AF75B}" type="pres">
      <dgm:prSet presAssocID="{EF3F4FD6-2101-4F2A-AF5E-D62E6429CC49}" presName="connTx" presStyleLbl="parChTrans1D2" presStyleIdx="1" presStyleCnt="3"/>
      <dgm:spPr/>
    </dgm:pt>
    <dgm:pt modelId="{F7D2704F-5330-4018-B32E-7B6F09A7BC96}" type="pres">
      <dgm:prSet presAssocID="{756CADB4-E7D2-4C16-B331-9DF0E1362E63}" presName="root2" presStyleCnt="0"/>
      <dgm:spPr/>
    </dgm:pt>
    <dgm:pt modelId="{C0C85081-5F7F-42DC-9A57-26D64E9930B7}" type="pres">
      <dgm:prSet presAssocID="{756CADB4-E7D2-4C16-B331-9DF0E1362E63}" presName="LevelTwoTextNode" presStyleLbl="node2" presStyleIdx="1" presStyleCnt="3">
        <dgm:presLayoutVars>
          <dgm:chPref val="3"/>
        </dgm:presLayoutVars>
      </dgm:prSet>
      <dgm:spPr/>
    </dgm:pt>
    <dgm:pt modelId="{4C755835-94A9-492F-BD12-988C93EEBFC0}" type="pres">
      <dgm:prSet presAssocID="{756CADB4-E7D2-4C16-B331-9DF0E1362E63}" presName="level3hierChild" presStyleCnt="0"/>
      <dgm:spPr/>
    </dgm:pt>
    <dgm:pt modelId="{3D09B364-05C9-454B-83EF-FECBFF88AA26}" type="pres">
      <dgm:prSet presAssocID="{574544B3-F872-430C-BB2C-EC5726012231}" presName="conn2-1" presStyleLbl="parChTrans1D2" presStyleIdx="2" presStyleCnt="3"/>
      <dgm:spPr/>
    </dgm:pt>
    <dgm:pt modelId="{4BD6773D-04D0-4750-9F1B-B2D4B66B1ABA}" type="pres">
      <dgm:prSet presAssocID="{574544B3-F872-430C-BB2C-EC5726012231}" presName="connTx" presStyleLbl="parChTrans1D2" presStyleIdx="2" presStyleCnt="3"/>
      <dgm:spPr/>
    </dgm:pt>
    <dgm:pt modelId="{B3F1687C-C3DC-477C-AD85-426266F6C67A}" type="pres">
      <dgm:prSet presAssocID="{1360341A-803F-47BC-A758-B8ECA185F47E}" presName="root2" presStyleCnt="0"/>
      <dgm:spPr/>
    </dgm:pt>
    <dgm:pt modelId="{260B8275-C92B-4AA0-9CFE-368B1CA1E18A}" type="pres">
      <dgm:prSet presAssocID="{1360341A-803F-47BC-A758-B8ECA185F47E}" presName="LevelTwoTextNode" presStyleLbl="node2" presStyleIdx="2" presStyleCnt="3">
        <dgm:presLayoutVars>
          <dgm:chPref val="3"/>
        </dgm:presLayoutVars>
      </dgm:prSet>
      <dgm:spPr/>
    </dgm:pt>
    <dgm:pt modelId="{4829DF54-0D3B-4B9D-ACC0-799268B73992}" type="pres">
      <dgm:prSet presAssocID="{1360341A-803F-47BC-A758-B8ECA185F47E}" presName="level3hierChild" presStyleCnt="0"/>
      <dgm:spPr/>
    </dgm:pt>
  </dgm:ptLst>
  <dgm:cxnLst>
    <dgm:cxn modelId="{80D5CA13-4286-4491-AF6F-62FB2B91C18A}" srcId="{2C3DCA23-3342-4614-8321-5DCB9CBFF6D0}" destId="{756CADB4-E7D2-4C16-B331-9DF0E1362E63}" srcOrd="1" destOrd="0" parTransId="{EF3F4FD6-2101-4F2A-AF5E-D62E6429CC49}" sibTransId="{B788C142-5599-4395-8E0E-1DF4D07F4347}"/>
    <dgm:cxn modelId="{5A1A151C-9B90-4DB0-A4BB-3F8C6129CD50}" type="presOf" srcId="{EF3F4FD6-2101-4F2A-AF5E-D62E6429CC49}" destId="{AC5FD871-9F84-4BE8-B068-9F1F2AB34E22}" srcOrd="0" destOrd="0" presId="urn:microsoft.com/office/officeart/2008/layout/HorizontalMultiLevelHierarchy"/>
    <dgm:cxn modelId="{62B18F3D-321F-4CDF-897D-10558A865318}" type="presOf" srcId="{756CADB4-E7D2-4C16-B331-9DF0E1362E63}" destId="{C0C85081-5F7F-42DC-9A57-26D64E9930B7}" srcOrd="0" destOrd="0" presId="urn:microsoft.com/office/officeart/2008/layout/HorizontalMultiLevelHierarchy"/>
    <dgm:cxn modelId="{A64A985E-5C78-40F0-82DE-C35F6BFEA0A4}" type="presOf" srcId="{574544B3-F872-430C-BB2C-EC5726012231}" destId="{3D09B364-05C9-454B-83EF-FECBFF88AA26}" srcOrd="0" destOrd="0" presId="urn:microsoft.com/office/officeart/2008/layout/HorizontalMultiLevelHierarchy"/>
    <dgm:cxn modelId="{1D9D5D61-9316-425E-875A-A84B4B16AAF3}" type="presOf" srcId="{1360341A-803F-47BC-A758-B8ECA185F47E}" destId="{260B8275-C92B-4AA0-9CFE-368B1CA1E18A}" srcOrd="0" destOrd="0" presId="urn:microsoft.com/office/officeart/2008/layout/HorizontalMultiLevelHierarchy"/>
    <dgm:cxn modelId="{5AF23B6A-A504-4874-AD4C-143257F6D6C6}" type="presOf" srcId="{DA1A573D-52E9-4FBF-A728-973212413828}" destId="{8A7476E7-84BC-406C-9DF2-5E14346833FE}" srcOrd="0" destOrd="0" presId="urn:microsoft.com/office/officeart/2008/layout/HorizontalMultiLevelHierarchy"/>
    <dgm:cxn modelId="{A856A377-A438-4C33-87F2-2E9CBC8BA40E}" type="presOf" srcId="{2C3DCA23-3342-4614-8321-5DCB9CBFF6D0}" destId="{DA5806E8-E558-40FB-9FF0-989DB4BB71B1}" srcOrd="0" destOrd="0" presId="urn:microsoft.com/office/officeart/2008/layout/HorizontalMultiLevelHierarchy"/>
    <dgm:cxn modelId="{D5E37E89-43BA-45B9-8D98-CF7B75E40412}" type="presOf" srcId="{DA1A573D-52E9-4FBF-A728-973212413828}" destId="{CCF7DE2C-B46E-44B6-AE96-A3C4DF6A61FF}" srcOrd="1" destOrd="0" presId="urn:microsoft.com/office/officeart/2008/layout/HorizontalMultiLevelHierarchy"/>
    <dgm:cxn modelId="{16130893-6065-46E6-9F5E-907D2D59D515}" srcId="{BE85E086-ED7A-4524-B055-EE451CE9C42E}" destId="{2C3DCA23-3342-4614-8321-5DCB9CBFF6D0}" srcOrd="0" destOrd="0" parTransId="{6E23DA79-4881-4C1B-B5A9-BBA73A1BF130}" sibTransId="{84551CAD-8D52-435D-BF93-8C6F9881B15D}"/>
    <dgm:cxn modelId="{FF737198-CBE0-47AD-BB1D-2CF014382FA6}" srcId="{2C3DCA23-3342-4614-8321-5DCB9CBFF6D0}" destId="{73C88896-C7A9-477A-A2F4-128AD561BBF7}" srcOrd="0" destOrd="0" parTransId="{DA1A573D-52E9-4FBF-A728-973212413828}" sibTransId="{3184530D-43C9-4FD7-90FF-D64AE1F07456}"/>
    <dgm:cxn modelId="{0D8BCE98-2A77-4F0F-A1CB-9B8C4B0BD3FC}" type="presOf" srcId="{574544B3-F872-430C-BB2C-EC5726012231}" destId="{4BD6773D-04D0-4750-9F1B-B2D4B66B1ABA}" srcOrd="1" destOrd="0" presId="urn:microsoft.com/office/officeart/2008/layout/HorizontalMultiLevelHierarchy"/>
    <dgm:cxn modelId="{1EB0EDAA-7B01-4B05-83E0-3FD13E8EE64C}" srcId="{2C3DCA23-3342-4614-8321-5DCB9CBFF6D0}" destId="{1360341A-803F-47BC-A758-B8ECA185F47E}" srcOrd="2" destOrd="0" parTransId="{574544B3-F872-430C-BB2C-EC5726012231}" sibTransId="{4ABE2D6D-25C9-49D0-B97F-44C503A594AD}"/>
    <dgm:cxn modelId="{CBE6A9E0-6162-4446-AC23-2BE2126EB181}" type="presOf" srcId="{73C88896-C7A9-477A-A2F4-128AD561BBF7}" destId="{1C77ADA3-8865-4286-8523-21518A158ED8}" srcOrd="0" destOrd="0" presId="urn:microsoft.com/office/officeart/2008/layout/HorizontalMultiLevelHierarchy"/>
    <dgm:cxn modelId="{D16EBDE8-680A-4256-B7D1-1D3737B1A187}" type="presOf" srcId="{EF3F4FD6-2101-4F2A-AF5E-D62E6429CC49}" destId="{C86997A1-7820-4848-ACE7-97F43F3AF75B}" srcOrd="1" destOrd="0" presId="urn:microsoft.com/office/officeart/2008/layout/HorizontalMultiLevelHierarchy"/>
    <dgm:cxn modelId="{6AD037E9-E645-4C2D-9462-4FBFE0741F63}" type="presOf" srcId="{BE85E086-ED7A-4524-B055-EE451CE9C42E}" destId="{DB89C6D9-099F-490E-8995-EF714648D436}" srcOrd="0" destOrd="0" presId="urn:microsoft.com/office/officeart/2008/layout/HorizontalMultiLevelHierarchy"/>
    <dgm:cxn modelId="{DC0A2A07-BB8F-4C25-A177-2E00DE1D1EA1}" type="presParOf" srcId="{DB89C6D9-099F-490E-8995-EF714648D436}" destId="{4B5540F5-79BC-4064-BD6B-5650DC1A8395}" srcOrd="0" destOrd="0" presId="urn:microsoft.com/office/officeart/2008/layout/HorizontalMultiLevelHierarchy"/>
    <dgm:cxn modelId="{2AF8DEAA-6226-4B38-96A6-078A53623F1C}" type="presParOf" srcId="{4B5540F5-79BC-4064-BD6B-5650DC1A8395}" destId="{DA5806E8-E558-40FB-9FF0-989DB4BB71B1}" srcOrd="0" destOrd="0" presId="urn:microsoft.com/office/officeart/2008/layout/HorizontalMultiLevelHierarchy"/>
    <dgm:cxn modelId="{A45FC471-98D3-4703-BA30-69A3442D8B80}" type="presParOf" srcId="{4B5540F5-79BC-4064-BD6B-5650DC1A8395}" destId="{93CE72A9-22A1-4189-A1CB-6F5024C69377}" srcOrd="1" destOrd="0" presId="urn:microsoft.com/office/officeart/2008/layout/HorizontalMultiLevelHierarchy"/>
    <dgm:cxn modelId="{A2D7BFAB-F874-478F-8B54-B0E8ED2541AB}" type="presParOf" srcId="{93CE72A9-22A1-4189-A1CB-6F5024C69377}" destId="{8A7476E7-84BC-406C-9DF2-5E14346833FE}" srcOrd="0" destOrd="0" presId="urn:microsoft.com/office/officeart/2008/layout/HorizontalMultiLevelHierarchy"/>
    <dgm:cxn modelId="{306DE902-F3C9-461C-A51B-04CBB78054D7}" type="presParOf" srcId="{8A7476E7-84BC-406C-9DF2-5E14346833FE}" destId="{CCF7DE2C-B46E-44B6-AE96-A3C4DF6A61FF}" srcOrd="0" destOrd="0" presId="urn:microsoft.com/office/officeart/2008/layout/HorizontalMultiLevelHierarchy"/>
    <dgm:cxn modelId="{0B19D7EC-F617-474C-9044-F9CA81171231}" type="presParOf" srcId="{93CE72A9-22A1-4189-A1CB-6F5024C69377}" destId="{0ABB1944-5B8B-4264-B51B-887C6F8C877D}" srcOrd="1" destOrd="0" presId="urn:microsoft.com/office/officeart/2008/layout/HorizontalMultiLevelHierarchy"/>
    <dgm:cxn modelId="{B21C03E0-CEDB-479F-A093-C4FBA7EA4922}" type="presParOf" srcId="{0ABB1944-5B8B-4264-B51B-887C6F8C877D}" destId="{1C77ADA3-8865-4286-8523-21518A158ED8}" srcOrd="0" destOrd="0" presId="urn:microsoft.com/office/officeart/2008/layout/HorizontalMultiLevelHierarchy"/>
    <dgm:cxn modelId="{0FED7DE1-740E-40C8-864A-E0154EAAB034}" type="presParOf" srcId="{0ABB1944-5B8B-4264-B51B-887C6F8C877D}" destId="{5FA99C97-D231-48F1-9918-55D34912F5F7}" srcOrd="1" destOrd="0" presId="urn:microsoft.com/office/officeart/2008/layout/HorizontalMultiLevelHierarchy"/>
    <dgm:cxn modelId="{29310648-76BD-41FA-AC49-B55AB0D0D3A2}" type="presParOf" srcId="{93CE72A9-22A1-4189-A1CB-6F5024C69377}" destId="{AC5FD871-9F84-4BE8-B068-9F1F2AB34E22}" srcOrd="2" destOrd="0" presId="urn:microsoft.com/office/officeart/2008/layout/HorizontalMultiLevelHierarchy"/>
    <dgm:cxn modelId="{C0899F3C-CD64-471E-BB9C-74FCB69A0617}" type="presParOf" srcId="{AC5FD871-9F84-4BE8-B068-9F1F2AB34E22}" destId="{C86997A1-7820-4848-ACE7-97F43F3AF75B}" srcOrd="0" destOrd="0" presId="urn:microsoft.com/office/officeart/2008/layout/HorizontalMultiLevelHierarchy"/>
    <dgm:cxn modelId="{4D078B39-F4D5-43BF-A5EB-7FE99468A66E}" type="presParOf" srcId="{93CE72A9-22A1-4189-A1CB-6F5024C69377}" destId="{F7D2704F-5330-4018-B32E-7B6F09A7BC96}" srcOrd="3" destOrd="0" presId="urn:microsoft.com/office/officeart/2008/layout/HorizontalMultiLevelHierarchy"/>
    <dgm:cxn modelId="{B72F62EA-3681-4487-AB16-F78F323BFC31}" type="presParOf" srcId="{F7D2704F-5330-4018-B32E-7B6F09A7BC96}" destId="{C0C85081-5F7F-42DC-9A57-26D64E9930B7}" srcOrd="0" destOrd="0" presId="urn:microsoft.com/office/officeart/2008/layout/HorizontalMultiLevelHierarchy"/>
    <dgm:cxn modelId="{DE52E3C8-0D05-445C-A26A-20232E739DF8}" type="presParOf" srcId="{F7D2704F-5330-4018-B32E-7B6F09A7BC96}" destId="{4C755835-94A9-492F-BD12-988C93EEBFC0}" srcOrd="1" destOrd="0" presId="urn:microsoft.com/office/officeart/2008/layout/HorizontalMultiLevelHierarchy"/>
    <dgm:cxn modelId="{3E1F8A68-9DF6-44E0-B0D4-E6A6BE791530}" type="presParOf" srcId="{93CE72A9-22A1-4189-A1CB-6F5024C69377}" destId="{3D09B364-05C9-454B-83EF-FECBFF88AA26}" srcOrd="4" destOrd="0" presId="urn:microsoft.com/office/officeart/2008/layout/HorizontalMultiLevelHierarchy"/>
    <dgm:cxn modelId="{8C31A33F-CD97-474B-A337-EDA237D3DA29}" type="presParOf" srcId="{3D09B364-05C9-454B-83EF-FECBFF88AA26}" destId="{4BD6773D-04D0-4750-9F1B-B2D4B66B1ABA}" srcOrd="0" destOrd="0" presId="urn:microsoft.com/office/officeart/2008/layout/HorizontalMultiLevelHierarchy"/>
    <dgm:cxn modelId="{C30519E3-314D-4B3F-9165-86324981C9E9}" type="presParOf" srcId="{93CE72A9-22A1-4189-A1CB-6F5024C69377}" destId="{B3F1687C-C3DC-477C-AD85-426266F6C67A}" srcOrd="5" destOrd="0" presId="urn:microsoft.com/office/officeart/2008/layout/HorizontalMultiLevelHierarchy"/>
    <dgm:cxn modelId="{41DC8279-6E4F-4734-B26C-DFC082F251F3}" type="presParOf" srcId="{B3F1687C-C3DC-477C-AD85-426266F6C67A}" destId="{260B8275-C92B-4AA0-9CFE-368B1CA1E18A}" srcOrd="0" destOrd="0" presId="urn:microsoft.com/office/officeart/2008/layout/HorizontalMultiLevelHierarchy"/>
    <dgm:cxn modelId="{BB8E2F81-C3D0-4A18-A6A6-E6CAD9177E72}" type="presParOf" srcId="{B3F1687C-C3DC-477C-AD85-426266F6C67A}" destId="{4829DF54-0D3B-4B9D-ACC0-799268B7399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F386B22-EE87-4720-985A-D5931A9EDFD4}" type="doc">
      <dgm:prSet loTypeId="urn:microsoft.com/office/officeart/2008/layout/AlternatingHexagons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A9253597-7968-4C19-9E8B-FE929A907DD8}">
      <dgm:prSet phldrT="[Text]"/>
      <dgm:spPr/>
      <dgm:t>
        <a:bodyPr/>
        <a:lstStyle/>
        <a:p>
          <a:r>
            <a:rPr lang="sl-SI"/>
            <a:t>Organizacija dobrodelnega dogodka</a:t>
          </a:r>
          <a:endParaRPr lang="en-GB"/>
        </a:p>
      </dgm:t>
    </dgm:pt>
    <dgm:pt modelId="{6928C098-7DFE-4585-8653-FB0D3A877D2B}" type="parTrans" cxnId="{79BBB8DE-8B99-4C27-923C-547BD6C850B2}">
      <dgm:prSet/>
      <dgm:spPr/>
      <dgm:t>
        <a:bodyPr/>
        <a:lstStyle/>
        <a:p>
          <a:endParaRPr lang="en-GB"/>
        </a:p>
      </dgm:t>
    </dgm:pt>
    <dgm:pt modelId="{669AB05E-27D0-424B-B272-A71878BB5165}" type="sibTrans" cxnId="{79BBB8DE-8B99-4C27-923C-547BD6C850B2}">
      <dgm:prSet/>
      <dgm:spPr/>
      <dgm:t>
        <a:bodyPr/>
        <a:lstStyle/>
        <a:p>
          <a:endParaRPr lang="en-GB"/>
        </a:p>
      </dgm:t>
    </dgm:pt>
    <dgm:pt modelId="{72C9D7F9-13E4-4043-825E-79E1380816D3}">
      <dgm:prSet phldrT="[Text]"/>
      <dgm:spPr/>
      <dgm:t>
        <a:bodyPr/>
        <a:lstStyle/>
        <a:p>
          <a:r>
            <a:rPr lang="sl-SI"/>
            <a:t>Izbor programske opreme</a:t>
          </a:r>
          <a:endParaRPr lang="en-GB"/>
        </a:p>
      </dgm:t>
    </dgm:pt>
    <dgm:pt modelId="{EE5A369A-7DDF-40D2-8847-CF3639A73DBC}" type="parTrans" cxnId="{D6BD315F-024A-43B1-8056-D11D37190393}">
      <dgm:prSet/>
      <dgm:spPr/>
      <dgm:t>
        <a:bodyPr/>
        <a:lstStyle/>
        <a:p>
          <a:endParaRPr lang="en-GB"/>
        </a:p>
      </dgm:t>
    </dgm:pt>
    <dgm:pt modelId="{C9D2BDF2-D6F1-444F-9D69-5099C4A2A6AB}" type="sibTrans" cxnId="{D6BD315F-024A-43B1-8056-D11D37190393}">
      <dgm:prSet/>
      <dgm:spPr/>
      <dgm:t>
        <a:bodyPr/>
        <a:lstStyle/>
        <a:p>
          <a:endParaRPr lang="en-GB"/>
        </a:p>
      </dgm:t>
    </dgm:pt>
    <dgm:pt modelId="{4818B135-FAAC-4602-86CA-65C7958BFD92}">
      <dgm:prSet phldrT="[Text]"/>
      <dgm:spPr/>
      <dgm:t>
        <a:bodyPr/>
        <a:lstStyle/>
        <a:p>
          <a:r>
            <a:rPr lang="sl-SI"/>
            <a:t>Uvedba izobraževanja končnih uporabnikov</a:t>
          </a:r>
          <a:endParaRPr lang="en-GB"/>
        </a:p>
      </dgm:t>
    </dgm:pt>
    <dgm:pt modelId="{3B74002E-CCC7-4222-8172-506D929E78ED}" type="parTrans" cxnId="{BBBBAF2B-A3AC-479B-9C53-33A0B8B49DD9}">
      <dgm:prSet/>
      <dgm:spPr/>
      <dgm:t>
        <a:bodyPr/>
        <a:lstStyle/>
        <a:p>
          <a:endParaRPr lang="en-GB"/>
        </a:p>
      </dgm:t>
    </dgm:pt>
    <dgm:pt modelId="{438E7094-404F-4271-A3D7-3ECB489E96A7}" type="sibTrans" cxnId="{BBBBAF2B-A3AC-479B-9C53-33A0B8B49DD9}">
      <dgm:prSet/>
      <dgm:spPr/>
      <dgm:t>
        <a:bodyPr/>
        <a:lstStyle/>
        <a:p>
          <a:endParaRPr lang="en-GB"/>
        </a:p>
      </dgm:t>
    </dgm:pt>
    <dgm:pt modelId="{E1144352-DB47-462A-A06C-A53CABC67828}" type="pres">
      <dgm:prSet presAssocID="{8F386B22-EE87-4720-985A-D5931A9EDFD4}" presName="Name0" presStyleCnt="0">
        <dgm:presLayoutVars>
          <dgm:chMax/>
          <dgm:chPref/>
          <dgm:dir/>
          <dgm:animLvl val="lvl"/>
        </dgm:presLayoutVars>
      </dgm:prSet>
      <dgm:spPr/>
    </dgm:pt>
    <dgm:pt modelId="{869378F0-2334-4992-973A-6EFB1F584841}" type="pres">
      <dgm:prSet presAssocID="{A9253597-7968-4C19-9E8B-FE929A907DD8}" presName="composite" presStyleCnt="0"/>
      <dgm:spPr/>
    </dgm:pt>
    <dgm:pt modelId="{41B81118-7099-4AD6-B081-E883AACB6297}" type="pres">
      <dgm:prSet presAssocID="{A9253597-7968-4C19-9E8B-FE929A907DD8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B67DCD0E-84D2-4679-B0B2-E5FBC8B703FC}" type="pres">
      <dgm:prSet presAssocID="{A9253597-7968-4C19-9E8B-FE929A907DD8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CA7278E7-E756-4BDA-A2A5-71AA49E823C5}" type="pres">
      <dgm:prSet presAssocID="{A9253597-7968-4C19-9E8B-FE929A907DD8}" presName="BalanceSpacing" presStyleCnt="0"/>
      <dgm:spPr/>
    </dgm:pt>
    <dgm:pt modelId="{98EFE813-8C1C-4E3C-9762-94E2DF3CFE9E}" type="pres">
      <dgm:prSet presAssocID="{A9253597-7968-4C19-9E8B-FE929A907DD8}" presName="BalanceSpacing1" presStyleCnt="0"/>
      <dgm:spPr/>
    </dgm:pt>
    <dgm:pt modelId="{19FF7125-956E-4254-9B49-955027083121}" type="pres">
      <dgm:prSet presAssocID="{669AB05E-27D0-424B-B272-A71878BB5165}" presName="Accent1Text" presStyleLbl="node1" presStyleIdx="1" presStyleCnt="6"/>
      <dgm:spPr/>
    </dgm:pt>
    <dgm:pt modelId="{88F92D85-5482-442F-B6F0-78F7652BE8C0}" type="pres">
      <dgm:prSet presAssocID="{669AB05E-27D0-424B-B272-A71878BB5165}" presName="spaceBetweenRectangles" presStyleCnt="0"/>
      <dgm:spPr/>
    </dgm:pt>
    <dgm:pt modelId="{E66D246E-B17E-46DD-8960-420A03A0E0AE}" type="pres">
      <dgm:prSet presAssocID="{72C9D7F9-13E4-4043-825E-79E1380816D3}" presName="composite" presStyleCnt="0"/>
      <dgm:spPr/>
    </dgm:pt>
    <dgm:pt modelId="{67472074-255C-47AA-B336-A442B513F8CF}" type="pres">
      <dgm:prSet presAssocID="{72C9D7F9-13E4-4043-825E-79E1380816D3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8AAC22F6-89D0-4171-AAFD-F94BA70E95F4}" type="pres">
      <dgm:prSet presAssocID="{72C9D7F9-13E4-4043-825E-79E1380816D3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60247E96-A4EA-43B3-817C-0B5128DBAE9B}" type="pres">
      <dgm:prSet presAssocID="{72C9D7F9-13E4-4043-825E-79E1380816D3}" presName="BalanceSpacing" presStyleCnt="0"/>
      <dgm:spPr/>
    </dgm:pt>
    <dgm:pt modelId="{E99D7E84-EFB5-47A7-BA06-6C4A11E3056E}" type="pres">
      <dgm:prSet presAssocID="{72C9D7F9-13E4-4043-825E-79E1380816D3}" presName="BalanceSpacing1" presStyleCnt="0"/>
      <dgm:spPr/>
    </dgm:pt>
    <dgm:pt modelId="{E0D49BF2-F9E0-4F3C-A2FD-632F948D322D}" type="pres">
      <dgm:prSet presAssocID="{C9D2BDF2-D6F1-444F-9D69-5099C4A2A6AB}" presName="Accent1Text" presStyleLbl="node1" presStyleIdx="3" presStyleCnt="6"/>
      <dgm:spPr/>
    </dgm:pt>
    <dgm:pt modelId="{ECEC5D84-A2BF-4CA3-AAD6-487896A472C2}" type="pres">
      <dgm:prSet presAssocID="{C9D2BDF2-D6F1-444F-9D69-5099C4A2A6AB}" presName="spaceBetweenRectangles" presStyleCnt="0"/>
      <dgm:spPr/>
    </dgm:pt>
    <dgm:pt modelId="{487616DA-679A-4D81-9D3A-B75DBC69AF2D}" type="pres">
      <dgm:prSet presAssocID="{4818B135-FAAC-4602-86CA-65C7958BFD92}" presName="composite" presStyleCnt="0"/>
      <dgm:spPr/>
    </dgm:pt>
    <dgm:pt modelId="{44C25D8D-4A2F-4278-8F6A-842089658936}" type="pres">
      <dgm:prSet presAssocID="{4818B135-FAAC-4602-86CA-65C7958BFD92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DB70AA37-DC89-4C1C-AB15-9B58F582C40F}" type="pres">
      <dgm:prSet presAssocID="{4818B135-FAAC-4602-86CA-65C7958BFD92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09E19DD5-0537-4172-B5C1-D503AD3C4185}" type="pres">
      <dgm:prSet presAssocID="{4818B135-FAAC-4602-86CA-65C7958BFD92}" presName="BalanceSpacing" presStyleCnt="0"/>
      <dgm:spPr/>
    </dgm:pt>
    <dgm:pt modelId="{81CE05C0-2E2F-4857-BECB-E5C63FFFE270}" type="pres">
      <dgm:prSet presAssocID="{4818B135-FAAC-4602-86CA-65C7958BFD92}" presName="BalanceSpacing1" presStyleCnt="0"/>
      <dgm:spPr/>
    </dgm:pt>
    <dgm:pt modelId="{666F389A-F784-42B6-8BC8-BCF8D2D6A82B}" type="pres">
      <dgm:prSet presAssocID="{438E7094-404F-4271-A3D7-3ECB489E96A7}" presName="Accent1Text" presStyleLbl="node1" presStyleIdx="5" presStyleCnt="6"/>
      <dgm:spPr/>
    </dgm:pt>
  </dgm:ptLst>
  <dgm:cxnLst>
    <dgm:cxn modelId="{60527210-DB71-4976-9709-82F8C2A2787A}" type="presOf" srcId="{72C9D7F9-13E4-4043-825E-79E1380816D3}" destId="{67472074-255C-47AA-B336-A442B513F8CF}" srcOrd="0" destOrd="0" presId="urn:microsoft.com/office/officeart/2008/layout/AlternatingHexagons"/>
    <dgm:cxn modelId="{EBD28C1A-C6C9-421B-8E85-1BC92CFC03DB}" type="presOf" srcId="{4818B135-FAAC-4602-86CA-65C7958BFD92}" destId="{44C25D8D-4A2F-4278-8F6A-842089658936}" srcOrd="0" destOrd="0" presId="urn:microsoft.com/office/officeart/2008/layout/AlternatingHexagons"/>
    <dgm:cxn modelId="{BBBBAF2B-A3AC-479B-9C53-33A0B8B49DD9}" srcId="{8F386B22-EE87-4720-985A-D5931A9EDFD4}" destId="{4818B135-FAAC-4602-86CA-65C7958BFD92}" srcOrd="2" destOrd="0" parTransId="{3B74002E-CCC7-4222-8172-506D929E78ED}" sibTransId="{438E7094-404F-4271-A3D7-3ECB489E96A7}"/>
    <dgm:cxn modelId="{D6BD315F-024A-43B1-8056-D11D37190393}" srcId="{8F386B22-EE87-4720-985A-D5931A9EDFD4}" destId="{72C9D7F9-13E4-4043-825E-79E1380816D3}" srcOrd="1" destOrd="0" parTransId="{EE5A369A-7DDF-40D2-8847-CF3639A73DBC}" sibTransId="{C9D2BDF2-D6F1-444F-9D69-5099C4A2A6AB}"/>
    <dgm:cxn modelId="{10F0338A-11FC-4253-BF12-E2137337217C}" type="presOf" srcId="{669AB05E-27D0-424B-B272-A71878BB5165}" destId="{19FF7125-956E-4254-9B49-955027083121}" srcOrd="0" destOrd="0" presId="urn:microsoft.com/office/officeart/2008/layout/AlternatingHexagons"/>
    <dgm:cxn modelId="{251363B8-C271-41BA-AEF9-629B5482D79C}" type="presOf" srcId="{8F386B22-EE87-4720-985A-D5931A9EDFD4}" destId="{E1144352-DB47-462A-A06C-A53CABC67828}" srcOrd="0" destOrd="0" presId="urn:microsoft.com/office/officeart/2008/layout/AlternatingHexagons"/>
    <dgm:cxn modelId="{5C042ECA-02A9-4F99-B947-B0DEB7B17100}" type="presOf" srcId="{C9D2BDF2-D6F1-444F-9D69-5099C4A2A6AB}" destId="{E0D49BF2-F9E0-4F3C-A2FD-632F948D322D}" srcOrd="0" destOrd="0" presId="urn:microsoft.com/office/officeart/2008/layout/AlternatingHexagons"/>
    <dgm:cxn modelId="{490AA1D5-E441-45AF-838C-6D2946D95928}" type="presOf" srcId="{438E7094-404F-4271-A3D7-3ECB489E96A7}" destId="{666F389A-F784-42B6-8BC8-BCF8D2D6A82B}" srcOrd="0" destOrd="0" presId="urn:microsoft.com/office/officeart/2008/layout/AlternatingHexagons"/>
    <dgm:cxn modelId="{79BBB8DE-8B99-4C27-923C-547BD6C850B2}" srcId="{8F386B22-EE87-4720-985A-D5931A9EDFD4}" destId="{A9253597-7968-4C19-9E8B-FE929A907DD8}" srcOrd="0" destOrd="0" parTransId="{6928C098-7DFE-4585-8653-FB0D3A877D2B}" sibTransId="{669AB05E-27D0-424B-B272-A71878BB5165}"/>
    <dgm:cxn modelId="{71C44EF5-4C09-4B93-AB8A-7443E1A41233}" type="presOf" srcId="{A9253597-7968-4C19-9E8B-FE929A907DD8}" destId="{41B81118-7099-4AD6-B081-E883AACB6297}" srcOrd="0" destOrd="0" presId="urn:microsoft.com/office/officeart/2008/layout/AlternatingHexagons"/>
    <dgm:cxn modelId="{EF63793E-C473-4D34-92CE-4E2527FE6793}" type="presParOf" srcId="{E1144352-DB47-462A-A06C-A53CABC67828}" destId="{869378F0-2334-4992-973A-6EFB1F584841}" srcOrd="0" destOrd="0" presId="urn:microsoft.com/office/officeart/2008/layout/AlternatingHexagons"/>
    <dgm:cxn modelId="{A5ACC7FD-28D9-4C14-BE2B-FEDA00653C6D}" type="presParOf" srcId="{869378F0-2334-4992-973A-6EFB1F584841}" destId="{41B81118-7099-4AD6-B081-E883AACB6297}" srcOrd="0" destOrd="0" presId="urn:microsoft.com/office/officeart/2008/layout/AlternatingHexagons"/>
    <dgm:cxn modelId="{95CCC9A5-80EA-42FA-809E-BCACB6D2F3B6}" type="presParOf" srcId="{869378F0-2334-4992-973A-6EFB1F584841}" destId="{B67DCD0E-84D2-4679-B0B2-E5FBC8B703FC}" srcOrd="1" destOrd="0" presId="urn:microsoft.com/office/officeart/2008/layout/AlternatingHexagons"/>
    <dgm:cxn modelId="{0E4571BD-308C-45E1-8C35-C7159425C0B2}" type="presParOf" srcId="{869378F0-2334-4992-973A-6EFB1F584841}" destId="{CA7278E7-E756-4BDA-A2A5-71AA49E823C5}" srcOrd="2" destOrd="0" presId="urn:microsoft.com/office/officeart/2008/layout/AlternatingHexagons"/>
    <dgm:cxn modelId="{BE91FCBD-FF7C-47A0-96BE-695B2759D838}" type="presParOf" srcId="{869378F0-2334-4992-973A-6EFB1F584841}" destId="{98EFE813-8C1C-4E3C-9762-94E2DF3CFE9E}" srcOrd="3" destOrd="0" presId="urn:microsoft.com/office/officeart/2008/layout/AlternatingHexagons"/>
    <dgm:cxn modelId="{DDE7F23C-A5A5-4769-A335-3F395EA6CCF9}" type="presParOf" srcId="{869378F0-2334-4992-973A-6EFB1F584841}" destId="{19FF7125-956E-4254-9B49-955027083121}" srcOrd="4" destOrd="0" presId="urn:microsoft.com/office/officeart/2008/layout/AlternatingHexagons"/>
    <dgm:cxn modelId="{7B69139F-8443-4121-B519-DC30B4D89CC8}" type="presParOf" srcId="{E1144352-DB47-462A-A06C-A53CABC67828}" destId="{88F92D85-5482-442F-B6F0-78F7652BE8C0}" srcOrd="1" destOrd="0" presId="urn:microsoft.com/office/officeart/2008/layout/AlternatingHexagons"/>
    <dgm:cxn modelId="{D7B860EF-A38F-42A1-A4F4-AF8B12593FCE}" type="presParOf" srcId="{E1144352-DB47-462A-A06C-A53CABC67828}" destId="{E66D246E-B17E-46DD-8960-420A03A0E0AE}" srcOrd="2" destOrd="0" presId="urn:microsoft.com/office/officeart/2008/layout/AlternatingHexagons"/>
    <dgm:cxn modelId="{B96CB0DE-B28D-4640-9A34-D86A51822E7D}" type="presParOf" srcId="{E66D246E-B17E-46DD-8960-420A03A0E0AE}" destId="{67472074-255C-47AA-B336-A442B513F8CF}" srcOrd="0" destOrd="0" presId="urn:microsoft.com/office/officeart/2008/layout/AlternatingHexagons"/>
    <dgm:cxn modelId="{B4E13DD1-E239-45C9-8963-CD1C3A9305E4}" type="presParOf" srcId="{E66D246E-B17E-46DD-8960-420A03A0E0AE}" destId="{8AAC22F6-89D0-4171-AAFD-F94BA70E95F4}" srcOrd="1" destOrd="0" presId="urn:microsoft.com/office/officeart/2008/layout/AlternatingHexagons"/>
    <dgm:cxn modelId="{62106122-4E48-4C77-ACE7-BBC23A567F83}" type="presParOf" srcId="{E66D246E-B17E-46DD-8960-420A03A0E0AE}" destId="{60247E96-A4EA-43B3-817C-0B5128DBAE9B}" srcOrd="2" destOrd="0" presId="urn:microsoft.com/office/officeart/2008/layout/AlternatingHexagons"/>
    <dgm:cxn modelId="{E7C53A79-9BB5-4EE7-B9BB-EB977E6F61A7}" type="presParOf" srcId="{E66D246E-B17E-46DD-8960-420A03A0E0AE}" destId="{E99D7E84-EFB5-47A7-BA06-6C4A11E3056E}" srcOrd="3" destOrd="0" presId="urn:microsoft.com/office/officeart/2008/layout/AlternatingHexagons"/>
    <dgm:cxn modelId="{D09EA229-0A4A-4D11-8445-5939B9134A80}" type="presParOf" srcId="{E66D246E-B17E-46DD-8960-420A03A0E0AE}" destId="{E0D49BF2-F9E0-4F3C-A2FD-632F948D322D}" srcOrd="4" destOrd="0" presId="urn:microsoft.com/office/officeart/2008/layout/AlternatingHexagons"/>
    <dgm:cxn modelId="{E37BAC20-1CA4-41DA-ADBA-5E828AAA06FF}" type="presParOf" srcId="{E1144352-DB47-462A-A06C-A53CABC67828}" destId="{ECEC5D84-A2BF-4CA3-AAD6-487896A472C2}" srcOrd="3" destOrd="0" presId="urn:microsoft.com/office/officeart/2008/layout/AlternatingHexagons"/>
    <dgm:cxn modelId="{6DA4297D-166D-46C4-B06A-84906C06A66B}" type="presParOf" srcId="{E1144352-DB47-462A-A06C-A53CABC67828}" destId="{487616DA-679A-4D81-9D3A-B75DBC69AF2D}" srcOrd="4" destOrd="0" presId="urn:microsoft.com/office/officeart/2008/layout/AlternatingHexagons"/>
    <dgm:cxn modelId="{A8EE7E8E-4CB7-49A7-8D2A-1DBC80B69249}" type="presParOf" srcId="{487616DA-679A-4D81-9D3A-B75DBC69AF2D}" destId="{44C25D8D-4A2F-4278-8F6A-842089658936}" srcOrd="0" destOrd="0" presId="urn:microsoft.com/office/officeart/2008/layout/AlternatingHexagons"/>
    <dgm:cxn modelId="{75683CF6-EE6A-4BFC-A672-8BA92A2EF93D}" type="presParOf" srcId="{487616DA-679A-4D81-9D3A-B75DBC69AF2D}" destId="{DB70AA37-DC89-4C1C-AB15-9B58F582C40F}" srcOrd="1" destOrd="0" presId="urn:microsoft.com/office/officeart/2008/layout/AlternatingHexagons"/>
    <dgm:cxn modelId="{61D5AAB0-16C0-42C1-AB2F-8D2481CD2873}" type="presParOf" srcId="{487616DA-679A-4D81-9D3A-B75DBC69AF2D}" destId="{09E19DD5-0537-4172-B5C1-D503AD3C4185}" srcOrd="2" destOrd="0" presId="urn:microsoft.com/office/officeart/2008/layout/AlternatingHexagons"/>
    <dgm:cxn modelId="{C5C27FD0-0764-4444-9C66-E08EF6A4F15E}" type="presParOf" srcId="{487616DA-679A-4D81-9D3A-B75DBC69AF2D}" destId="{81CE05C0-2E2F-4857-BECB-E5C63FFFE270}" srcOrd="3" destOrd="0" presId="urn:microsoft.com/office/officeart/2008/layout/AlternatingHexagons"/>
    <dgm:cxn modelId="{F4273BE0-8B9C-425A-B678-6E655904FEB1}" type="presParOf" srcId="{487616DA-679A-4D81-9D3A-B75DBC69AF2D}" destId="{666F389A-F784-42B6-8BC8-BCF8D2D6A82B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DA693D3-BCFD-4B39-A759-BD54B9A65975}" type="doc">
      <dgm:prSet loTypeId="urn:microsoft.com/office/officeart/2009/layout/ReverseList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46D87D2-F273-4503-88B4-981AF766179C}">
      <dgm:prSet phldrT="[Text]"/>
      <dgm:spPr/>
      <dgm:t>
        <a:bodyPr/>
        <a:lstStyle/>
        <a:p>
          <a:pPr algn="ctr"/>
          <a:endParaRPr lang="sl-SI">
            <a:solidFill>
              <a:schemeClr val="bg1"/>
            </a:solidFill>
          </a:endParaRPr>
        </a:p>
        <a:p>
          <a:pPr algn="ctr"/>
          <a:r>
            <a:rPr lang="sl-SI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Organizacija restavracije A&amp;E</a:t>
          </a:r>
          <a:endParaRPr lang="en-GB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E08E7BCF-A6F2-47AD-A6CF-4F12C26C703F}" type="parTrans" cxnId="{D9CFE958-D871-400B-B46E-749F9F07E1C2}">
      <dgm:prSet/>
      <dgm:spPr/>
      <dgm:t>
        <a:bodyPr/>
        <a:lstStyle/>
        <a:p>
          <a:endParaRPr lang="en-GB"/>
        </a:p>
      </dgm:t>
    </dgm:pt>
    <dgm:pt modelId="{68A5E00B-300C-4B5F-862B-5CFB75737997}" type="sibTrans" cxnId="{D9CFE958-D871-400B-B46E-749F9F07E1C2}">
      <dgm:prSet/>
      <dgm:spPr/>
      <dgm:t>
        <a:bodyPr/>
        <a:lstStyle/>
        <a:p>
          <a:endParaRPr lang="en-GB"/>
        </a:p>
      </dgm:t>
    </dgm:pt>
    <dgm:pt modelId="{CDF6B5D9-7F66-45D5-A8EC-4D76FC7EFBD0}">
      <dgm:prSet phldrT="[Text]"/>
      <dgm:spPr/>
      <dgm:t>
        <a:bodyPr/>
        <a:lstStyle/>
        <a:p>
          <a:pPr algn="l"/>
          <a:endParaRPr lang="sl-SI">
            <a:solidFill>
              <a:schemeClr val="bg1"/>
            </a:solidFill>
          </a:endParaRPr>
        </a:p>
        <a:p>
          <a:pPr algn="ctr"/>
          <a:r>
            <a:rPr lang="sl-SI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Hotelirske storitve A&amp;E</a:t>
          </a:r>
          <a:endParaRPr lang="en-GB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3CA30FAA-2419-4E0C-AFD1-CE280E6F9A89}" type="parTrans" cxnId="{74C4A0D6-5CAA-4833-A208-680FB64E5412}">
      <dgm:prSet/>
      <dgm:spPr/>
      <dgm:t>
        <a:bodyPr/>
        <a:lstStyle/>
        <a:p>
          <a:endParaRPr lang="en-GB"/>
        </a:p>
      </dgm:t>
    </dgm:pt>
    <dgm:pt modelId="{FC14FB1C-2BAE-49BC-AB3D-41697950C014}" type="sibTrans" cxnId="{74C4A0D6-5CAA-4833-A208-680FB64E5412}">
      <dgm:prSet/>
      <dgm:spPr/>
      <dgm:t>
        <a:bodyPr/>
        <a:lstStyle/>
        <a:p>
          <a:endParaRPr lang="en-GB"/>
        </a:p>
      </dgm:t>
    </dgm:pt>
    <dgm:pt modelId="{DFDB3582-2FEB-4D73-A876-352D0663FF00}" type="pres">
      <dgm:prSet presAssocID="{4DA693D3-BCFD-4B39-A759-BD54B9A65975}" presName="Name0" presStyleCnt="0">
        <dgm:presLayoutVars>
          <dgm:chMax val="2"/>
          <dgm:chPref val="2"/>
          <dgm:animLvl val="lvl"/>
        </dgm:presLayoutVars>
      </dgm:prSet>
      <dgm:spPr/>
    </dgm:pt>
    <dgm:pt modelId="{F2274131-E585-4F27-A309-FA84DC51A441}" type="pres">
      <dgm:prSet presAssocID="{4DA693D3-BCFD-4B39-A759-BD54B9A65975}" presName="LeftText" presStyleLbl="revTx" presStyleIdx="0" presStyleCnt="0">
        <dgm:presLayoutVars>
          <dgm:bulletEnabled val="1"/>
        </dgm:presLayoutVars>
      </dgm:prSet>
      <dgm:spPr/>
    </dgm:pt>
    <dgm:pt modelId="{C5C427E3-F9EE-4A6B-B932-39EA974B1563}" type="pres">
      <dgm:prSet presAssocID="{4DA693D3-BCFD-4B39-A759-BD54B9A65975}" presName="LeftNode" presStyleLbl="bgImgPlace1" presStyleIdx="0" presStyleCnt="2">
        <dgm:presLayoutVars>
          <dgm:chMax val="2"/>
          <dgm:chPref val="2"/>
        </dgm:presLayoutVars>
      </dgm:prSet>
      <dgm:spPr/>
    </dgm:pt>
    <dgm:pt modelId="{C24CA7DB-F97C-454E-AB42-9A0972F701DB}" type="pres">
      <dgm:prSet presAssocID="{4DA693D3-BCFD-4B39-A759-BD54B9A65975}" presName="RightText" presStyleLbl="revTx" presStyleIdx="0" presStyleCnt="0">
        <dgm:presLayoutVars>
          <dgm:bulletEnabled val="1"/>
        </dgm:presLayoutVars>
      </dgm:prSet>
      <dgm:spPr/>
    </dgm:pt>
    <dgm:pt modelId="{80C3A780-9E55-4BF1-9133-BC81CE49D62B}" type="pres">
      <dgm:prSet presAssocID="{4DA693D3-BCFD-4B39-A759-BD54B9A65975}" presName="RightNode" presStyleLbl="bgImgPlace1" presStyleIdx="1" presStyleCnt="2">
        <dgm:presLayoutVars>
          <dgm:chMax val="0"/>
          <dgm:chPref val="0"/>
        </dgm:presLayoutVars>
      </dgm:prSet>
      <dgm:spPr/>
    </dgm:pt>
    <dgm:pt modelId="{52998F9A-FD2D-4AB4-9B37-6408CACD20E6}" type="pres">
      <dgm:prSet presAssocID="{4DA693D3-BCFD-4B39-A759-BD54B9A65975}" presName="TopArrow" presStyleLbl="node1" presStyleIdx="0" presStyleCnt="2"/>
      <dgm:spPr/>
    </dgm:pt>
    <dgm:pt modelId="{2C09270D-5954-4D11-93F9-C4144C084D2A}" type="pres">
      <dgm:prSet presAssocID="{4DA693D3-BCFD-4B39-A759-BD54B9A65975}" presName="BottomArrow" presStyleLbl="node1" presStyleIdx="1" presStyleCnt="2"/>
      <dgm:spPr/>
    </dgm:pt>
  </dgm:ptLst>
  <dgm:cxnLst>
    <dgm:cxn modelId="{696BA20D-A197-492F-9B44-2DA3C736F980}" type="presOf" srcId="{946D87D2-F273-4503-88B4-981AF766179C}" destId="{C5C427E3-F9EE-4A6B-B932-39EA974B1563}" srcOrd="1" destOrd="0" presId="urn:microsoft.com/office/officeart/2009/layout/ReverseList"/>
    <dgm:cxn modelId="{0112C621-7148-41AE-8133-2B7A7B080C41}" type="presOf" srcId="{CDF6B5D9-7F66-45D5-A8EC-4D76FC7EFBD0}" destId="{80C3A780-9E55-4BF1-9133-BC81CE49D62B}" srcOrd="1" destOrd="0" presId="urn:microsoft.com/office/officeart/2009/layout/ReverseList"/>
    <dgm:cxn modelId="{4ACE1947-5BB4-4920-AE3D-D1A961654823}" type="presOf" srcId="{946D87D2-F273-4503-88B4-981AF766179C}" destId="{F2274131-E585-4F27-A309-FA84DC51A441}" srcOrd="0" destOrd="0" presId="urn:microsoft.com/office/officeart/2009/layout/ReverseList"/>
    <dgm:cxn modelId="{D9CFE958-D871-400B-B46E-749F9F07E1C2}" srcId="{4DA693D3-BCFD-4B39-A759-BD54B9A65975}" destId="{946D87D2-F273-4503-88B4-981AF766179C}" srcOrd="0" destOrd="0" parTransId="{E08E7BCF-A6F2-47AD-A6CF-4F12C26C703F}" sibTransId="{68A5E00B-300C-4B5F-862B-5CFB75737997}"/>
    <dgm:cxn modelId="{12E3FD8B-5B6B-4A1D-9A0D-EC8A29DA53B2}" type="presOf" srcId="{4DA693D3-BCFD-4B39-A759-BD54B9A65975}" destId="{DFDB3582-2FEB-4D73-A876-352D0663FF00}" srcOrd="0" destOrd="0" presId="urn:microsoft.com/office/officeart/2009/layout/ReverseList"/>
    <dgm:cxn modelId="{718EC49E-D6AB-45D5-B537-B63797433F0D}" type="presOf" srcId="{CDF6B5D9-7F66-45D5-A8EC-4D76FC7EFBD0}" destId="{C24CA7DB-F97C-454E-AB42-9A0972F701DB}" srcOrd="0" destOrd="0" presId="urn:microsoft.com/office/officeart/2009/layout/ReverseList"/>
    <dgm:cxn modelId="{74C4A0D6-5CAA-4833-A208-680FB64E5412}" srcId="{4DA693D3-BCFD-4B39-A759-BD54B9A65975}" destId="{CDF6B5D9-7F66-45D5-A8EC-4D76FC7EFBD0}" srcOrd="1" destOrd="0" parTransId="{3CA30FAA-2419-4E0C-AFD1-CE280E6F9A89}" sibTransId="{FC14FB1C-2BAE-49BC-AB3D-41697950C014}"/>
    <dgm:cxn modelId="{6B73FDB2-0531-4651-8939-77720606CC2D}" type="presParOf" srcId="{DFDB3582-2FEB-4D73-A876-352D0663FF00}" destId="{F2274131-E585-4F27-A309-FA84DC51A441}" srcOrd="0" destOrd="0" presId="urn:microsoft.com/office/officeart/2009/layout/ReverseList"/>
    <dgm:cxn modelId="{C2C31E51-FA26-48F4-B906-92E806817313}" type="presParOf" srcId="{DFDB3582-2FEB-4D73-A876-352D0663FF00}" destId="{C5C427E3-F9EE-4A6B-B932-39EA974B1563}" srcOrd="1" destOrd="0" presId="urn:microsoft.com/office/officeart/2009/layout/ReverseList"/>
    <dgm:cxn modelId="{4C396340-2158-49C1-B637-9BE6287CCF03}" type="presParOf" srcId="{DFDB3582-2FEB-4D73-A876-352D0663FF00}" destId="{C24CA7DB-F97C-454E-AB42-9A0972F701DB}" srcOrd="2" destOrd="0" presId="urn:microsoft.com/office/officeart/2009/layout/ReverseList"/>
    <dgm:cxn modelId="{1089618A-7101-4EE8-A49E-FAB5A5DC8F21}" type="presParOf" srcId="{DFDB3582-2FEB-4D73-A876-352D0663FF00}" destId="{80C3A780-9E55-4BF1-9133-BC81CE49D62B}" srcOrd="3" destOrd="0" presId="urn:microsoft.com/office/officeart/2009/layout/ReverseList"/>
    <dgm:cxn modelId="{361ACE32-B33B-4FDB-8163-D07E6EA03000}" type="presParOf" srcId="{DFDB3582-2FEB-4D73-A876-352D0663FF00}" destId="{52998F9A-FD2D-4AB4-9B37-6408CACD20E6}" srcOrd="4" destOrd="0" presId="urn:microsoft.com/office/officeart/2009/layout/ReverseList"/>
    <dgm:cxn modelId="{F1EE4A5A-691C-4E0B-BBBF-725E1BF2AEA4}" type="presParOf" srcId="{DFDB3582-2FEB-4D73-A876-352D0663FF00}" destId="{2C09270D-5954-4D11-93F9-C4144C084D2A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D5C37F-DAA7-B74E-AF19-43D2BED4E6E5}">
      <dsp:nvSpPr>
        <dsp:cNvPr id="0" name=""/>
        <dsp:cNvSpPr/>
      </dsp:nvSpPr>
      <dsp:spPr>
        <a:xfrm>
          <a:off x="2070390" y="871"/>
          <a:ext cx="1166051" cy="7579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Študentska prehrana</a:t>
          </a:r>
          <a:r>
            <a:rPr lang="en-GB" sz="1100" kern="1200">
              <a:latin typeface="Calibri Light" panose="020F0302020204030204"/>
            </a:rPr>
            <a:t> </a:t>
          </a:r>
          <a:endParaRPr lang="en-GB" sz="1100" kern="1200"/>
        </a:p>
      </dsp:txBody>
      <dsp:txXfrm>
        <a:off x="2107389" y="37870"/>
        <a:ext cx="1092053" cy="683935"/>
      </dsp:txXfrm>
    </dsp:sp>
    <dsp:sp modelId="{8103ED9B-6A40-CD48-9625-F4F3587DC51E}">
      <dsp:nvSpPr>
        <dsp:cNvPr id="0" name=""/>
        <dsp:cNvSpPr/>
      </dsp:nvSpPr>
      <dsp:spPr>
        <a:xfrm>
          <a:off x="868255" y="379838"/>
          <a:ext cx="3570321" cy="3570321"/>
        </a:xfrm>
        <a:custGeom>
          <a:avLst/>
          <a:gdLst/>
          <a:ahLst/>
          <a:cxnLst/>
          <a:rect l="0" t="0" r="0" b="0"/>
          <a:pathLst>
            <a:path>
              <a:moveTo>
                <a:pt x="2375633" y="100482"/>
              </a:moveTo>
              <a:arcTo wR="1785160" hR="1785160" stAng="17358921" swAng="1500616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5C1676-A910-9E46-8842-1D15EF536480}">
      <dsp:nvSpPr>
        <dsp:cNvPr id="0" name=""/>
        <dsp:cNvSpPr/>
      </dsp:nvSpPr>
      <dsp:spPr>
        <a:xfrm>
          <a:off x="3616384" y="893451"/>
          <a:ext cx="1166051" cy="7579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 err="1"/>
            <a:t>Obračun</a:t>
          </a:r>
          <a:r>
            <a:rPr lang="en-GB" sz="1100" kern="1200" dirty="0"/>
            <a:t> </a:t>
          </a:r>
          <a:r>
            <a:rPr lang="en-GB" sz="1100" kern="1200" dirty="0" err="1"/>
            <a:t>plač</a:t>
          </a:r>
          <a:endParaRPr lang="en-GB" sz="1100" kern="1200" dirty="0"/>
        </a:p>
      </dsp:txBody>
      <dsp:txXfrm>
        <a:off x="3653383" y="930450"/>
        <a:ext cx="1092053" cy="683935"/>
      </dsp:txXfrm>
    </dsp:sp>
    <dsp:sp modelId="{1406C023-AC83-EF49-8A18-8DE7C20EB43F}">
      <dsp:nvSpPr>
        <dsp:cNvPr id="0" name=""/>
        <dsp:cNvSpPr/>
      </dsp:nvSpPr>
      <dsp:spPr>
        <a:xfrm>
          <a:off x="868255" y="379838"/>
          <a:ext cx="3570321" cy="3570321"/>
        </a:xfrm>
        <a:custGeom>
          <a:avLst/>
          <a:gdLst/>
          <a:ahLst/>
          <a:cxnLst/>
          <a:rect l="0" t="0" r="0" b="0"/>
          <a:pathLst>
            <a:path>
              <a:moveTo>
                <a:pt x="3497765" y="1281393"/>
              </a:moveTo>
              <a:arcTo wR="1785160" hR="1785160" stAng="20616518" swAng="1966965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96C51C-28F4-404D-9668-21CC377FD4E6}">
      <dsp:nvSpPr>
        <dsp:cNvPr id="0" name=""/>
        <dsp:cNvSpPr/>
      </dsp:nvSpPr>
      <dsp:spPr>
        <a:xfrm>
          <a:off x="3616384" y="2678612"/>
          <a:ext cx="1166051" cy="7579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 err="1"/>
            <a:t>Naročilo</a:t>
          </a:r>
          <a:r>
            <a:rPr lang="en-GB" sz="1100" kern="1200" dirty="0"/>
            <a:t> </a:t>
          </a:r>
          <a:r>
            <a:rPr lang="en-GB" sz="1100" kern="1200" dirty="0" err="1"/>
            <a:t>sestavin</a:t>
          </a:r>
          <a:endParaRPr lang="en-GB" sz="1100" kern="1200" dirty="0"/>
        </a:p>
      </dsp:txBody>
      <dsp:txXfrm>
        <a:off x="3653383" y="2715611"/>
        <a:ext cx="1092053" cy="683935"/>
      </dsp:txXfrm>
    </dsp:sp>
    <dsp:sp modelId="{C61386F1-685E-134D-9A34-BB8B700CD407}">
      <dsp:nvSpPr>
        <dsp:cNvPr id="0" name=""/>
        <dsp:cNvSpPr/>
      </dsp:nvSpPr>
      <dsp:spPr>
        <a:xfrm>
          <a:off x="868255" y="379838"/>
          <a:ext cx="3570321" cy="3570321"/>
        </a:xfrm>
        <a:custGeom>
          <a:avLst/>
          <a:gdLst/>
          <a:ahLst/>
          <a:cxnLst/>
          <a:rect l="0" t="0" r="0" b="0"/>
          <a:pathLst>
            <a:path>
              <a:moveTo>
                <a:pt x="3032515" y="3062229"/>
              </a:moveTo>
              <a:arcTo wR="1785160" hR="1785160" stAng="2740463" swAng="1500616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00224C-6002-4B4E-8ED1-D3ABD840F0B1}">
      <dsp:nvSpPr>
        <dsp:cNvPr id="0" name=""/>
        <dsp:cNvSpPr/>
      </dsp:nvSpPr>
      <dsp:spPr>
        <a:xfrm>
          <a:off x="2070390" y="3571192"/>
          <a:ext cx="1166051" cy="7579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err="1">
              <a:latin typeface="Calibri Light" panose="020F0302020204030204"/>
            </a:rPr>
            <a:t>Pregled</a:t>
          </a:r>
          <a:r>
            <a:rPr lang="en-GB" sz="1100" kern="1200">
              <a:latin typeface="Calibri Light" panose="020F0302020204030204"/>
            </a:rPr>
            <a:t> </a:t>
          </a:r>
          <a:r>
            <a:rPr lang="en-GB" sz="1100" kern="1200" err="1">
              <a:latin typeface="Calibri Light" panose="020F0302020204030204"/>
            </a:rPr>
            <a:t>nad</a:t>
          </a:r>
          <a:r>
            <a:rPr lang="en-GB" sz="1100" kern="1200">
              <a:latin typeface="Calibri Light" panose="020F0302020204030204"/>
            </a:rPr>
            <a:t> </a:t>
          </a:r>
          <a:r>
            <a:rPr lang="en-GB" sz="1100" kern="1200" err="1">
              <a:latin typeface="Calibri Light" panose="020F0302020204030204"/>
            </a:rPr>
            <a:t>delovnim</a:t>
          </a:r>
          <a:r>
            <a:rPr lang="en-GB" sz="1100" kern="1200">
              <a:latin typeface="Calibri Light" panose="020F0302020204030204"/>
            </a:rPr>
            <a:t> </a:t>
          </a:r>
          <a:r>
            <a:rPr lang="en-GB" sz="1100" kern="1200" err="1">
              <a:latin typeface="Calibri Light" panose="020F0302020204030204"/>
            </a:rPr>
            <a:t>kadrom</a:t>
          </a:r>
          <a:endParaRPr lang="en-GB" sz="1100" kern="1200">
            <a:latin typeface="Calibri Light" panose="020F0302020204030204"/>
          </a:endParaRPr>
        </a:p>
      </dsp:txBody>
      <dsp:txXfrm>
        <a:off x="2107389" y="3608191"/>
        <a:ext cx="1092053" cy="683935"/>
      </dsp:txXfrm>
    </dsp:sp>
    <dsp:sp modelId="{520FD349-BE8C-47FC-B679-A8AEB33B7FD4}">
      <dsp:nvSpPr>
        <dsp:cNvPr id="0" name=""/>
        <dsp:cNvSpPr/>
      </dsp:nvSpPr>
      <dsp:spPr>
        <a:xfrm>
          <a:off x="868255" y="379838"/>
          <a:ext cx="3570321" cy="3570321"/>
        </a:xfrm>
        <a:custGeom>
          <a:avLst/>
          <a:gdLst/>
          <a:ahLst/>
          <a:cxnLst/>
          <a:rect l="0" t="0" r="0" b="0"/>
          <a:pathLst>
            <a:path>
              <a:moveTo>
                <a:pt x="1194688" y="3469838"/>
              </a:moveTo>
              <a:arcTo wR="1785160" hR="1785160" stAng="6558921" swAng="1500616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0AFA5-E0DD-8445-8802-30BF16FDE2BB}">
      <dsp:nvSpPr>
        <dsp:cNvPr id="0" name=""/>
        <dsp:cNvSpPr/>
      </dsp:nvSpPr>
      <dsp:spPr>
        <a:xfrm>
          <a:off x="524395" y="2678612"/>
          <a:ext cx="1166051" cy="7579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Plačilo s kreditno kartico</a:t>
          </a:r>
          <a:r>
            <a:rPr lang="en-GB" sz="1100" kern="1200">
              <a:latin typeface="Calibri Light" panose="020F0302020204030204"/>
            </a:rPr>
            <a:t> ali gotovino</a:t>
          </a:r>
          <a:endParaRPr lang="en-GB" sz="1100" kern="1200" err="1"/>
        </a:p>
      </dsp:txBody>
      <dsp:txXfrm>
        <a:off x="561394" y="2715611"/>
        <a:ext cx="1092053" cy="683935"/>
      </dsp:txXfrm>
    </dsp:sp>
    <dsp:sp modelId="{00BDF03E-3745-EC48-82B2-A097FB483DD4}">
      <dsp:nvSpPr>
        <dsp:cNvPr id="0" name=""/>
        <dsp:cNvSpPr/>
      </dsp:nvSpPr>
      <dsp:spPr>
        <a:xfrm>
          <a:off x="868255" y="379838"/>
          <a:ext cx="3570321" cy="3570321"/>
        </a:xfrm>
        <a:custGeom>
          <a:avLst/>
          <a:gdLst/>
          <a:ahLst/>
          <a:cxnLst/>
          <a:rect l="0" t="0" r="0" b="0"/>
          <a:pathLst>
            <a:path>
              <a:moveTo>
                <a:pt x="72555" y="2288927"/>
              </a:moveTo>
              <a:arcTo wR="1785160" hR="1785160" stAng="9816518" swAng="1966965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E28641-29A0-4CA3-90E8-14DB552F8790}">
      <dsp:nvSpPr>
        <dsp:cNvPr id="0" name=""/>
        <dsp:cNvSpPr/>
      </dsp:nvSpPr>
      <dsp:spPr>
        <a:xfrm>
          <a:off x="524395" y="893451"/>
          <a:ext cx="1166051" cy="7579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err="1">
              <a:latin typeface="Calibri Light" panose="020F0302020204030204"/>
            </a:rPr>
            <a:t>Pregled</a:t>
          </a:r>
          <a:r>
            <a:rPr lang="en-GB" sz="1100" kern="1200">
              <a:latin typeface="Calibri Light" panose="020F0302020204030204"/>
            </a:rPr>
            <a:t> </a:t>
          </a:r>
          <a:r>
            <a:rPr lang="en-GB" sz="1100" kern="1200" err="1">
              <a:latin typeface="Calibri Light" panose="020F0302020204030204"/>
            </a:rPr>
            <a:t>nad</a:t>
          </a:r>
          <a:r>
            <a:rPr lang="en-GB" sz="1100" kern="1200">
              <a:latin typeface="Calibri Light" panose="020F0302020204030204"/>
            </a:rPr>
            <a:t> </a:t>
          </a:r>
          <a:r>
            <a:rPr lang="en-GB" sz="1100" kern="1200" err="1">
              <a:latin typeface="Calibri Light" panose="020F0302020204030204"/>
            </a:rPr>
            <a:t>rezervacijami</a:t>
          </a:r>
          <a:endParaRPr lang="en-GB" sz="1100" kern="1200">
            <a:latin typeface="Calibri Light" panose="020F0302020204030204"/>
          </a:endParaRPr>
        </a:p>
      </dsp:txBody>
      <dsp:txXfrm>
        <a:off x="561394" y="930450"/>
        <a:ext cx="1092053" cy="683935"/>
      </dsp:txXfrm>
    </dsp:sp>
    <dsp:sp modelId="{ACA584B6-CBF5-4C7D-B80B-ADCADF7F1AB7}">
      <dsp:nvSpPr>
        <dsp:cNvPr id="0" name=""/>
        <dsp:cNvSpPr/>
      </dsp:nvSpPr>
      <dsp:spPr>
        <a:xfrm>
          <a:off x="868255" y="379838"/>
          <a:ext cx="3570321" cy="3570321"/>
        </a:xfrm>
        <a:custGeom>
          <a:avLst/>
          <a:gdLst/>
          <a:ahLst/>
          <a:cxnLst/>
          <a:rect l="0" t="0" r="0" b="0"/>
          <a:pathLst>
            <a:path>
              <a:moveTo>
                <a:pt x="537806" y="508091"/>
              </a:moveTo>
              <a:arcTo wR="1785160" hR="1785160" stAng="13540463" swAng="1500616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FBB8BD-0D04-6A4B-911A-95D4ADFC25BC}">
      <dsp:nvSpPr>
        <dsp:cNvPr id="0" name=""/>
        <dsp:cNvSpPr/>
      </dsp:nvSpPr>
      <dsp:spPr>
        <a:xfrm>
          <a:off x="2273439" y="1152357"/>
          <a:ext cx="49102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91022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H" sz="500" kern="1200"/>
        </a:p>
      </dsp:txBody>
      <dsp:txXfrm>
        <a:off x="2505910" y="1195467"/>
        <a:ext cx="26081" cy="5221"/>
      </dsp:txXfrm>
    </dsp:sp>
    <dsp:sp modelId="{C0AB3580-7FEF-5A44-94E4-60B68D657046}">
      <dsp:nvSpPr>
        <dsp:cNvPr id="0" name=""/>
        <dsp:cNvSpPr/>
      </dsp:nvSpPr>
      <dsp:spPr>
        <a:xfrm>
          <a:off x="7318" y="517701"/>
          <a:ext cx="2267921" cy="13607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500" b="1" kern="1200" dirty="0" err="1"/>
            <a:t>Uvodne</a:t>
          </a:r>
          <a:r>
            <a:rPr lang="fr-CH" sz="1500" b="1" kern="1200" dirty="0"/>
            <a:t> </a:t>
          </a:r>
          <a:r>
            <a:rPr lang="fr-CH" sz="1500" b="1" kern="1200" dirty="0" err="1"/>
            <a:t>aktivnosti</a:t>
          </a:r>
          <a:r>
            <a:rPr lang="fr-CH" sz="1500" b="1" kern="1200" dirty="0"/>
            <a:t> na </a:t>
          </a:r>
          <a:r>
            <a:rPr lang="fr-CH" sz="1500" b="1" kern="1200" dirty="0" err="1"/>
            <a:t>projektu</a:t>
          </a:r>
          <a:endParaRPr lang="en-CH" sz="1500" b="1" kern="1200" dirty="0"/>
        </a:p>
      </dsp:txBody>
      <dsp:txXfrm>
        <a:off x="7318" y="517701"/>
        <a:ext cx="2267921" cy="1360753"/>
      </dsp:txXfrm>
    </dsp:sp>
    <dsp:sp modelId="{3B06D0E7-FA61-094A-98C4-4CC8EB6A6DE0}">
      <dsp:nvSpPr>
        <dsp:cNvPr id="0" name=""/>
        <dsp:cNvSpPr/>
      </dsp:nvSpPr>
      <dsp:spPr>
        <a:xfrm>
          <a:off x="5062983" y="1152357"/>
          <a:ext cx="49102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91022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5295454" y="1195467"/>
        <a:ext cx="26081" cy="5221"/>
      </dsp:txXfrm>
    </dsp:sp>
    <dsp:sp modelId="{7344C9E7-1B66-B34D-A377-6F4C5B666C8F}">
      <dsp:nvSpPr>
        <dsp:cNvPr id="0" name=""/>
        <dsp:cNvSpPr/>
      </dsp:nvSpPr>
      <dsp:spPr>
        <a:xfrm>
          <a:off x="2796862" y="517701"/>
          <a:ext cx="2267921" cy="13607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500" b="1" kern="1200" dirty="0" err="1"/>
            <a:t>Faza</a:t>
          </a:r>
          <a:r>
            <a:rPr lang="fr-CH" sz="1500" b="1" kern="1200" dirty="0"/>
            <a:t> </a:t>
          </a:r>
          <a:r>
            <a:rPr lang="fr-CH" sz="1500" b="1" kern="1200" dirty="0" err="1"/>
            <a:t>analize</a:t>
          </a:r>
          <a:endParaRPr lang="en-CH" sz="15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H" sz="1300" b="0" kern="1200" dirty="0" err="1"/>
            <a:t>Priprava</a:t>
          </a:r>
          <a:r>
            <a:rPr lang="fr-CH" sz="1300" b="0" kern="1200" dirty="0"/>
            <a:t> </a:t>
          </a:r>
          <a:r>
            <a:rPr lang="fr-CH" sz="1300" b="0" kern="1200" dirty="0" err="1"/>
            <a:t>projektne</a:t>
          </a:r>
          <a:r>
            <a:rPr lang="fr-CH" sz="1300" b="0" kern="1200" dirty="0"/>
            <a:t> </a:t>
          </a:r>
          <a:r>
            <a:rPr lang="fr-CH" sz="1300" b="0" kern="1200" dirty="0" err="1"/>
            <a:t>delavnice</a:t>
          </a:r>
          <a:endParaRPr lang="en-CH" sz="1300" b="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H" sz="1300" b="0" kern="1200" dirty="0" err="1"/>
            <a:t>Izvedba</a:t>
          </a:r>
          <a:r>
            <a:rPr lang="fr-CH" sz="1300" b="0" kern="1200" dirty="0"/>
            <a:t> </a:t>
          </a:r>
          <a:r>
            <a:rPr lang="fr-CH" sz="1300" b="0" kern="1200" dirty="0" err="1"/>
            <a:t>projektne</a:t>
          </a:r>
          <a:r>
            <a:rPr lang="fr-CH" sz="1300" b="0" kern="1200" dirty="0"/>
            <a:t> </a:t>
          </a:r>
          <a:r>
            <a:rPr lang="fr-CH" sz="1300" b="0" kern="1200" dirty="0" err="1"/>
            <a:t>delavnice</a:t>
          </a:r>
          <a:endParaRPr lang="en-CH" sz="1300" b="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H" sz="1300" b="0" kern="1200" dirty="0" err="1"/>
            <a:t>Zaključna</a:t>
          </a:r>
          <a:r>
            <a:rPr lang="fr-CH" sz="1300" b="0" kern="1200" dirty="0"/>
            <a:t> </a:t>
          </a:r>
          <a:r>
            <a:rPr lang="fr-CH" sz="1300" b="0" kern="1200" dirty="0" err="1"/>
            <a:t>faza</a:t>
          </a:r>
          <a:r>
            <a:rPr lang="fr-CH" sz="1300" b="0" kern="1200" dirty="0"/>
            <a:t> </a:t>
          </a:r>
          <a:r>
            <a:rPr lang="fr-CH" sz="1300" b="0" kern="1200" dirty="0" err="1"/>
            <a:t>priprave</a:t>
          </a:r>
          <a:r>
            <a:rPr lang="fr-CH" sz="1300" b="0" kern="1200" dirty="0"/>
            <a:t> </a:t>
          </a:r>
          <a:r>
            <a:rPr lang="fr-CH" sz="1300" b="0" kern="1200" dirty="0" err="1"/>
            <a:t>za</a:t>
          </a:r>
          <a:r>
            <a:rPr lang="fr-CH" sz="1300" b="0" kern="1200" dirty="0"/>
            <a:t> </a:t>
          </a:r>
          <a:r>
            <a:rPr lang="fr-CH" sz="1300" b="0" kern="1200" dirty="0" err="1"/>
            <a:t>izvedbo</a:t>
          </a:r>
          <a:r>
            <a:rPr lang="fr-CH" sz="1300" b="0" kern="1200" dirty="0"/>
            <a:t> </a:t>
          </a:r>
          <a:r>
            <a:rPr lang="fr-CH" sz="1300" b="0" kern="1200" dirty="0" err="1"/>
            <a:t>projekta</a:t>
          </a:r>
          <a:endParaRPr lang="en-CH" sz="1300" b="0" kern="1200" dirty="0"/>
        </a:p>
      </dsp:txBody>
      <dsp:txXfrm>
        <a:off x="2796862" y="517701"/>
        <a:ext cx="2267921" cy="1360753"/>
      </dsp:txXfrm>
    </dsp:sp>
    <dsp:sp modelId="{40C52F09-2A64-3A40-BA3B-DF1CCDB09F4F}">
      <dsp:nvSpPr>
        <dsp:cNvPr id="0" name=""/>
        <dsp:cNvSpPr/>
      </dsp:nvSpPr>
      <dsp:spPr>
        <a:xfrm>
          <a:off x="7852527" y="1152357"/>
          <a:ext cx="49102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91022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H" sz="500" kern="1200"/>
        </a:p>
      </dsp:txBody>
      <dsp:txXfrm>
        <a:off x="8084998" y="1195467"/>
        <a:ext cx="26081" cy="5221"/>
      </dsp:txXfrm>
    </dsp:sp>
    <dsp:sp modelId="{CA88EE4F-7F1A-7B45-B27B-95952A5864A3}">
      <dsp:nvSpPr>
        <dsp:cNvPr id="0" name=""/>
        <dsp:cNvSpPr/>
      </dsp:nvSpPr>
      <dsp:spPr>
        <a:xfrm>
          <a:off x="5586406" y="517701"/>
          <a:ext cx="2267921" cy="13607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 err="1"/>
            <a:t>Faza</a:t>
          </a:r>
          <a:r>
            <a:rPr lang="en-US" sz="1500" b="1" kern="1200" dirty="0"/>
            <a:t> </a:t>
          </a:r>
          <a:r>
            <a:rPr lang="en-US" sz="1500" b="1" kern="1200" dirty="0" err="1"/>
            <a:t>načrtovanja</a:t>
          </a:r>
          <a:endParaRPr lang="en-CH" sz="15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300" b="0" kern="1200" dirty="0"/>
            <a:t>Izdelava projektne dokumentacije</a:t>
          </a:r>
          <a:endParaRPr lang="en-CH" sz="1300" b="0" kern="1200" dirty="0"/>
        </a:p>
      </dsp:txBody>
      <dsp:txXfrm>
        <a:off x="5586406" y="517701"/>
        <a:ext cx="2267921" cy="1360753"/>
      </dsp:txXfrm>
    </dsp:sp>
    <dsp:sp modelId="{82288D7E-3242-2E48-8062-2AA0CEC91B28}">
      <dsp:nvSpPr>
        <dsp:cNvPr id="0" name=""/>
        <dsp:cNvSpPr/>
      </dsp:nvSpPr>
      <dsp:spPr>
        <a:xfrm>
          <a:off x="1141278" y="1876654"/>
          <a:ext cx="8368632" cy="491022"/>
        </a:xfrm>
        <a:custGeom>
          <a:avLst/>
          <a:gdLst/>
          <a:ahLst/>
          <a:cxnLst/>
          <a:rect l="0" t="0" r="0" b="0"/>
          <a:pathLst>
            <a:path>
              <a:moveTo>
                <a:pt x="8368632" y="0"/>
              </a:moveTo>
              <a:lnTo>
                <a:pt x="8368632" y="262611"/>
              </a:lnTo>
              <a:lnTo>
                <a:pt x="0" y="262611"/>
              </a:lnTo>
              <a:lnTo>
                <a:pt x="0" y="491022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5115973" y="2119554"/>
        <a:ext cx="419243" cy="5221"/>
      </dsp:txXfrm>
    </dsp:sp>
    <dsp:sp modelId="{E5E1E586-BF3A-5441-948F-9ED42C57C30A}">
      <dsp:nvSpPr>
        <dsp:cNvPr id="0" name=""/>
        <dsp:cNvSpPr/>
      </dsp:nvSpPr>
      <dsp:spPr>
        <a:xfrm>
          <a:off x="8375950" y="517701"/>
          <a:ext cx="2267921" cy="13607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b="1" kern="1200" dirty="0"/>
            <a:t>Izdelava in testiranje</a:t>
          </a:r>
          <a:endParaRPr lang="en-CH" sz="15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300" b="0" kern="1200" dirty="0"/>
            <a:t>Razvoj aplikacij in modulov</a:t>
          </a:r>
          <a:endParaRPr lang="en-CH" sz="1300" b="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300" b="0" kern="1200" dirty="0"/>
            <a:t>Testiranje in kontrola aplikacij in modulov</a:t>
          </a:r>
          <a:endParaRPr lang="en-CH" sz="1300" b="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300" b="0" kern="1200" dirty="0"/>
            <a:t>Končno testiranje</a:t>
          </a:r>
          <a:endParaRPr lang="en-CH" sz="1300" b="0" kern="1200" dirty="0"/>
        </a:p>
      </dsp:txBody>
      <dsp:txXfrm>
        <a:off x="8375950" y="517701"/>
        <a:ext cx="2267921" cy="1360753"/>
      </dsp:txXfrm>
    </dsp:sp>
    <dsp:sp modelId="{0456F1F9-86C7-2E4B-A6D9-6F0A3831AA0D}">
      <dsp:nvSpPr>
        <dsp:cNvPr id="0" name=""/>
        <dsp:cNvSpPr/>
      </dsp:nvSpPr>
      <dsp:spPr>
        <a:xfrm>
          <a:off x="2273439" y="3034733"/>
          <a:ext cx="49102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91022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2505910" y="3077842"/>
        <a:ext cx="26081" cy="5221"/>
      </dsp:txXfrm>
    </dsp:sp>
    <dsp:sp modelId="{D7A3AD6C-4B04-DA48-84B0-F7016EE114BF}">
      <dsp:nvSpPr>
        <dsp:cNvPr id="0" name=""/>
        <dsp:cNvSpPr/>
      </dsp:nvSpPr>
      <dsp:spPr>
        <a:xfrm>
          <a:off x="7318" y="2400076"/>
          <a:ext cx="2267921" cy="13607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b="1" kern="1200" dirty="0"/>
            <a:t>Izdelava uporabniških navodil</a:t>
          </a:r>
          <a:endParaRPr lang="en-CH" sz="1500" b="1" kern="1200" dirty="0"/>
        </a:p>
      </dsp:txBody>
      <dsp:txXfrm>
        <a:off x="7318" y="2400076"/>
        <a:ext cx="2267921" cy="1360753"/>
      </dsp:txXfrm>
    </dsp:sp>
    <dsp:sp modelId="{BBFE38E9-17C6-F647-84BB-B09E1D2C6904}">
      <dsp:nvSpPr>
        <dsp:cNvPr id="0" name=""/>
        <dsp:cNvSpPr/>
      </dsp:nvSpPr>
      <dsp:spPr>
        <a:xfrm>
          <a:off x="5062983" y="3034733"/>
          <a:ext cx="49102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91022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5295454" y="3077842"/>
        <a:ext cx="26081" cy="5221"/>
      </dsp:txXfrm>
    </dsp:sp>
    <dsp:sp modelId="{36BA8F61-A7D3-EB47-A919-5B6289BBED99}">
      <dsp:nvSpPr>
        <dsp:cNvPr id="0" name=""/>
        <dsp:cNvSpPr/>
      </dsp:nvSpPr>
      <dsp:spPr>
        <a:xfrm>
          <a:off x="2796862" y="2400076"/>
          <a:ext cx="2267921" cy="13607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b="1" kern="1200" dirty="0"/>
            <a:t>Implementacija v delovno okolje</a:t>
          </a:r>
          <a:endParaRPr lang="en-CH" sz="15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300" b="0" kern="1200" dirty="0"/>
            <a:t>Konfiguracija hitrosti in varnosti sistema</a:t>
          </a:r>
          <a:endParaRPr lang="en-CH" sz="1300" b="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300" b="0" kern="1200" dirty="0"/>
            <a:t>Končna namestitev naročnikovih naprav</a:t>
          </a:r>
          <a:endParaRPr lang="en-CH" sz="1300" b="0" kern="1200" dirty="0"/>
        </a:p>
      </dsp:txBody>
      <dsp:txXfrm>
        <a:off x="2796862" y="2400076"/>
        <a:ext cx="2267921" cy="1360753"/>
      </dsp:txXfrm>
    </dsp:sp>
    <dsp:sp modelId="{0F62F5B3-2BF8-7B43-9B19-BA4B536F0D0A}">
      <dsp:nvSpPr>
        <dsp:cNvPr id="0" name=""/>
        <dsp:cNvSpPr/>
      </dsp:nvSpPr>
      <dsp:spPr>
        <a:xfrm>
          <a:off x="7852527" y="3034733"/>
          <a:ext cx="49102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91022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8084998" y="3077842"/>
        <a:ext cx="26081" cy="5221"/>
      </dsp:txXfrm>
    </dsp:sp>
    <dsp:sp modelId="{F04D71A3-3B4D-924B-9060-2A69B330E4FB}">
      <dsp:nvSpPr>
        <dsp:cNvPr id="0" name=""/>
        <dsp:cNvSpPr/>
      </dsp:nvSpPr>
      <dsp:spPr>
        <a:xfrm>
          <a:off x="5586406" y="2400076"/>
          <a:ext cx="2267921" cy="13607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b="1" kern="1200" dirty="0"/>
            <a:t>Uvajanje zaposlenih in vodstva</a:t>
          </a:r>
          <a:endParaRPr lang="en-CH" sz="1500" b="1" kern="1200" dirty="0"/>
        </a:p>
      </dsp:txBody>
      <dsp:txXfrm>
        <a:off x="5586406" y="2400076"/>
        <a:ext cx="2267921" cy="1360753"/>
      </dsp:txXfrm>
    </dsp:sp>
    <dsp:sp modelId="{98DB1E0E-B18D-7843-8062-B7399B9C9308}">
      <dsp:nvSpPr>
        <dsp:cNvPr id="0" name=""/>
        <dsp:cNvSpPr/>
      </dsp:nvSpPr>
      <dsp:spPr>
        <a:xfrm>
          <a:off x="8375950" y="2400076"/>
          <a:ext cx="2267921" cy="13607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b="1" kern="1200" dirty="0"/>
            <a:t>Zaključek in ocena uspešnosti projekta</a:t>
          </a:r>
          <a:endParaRPr lang="en-CH" sz="1500" b="1" kern="1200" dirty="0"/>
        </a:p>
      </dsp:txBody>
      <dsp:txXfrm>
        <a:off x="8375950" y="2400076"/>
        <a:ext cx="2267921" cy="13607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F86A24-93FC-4E94-B89E-9DA0F3EFD49C}">
      <dsp:nvSpPr>
        <dsp:cNvPr id="0" name=""/>
        <dsp:cNvSpPr/>
      </dsp:nvSpPr>
      <dsp:spPr>
        <a:xfrm>
          <a:off x="1113049" y="140873"/>
          <a:ext cx="3092049" cy="30919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800" kern="1200"/>
            <a:t>Financiranje</a:t>
          </a:r>
          <a:endParaRPr lang="en-GB" sz="2800" kern="1200"/>
        </a:p>
      </dsp:txBody>
      <dsp:txXfrm>
        <a:off x="1565869" y="593683"/>
        <a:ext cx="2186409" cy="2186363"/>
      </dsp:txXfrm>
    </dsp:sp>
    <dsp:sp modelId="{5957744B-071C-4819-B2DD-1A46C22E6542}">
      <dsp:nvSpPr>
        <dsp:cNvPr id="0" name=""/>
        <dsp:cNvSpPr/>
      </dsp:nvSpPr>
      <dsp:spPr>
        <a:xfrm>
          <a:off x="2877306" y="0"/>
          <a:ext cx="343880" cy="343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EDD76E-5686-46D3-A77D-DA1A37B4D5BD}">
      <dsp:nvSpPr>
        <dsp:cNvPr id="0" name=""/>
        <dsp:cNvSpPr/>
      </dsp:nvSpPr>
      <dsp:spPr>
        <a:xfrm>
          <a:off x="2063034" y="3003124"/>
          <a:ext cx="248997" cy="2492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D0C54E-D6F3-4F5B-AF6D-FCB53DC19A7B}">
      <dsp:nvSpPr>
        <dsp:cNvPr id="0" name=""/>
        <dsp:cNvSpPr/>
      </dsp:nvSpPr>
      <dsp:spPr>
        <a:xfrm>
          <a:off x="4404067" y="1395727"/>
          <a:ext cx="248997" cy="2492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45D181-099F-47B0-BE3E-FC44B13BD27E}">
      <dsp:nvSpPr>
        <dsp:cNvPr id="0" name=""/>
        <dsp:cNvSpPr/>
      </dsp:nvSpPr>
      <dsp:spPr>
        <a:xfrm>
          <a:off x="3212561" y="3268255"/>
          <a:ext cx="343880" cy="343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077D01-68B1-41C7-BF70-54D42000EE53}">
      <dsp:nvSpPr>
        <dsp:cNvPr id="0" name=""/>
        <dsp:cNvSpPr/>
      </dsp:nvSpPr>
      <dsp:spPr>
        <a:xfrm>
          <a:off x="2133765" y="488721"/>
          <a:ext cx="248997" cy="2492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D2B1CC-BDA7-4609-ABCA-3B7A43BE3816}">
      <dsp:nvSpPr>
        <dsp:cNvPr id="0" name=""/>
        <dsp:cNvSpPr/>
      </dsp:nvSpPr>
      <dsp:spPr>
        <a:xfrm>
          <a:off x="1348820" y="1914428"/>
          <a:ext cx="248997" cy="2492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91F94C-30DA-4DEC-9AB8-25BC4E217FDE}">
      <dsp:nvSpPr>
        <dsp:cNvPr id="0" name=""/>
        <dsp:cNvSpPr/>
      </dsp:nvSpPr>
      <dsp:spPr>
        <a:xfrm>
          <a:off x="146964" y="698947"/>
          <a:ext cx="1257061" cy="125666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000" kern="1200"/>
            <a:t>Kader</a:t>
          </a:r>
          <a:endParaRPr lang="en-GB" sz="2000" kern="1200"/>
        </a:p>
      </dsp:txBody>
      <dsp:txXfrm>
        <a:off x="331056" y="882981"/>
        <a:ext cx="888877" cy="888592"/>
      </dsp:txXfrm>
    </dsp:sp>
    <dsp:sp modelId="{6AA3CD24-2652-4CF9-A341-2D4563B356E9}">
      <dsp:nvSpPr>
        <dsp:cNvPr id="0" name=""/>
        <dsp:cNvSpPr/>
      </dsp:nvSpPr>
      <dsp:spPr>
        <a:xfrm>
          <a:off x="2529400" y="499557"/>
          <a:ext cx="343880" cy="343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00516F-9E02-4A86-AF00-90567AFB4219}">
      <dsp:nvSpPr>
        <dsp:cNvPr id="0" name=""/>
        <dsp:cNvSpPr/>
      </dsp:nvSpPr>
      <dsp:spPr>
        <a:xfrm>
          <a:off x="264849" y="2324044"/>
          <a:ext cx="621630" cy="6216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9A00AF-2A63-4924-965A-0889C0A3CE5E}">
      <dsp:nvSpPr>
        <dsp:cNvPr id="0" name=""/>
        <dsp:cNvSpPr/>
      </dsp:nvSpPr>
      <dsp:spPr>
        <a:xfrm>
          <a:off x="4242294" y="0"/>
          <a:ext cx="1257061" cy="125666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700" kern="1200"/>
            <a:t>Oprema</a:t>
          </a:r>
          <a:endParaRPr lang="en-GB" sz="1700" kern="1200"/>
        </a:p>
      </dsp:txBody>
      <dsp:txXfrm>
        <a:off x="4426386" y="184034"/>
        <a:ext cx="888877" cy="888592"/>
      </dsp:txXfrm>
    </dsp:sp>
    <dsp:sp modelId="{A1265151-97A5-41C3-AEF8-6FB83816C664}">
      <dsp:nvSpPr>
        <dsp:cNvPr id="0" name=""/>
        <dsp:cNvSpPr/>
      </dsp:nvSpPr>
      <dsp:spPr>
        <a:xfrm>
          <a:off x="3961277" y="975275"/>
          <a:ext cx="343880" cy="343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FD94A4-4B0F-4624-8291-7DD03143B334}">
      <dsp:nvSpPr>
        <dsp:cNvPr id="0" name=""/>
        <dsp:cNvSpPr/>
      </dsp:nvSpPr>
      <dsp:spPr>
        <a:xfrm>
          <a:off x="28503" y="3063808"/>
          <a:ext cx="248997" cy="2492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AC27FC-483C-4753-8D13-FC526A02D35B}">
      <dsp:nvSpPr>
        <dsp:cNvPr id="0" name=""/>
        <dsp:cNvSpPr/>
      </dsp:nvSpPr>
      <dsp:spPr>
        <a:xfrm>
          <a:off x="2511574" y="2709097"/>
          <a:ext cx="248997" cy="2492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A1DC43-7FA2-45D2-8CF8-F32CD63FF4E0}">
      <dsp:nvSpPr>
        <dsp:cNvPr id="0" name=""/>
        <dsp:cNvSpPr/>
      </dsp:nvSpPr>
      <dsp:spPr>
        <a:xfrm rot="5400000">
          <a:off x="588223" y="729596"/>
          <a:ext cx="646157" cy="73562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CD358D-DAE5-4ED5-A1B9-EC518BB7670E}">
      <dsp:nvSpPr>
        <dsp:cNvPr id="0" name=""/>
        <dsp:cNvSpPr/>
      </dsp:nvSpPr>
      <dsp:spPr>
        <a:xfrm>
          <a:off x="417030" y="13317"/>
          <a:ext cx="1087749" cy="761389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3100" kern="1200"/>
            <a:t>1</a:t>
          </a:r>
          <a:endParaRPr lang="en-GB" sz="3100" kern="1200"/>
        </a:p>
      </dsp:txBody>
      <dsp:txXfrm>
        <a:off x="454205" y="50492"/>
        <a:ext cx="1013399" cy="687039"/>
      </dsp:txXfrm>
    </dsp:sp>
    <dsp:sp modelId="{E1E6B907-4B86-462F-9446-54CABAC93DCD}">
      <dsp:nvSpPr>
        <dsp:cNvPr id="0" name=""/>
        <dsp:cNvSpPr/>
      </dsp:nvSpPr>
      <dsp:spPr>
        <a:xfrm>
          <a:off x="1505520" y="93773"/>
          <a:ext cx="1736733" cy="530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400" kern="1200"/>
            <a:t>Faza zajema podatkov</a:t>
          </a:r>
          <a:endParaRPr lang="en-GB" sz="1400" kern="1200"/>
        </a:p>
      </dsp:txBody>
      <dsp:txXfrm>
        <a:off x="1505520" y="93773"/>
        <a:ext cx="1736733" cy="530834"/>
      </dsp:txXfrm>
    </dsp:sp>
    <dsp:sp modelId="{1C24553A-C771-43B7-AE30-54D7C31CDD59}">
      <dsp:nvSpPr>
        <dsp:cNvPr id="0" name=""/>
        <dsp:cNvSpPr/>
      </dsp:nvSpPr>
      <dsp:spPr>
        <a:xfrm rot="5400000">
          <a:off x="1717029" y="1584888"/>
          <a:ext cx="646157" cy="73562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F62698-FD50-43EA-94B8-87C7D5A44A19}">
      <dsp:nvSpPr>
        <dsp:cNvPr id="0" name=""/>
        <dsp:cNvSpPr/>
      </dsp:nvSpPr>
      <dsp:spPr>
        <a:xfrm>
          <a:off x="1545836" y="868609"/>
          <a:ext cx="1087749" cy="761389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3100" kern="1200"/>
            <a:t>2</a:t>
          </a:r>
          <a:endParaRPr lang="en-GB" sz="3100" kern="1200"/>
        </a:p>
      </dsp:txBody>
      <dsp:txXfrm>
        <a:off x="1583011" y="905784"/>
        <a:ext cx="1013399" cy="687039"/>
      </dsp:txXfrm>
    </dsp:sp>
    <dsp:sp modelId="{0B79C2C6-7208-413A-B91D-4BB096C75366}">
      <dsp:nvSpPr>
        <dsp:cNvPr id="0" name=""/>
        <dsp:cNvSpPr/>
      </dsp:nvSpPr>
      <dsp:spPr>
        <a:xfrm>
          <a:off x="2582376" y="941225"/>
          <a:ext cx="893544" cy="6153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400" kern="1200"/>
            <a:t>Faza analize</a:t>
          </a:r>
          <a:endParaRPr lang="en-GB" sz="1400" kern="1200"/>
        </a:p>
      </dsp:txBody>
      <dsp:txXfrm>
        <a:off x="2582376" y="941225"/>
        <a:ext cx="893544" cy="615388"/>
      </dsp:txXfrm>
    </dsp:sp>
    <dsp:sp modelId="{E9E65E06-5601-4703-B797-102CD5ACDA10}">
      <dsp:nvSpPr>
        <dsp:cNvPr id="0" name=""/>
        <dsp:cNvSpPr/>
      </dsp:nvSpPr>
      <dsp:spPr>
        <a:xfrm>
          <a:off x="2674642" y="1764174"/>
          <a:ext cx="1087749" cy="761389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3100" kern="1200"/>
            <a:t>3</a:t>
          </a:r>
          <a:endParaRPr lang="en-GB" sz="3100" kern="1200"/>
        </a:p>
      </dsp:txBody>
      <dsp:txXfrm>
        <a:off x="2711817" y="1801349"/>
        <a:ext cx="1013399" cy="687039"/>
      </dsp:txXfrm>
    </dsp:sp>
    <dsp:sp modelId="{6DC0B6F3-0DF1-4112-8119-38E702D24F8F}">
      <dsp:nvSpPr>
        <dsp:cNvPr id="0" name=""/>
        <dsp:cNvSpPr/>
      </dsp:nvSpPr>
      <dsp:spPr>
        <a:xfrm>
          <a:off x="3728674" y="1732780"/>
          <a:ext cx="1209282" cy="8411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l-SI" sz="1500" kern="1200"/>
            <a:t>Faza načrtovanja</a:t>
          </a:r>
          <a:endParaRPr lang="en-GB" sz="1500" kern="1200"/>
        </a:p>
      </dsp:txBody>
      <dsp:txXfrm>
        <a:off x="3728674" y="1732780"/>
        <a:ext cx="1209282" cy="8411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09B364-05C9-454B-83EF-FECBFF88AA26}">
      <dsp:nvSpPr>
        <dsp:cNvPr id="0" name=""/>
        <dsp:cNvSpPr/>
      </dsp:nvSpPr>
      <dsp:spPr>
        <a:xfrm>
          <a:off x="1483805" y="1813527"/>
          <a:ext cx="452076" cy="8614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6038" y="0"/>
              </a:lnTo>
              <a:lnTo>
                <a:pt x="226038" y="861425"/>
              </a:lnTo>
              <a:lnTo>
                <a:pt x="452076" y="8614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1685522" y="2219918"/>
        <a:ext cx="48642" cy="48642"/>
      </dsp:txXfrm>
    </dsp:sp>
    <dsp:sp modelId="{AC5FD871-9F84-4BE8-B068-9F1F2AB34E22}">
      <dsp:nvSpPr>
        <dsp:cNvPr id="0" name=""/>
        <dsp:cNvSpPr/>
      </dsp:nvSpPr>
      <dsp:spPr>
        <a:xfrm>
          <a:off x="1483805" y="1767806"/>
          <a:ext cx="4520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2076" y="457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1698541" y="1802225"/>
        <a:ext cx="22603" cy="22603"/>
      </dsp:txXfrm>
    </dsp:sp>
    <dsp:sp modelId="{8A7476E7-84BC-406C-9DF2-5E14346833FE}">
      <dsp:nvSpPr>
        <dsp:cNvPr id="0" name=""/>
        <dsp:cNvSpPr/>
      </dsp:nvSpPr>
      <dsp:spPr>
        <a:xfrm>
          <a:off x="1483805" y="952101"/>
          <a:ext cx="452076" cy="861425"/>
        </a:xfrm>
        <a:custGeom>
          <a:avLst/>
          <a:gdLst/>
          <a:ahLst/>
          <a:cxnLst/>
          <a:rect l="0" t="0" r="0" b="0"/>
          <a:pathLst>
            <a:path>
              <a:moveTo>
                <a:pt x="0" y="861425"/>
              </a:moveTo>
              <a:lnTo>
                <a:pt x="226038" y="861425"/>
              </a:lnTo>
              <a:lnTo>
                <a:pt x="226038" y="0"/>
              </a:lnTo>
              <a:lnTo>
                <a:pt x="452076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1685522" y="1358493"/>
        <a:ext cx="48642" cy="48642"/>
      </dsp:txXfrm>
    </dsp:sp>
    <dsp:sp modelId="{DA5806E8-E558-40FB-9FF0-989DB4BB71B1}">
      <dsp:nvSpPr>
        <dsp:cNvPr id="0" name=""/>
        <dsp:cNvSpPr/>
      </dsp:nvSpPr>
      <dsp:spPr>
        <a:xfrm rot="16200000">
          <a:off x="-674291" y="1468956"/>
          <a:ext cx="3627054" cy="689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3600" kern="1200"/>
            <a:t>PROJEKTNI  SVET</a:t>
          </a:r>
          <a:endParaRPr lang="en-GB" sz="3600" kern="1200"/>
        </a:p>
      </dsp:txBody>
      <dsp:txXfrm>
        <a:off x="-674291" y="1468956"/>
        <a:ext cx="3627054" cy="689140"/>
      </dsp:txXfrm>
    </dsp:sp>
    <dsp:sp modelId="{1C77ADA3-8865-4286-8523-21518A158ED8}">
      <dsp:nvSpPr>
        <dsp:cNvPr id="0" name=""/>
        <dsp:cNvSpPr/>
      </dsp:nvSpPr>
      <dsp:spPr>
        <a:xfrm>
          <a:off x="1935881" y="607531"/>
          <a:ext cx="2260380" cy="689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300" kern="1200"/>
            <a:t>Predstavniki Izvajalca</a:t>
          </a:r>
          <a:endParaRPr lang="en-GB" sz="2300" kern="1200"/>
        </a:p>
      </dsp:txBody>
      <dsp:txXfrm>
        <a:off x="1935881" y="607531"/>
        <a:ext cx="2260380" cy="689140"/>
      </dsp:txXfrm>
    </dsp:sp>
    <dsp:sp modelId="{C0C85081-5F7F-42DC-9A57-26D64E9930B7}">
      <dsp:nvSpPr>
        <dsp:cNvPr id="0" name=""/>
        <dsp:cNvSpPr/>
      </dsp:nvSpPr>
      <dsp:spPr>
        <a:xfrm>
          <a:off x="1935881" y="1468956"/>
          <a:ext cx="2260380" cy="689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300" kern="1200"/>
            <a:t>Predstavniki naročnika</a:t>
          </a:r>
          <a:endParaRPr lang="en-GB" sz="2300" kern="1200"/>
        </a:p>
      </dsp:txBody>
      <dsp:txXfrm>
        <a:off x="1935881" y="1468956"/>
        <a:ext cx="2260380" cy="689140"/>
      </dsp:txXfrm>
    </dsp:sp>
    <dsp:sp modelId="{260B8275-C92B-4AA0-9CFE-368B1CA1E18A}">
      <dsp:nvSpPr>
        <dsp:cNvPr id="0" name=""/>
        <dsp:cNvSpPr/>
      </dsp:nvSpPr>
      <dsp:spPr>
        <a:xfrm>
          <a:off x="1935881" y="2330382"/>
          <a:ext cx="2260380" cy="689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300" kern="1200"/>
            <a:t>Predstavniki zun. izvajalca</a:t>
          </a:r>
          <a:endParaRPr lang="en-GB" sz="2300" kern="1200"/>
        </a:p>
      </dsp:txBody>
      <dsp:txXfrm>
        <a:off x="1935881" y="2330382"/>
        <a:ext cx="2260380" cy="68914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B81118-7099-4AD6-B081-E883AACB6297}">
      <dsp:nvSpPr>
        <dsp:cNvPr id="0" name=""/>
        <dsp:cNvSpPr/>
      </dsp:nvSpPr>
      <dsp:spPr>
        <a:xfrm rot="5400000">
          <a:off x="2361624" y="623047"/>
          <a:ext cx="1551047" cy="134941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100" kern="1200"/>
            <a:t>Organizacija dobrodelnega dogodka</a:t>
          </a:r>
          <a:endParaRPr lang="en-GB" sz="1100" kern="1200"/>
        </a:p>
      </dsp:txBody>
      <dsp:txXfrm rot="-5400000">
        <a:off x="2672725" y="763934"/>
        <a:ext cx="928845" cy="1067637"/>
      </dsp:txXfrm>
    </dsp:sp>
    <dsp:sp modelId="{B67DCD0E-84D2-4679-B0B2-E5FBC8B703FC}">
      <dsp:nvSpPr>
        <dsp:cNvPr id="0" name=""/>
        <dsp:cNvSpPr/>
      </dsp:nvSpPr>
      <dsp:spPr>
        <a:xfrm>
          <a:off x="3852801" y="832438"/>
          <a:ext cx="1730969" cy="930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FF7125-956E-4254-9B49-955027083121}">
      <dsp:nvSpPr>
        <dsp:cNvPr id="0" name=""/>
        <dsp:cNvSpPr/>
      </dsp:nvSpPr>
      <dsp:spPr>
        <a:xfrm rot="5400000">
          <a:off x="904260" y="623047"/>
          <a:ext cx="1551047" cy="134941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600" kern="1200"/>
        </a:p>
      </dsp:txBody>
      <dsp:txXfrm rot="-5400000">
        <a:off x="1215361" y="763934"/>
        <a:ext cx="928845" cy="1067637"/>
      </dsp:txXfrm>
    </dsp:sp>
    <dsp:sp modelId="{67472074-255C-47AA-B336-A442B513F8CF}">
      <dsp:nvSpPr>
        <dsp:cNvPr id="0" name=""/>
        <dsp:cNvSpPr/>
      </dsp:nvSpPr>
      <dsp:spPr>
        <a:xfrm rot="5400000">
          <a:off x="1630150" y="1939576"/>
          <a:ext cx="1551047" cy="134941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100" kern="1200"/>
            <a:t>Izbor programske opreme</a:t>
          </a:r>
          <a:endParaRPr lang="en-GB" sz="1100" kern="1200"/>
        </a:p>
      </dsp:txBody>
      <dsp:txXfrm rot="-5400000">
        <a:off x="1941251" y="2080463"/>
        <a:ext cx="928845" cy="1067637"/>
      </dsp:txXfrm>
    </dsp:sp>
    <dsp:sp modelId="{8AAC22F6-89D0-4171-AAFD-F94BA70E95F4}">
      <dsp:nvSpPr>
        <dsp:cNvPr id="0" name=""/>
        <dsp:cNvSpPr/>
      </dsp:nvSpPr>
      <dsp:spPr>
        <a:xfrm>
          <a:off x="0" y="2148967"/>
          <a:ext cx="1675131" cy="930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D49BF2-F9E0-4F3C-A2FD-632F948D322D}">
      <dsp:nvSpPr>
        <dsp:cNvPr id="0" name=""/>
        <dsp:cNvSpPr/>
      </dsp:nvSpPr>
      <dsp:spPr>
        <a:xfrm rot="5400000">
          <a:off x="3087515" y="1939576"/>
          <a:ext cx="1551047" cy="134941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600" kern="1200"/>
        </a:p>
      </dsp:txBody>
      <dsp:txXfrm rot="-5400000">
        <a:off x="3398616" y="2080463"/>
        <a:ext cx="928845" cy="1067637"/>
      </dsp:txXfrm>
    </dsp:sp>
    <dsp:sp modelId="{44C25D8D-4A2F-4278-8F6A-842089658936}">
      <dsp:nvSpPr>
        <dsp:cNvPr id="0" name=""/>
        <dsp:cNvSpPr/>
      </dsp:nvSpPr>
      <dsp:spPr>
        <a:xfrm rot="5400000">
          <a:off x="2361624" y="3256105"/>
          <a:ext cx="1551047" cy="134941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100" kern="1200"/>
            <a:t>Uvedba izobraževanja končnih uporabnikov</a:t>
          </a:r>
          <a:endParaRPr lang="en-GB" sz="1100" kern="1200"/>
        </a:p>
      </dsp:txBody>
      <dsp:txXfrm rot="-5400000">
        <a:off x="2672725" y="3396992"/>
        <a:ext cx="928845" cy="1067637"/>
      </dsp:txXfrm>
    </dsp:sp>
    <dsp:sp modelId="{DB70AA37-DC89-4C1C-AB15-9B58F582C40F}">
      <dsp:nvSpPr>
        <dsp:cNvPr id="0" name=""/>
        <dsp:cNvSpPr/>
      </dsp:nvSpPr>
      <dsp:spPr>
        <a:xfrm>
          <a:off x="3852801" y="3465496"/>
          <a:ext cx="1730969" cy="930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6F389A-F784-42B6-8BC8-BCF8D2D6A82B}">
      <dsp:nvSpPr>
        <dsp:cNvPr id="0" name=""/>
        <dsp:cNvSpPr/>
      </dsp:nvSpPr>
      <dsp:spPr>
        <a:xfrm rot="5400000">
          <a:off x="904260" y="3256105"/>
          <a:ext cx="1551047" cy="134941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600" kern="1200"/>
        </a:p>
      </dsp:txBody>
      <dsp:txXfrm rot="-5400000">
        <a:off x="1215361" y="3396992"/>
        <a:ext cx="928845" cy="106763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C427E3-F9EE-4A6B-B932-39EA974B1563}">
      <dsp:nvSpPr>
        <dsp:cNvPr id="0" name=""/>
        <dsp:cNvSpPr/>
      </dsp:nvSpPr>
      <dsp:spPr>
        <a:xfrm rot="16200000">
          <a:off x="1209392" y="1645161"/>
          <a:ext cx="3483661" cy="2128886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77800" rIns="160020" bIns="177800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l-SI" sz="2800" kern="1200">
            <a:solidFill>
              <a:schemeClr val="bg1"/>
            </a:solidFill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800" b="0" kern="120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Organizacija restavracije A&amp;E</a:t>
          </a:r>
          <a:endParaRPr lang="en-GB" sz="2800" b="0" kern="120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 rot="5400000">
        <a:off x="1990721" y="1071716"/>
        <a:ext cx="2024944" cy="3275777"/>
      </dsp:txXfrm>
    </dsp:sp>
    <dsp:sp modelId="{80C3A780-9E55-4BF1-9133-BC81CE49D62B}">
      <dsp:nvSpPr>
        <dsp:cNvPr id="0" name=""/>
        <dsp:cNvSpPr/>
      </dsp:nvSpPr>
      <dsp:spPr>
        <a:xfrm rot="5400000">
          <a:off x="3434946" y="1645161"/>
          <a:ext cx="3483661" cy="2128886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77800" rIns="106680" bIns="17780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l-SI" sz="2800" kern="1200">
            <a:solidFill>
              <a:schemeClr val="bg1"/>
            </a:solidFill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800" b="0" kern="120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Hotelirske storitve A&amp;E</a:t>
          </a:r>
          <a:endParaRPr lang="en-GB" sz="2800" b="0" kern="120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 rot="-5400000">
        <a:off x="4112333" y="1071716"/>
        <a:ext cx="2024944" cy="3275777"/>
      </dsp:txXfrm>
    </dsp:sp>
    <dsp:sp modelId="{52998F9A-FD2D-4AB4-9B37-6408CACD20E6}">
      <dsp:nvSpPr>
        <dsp:cNvPr id="0" name=""/>
        <dsp:cNvSpPr/>
      </dsp:nvSpPr>
      <dsp:spPr>
        <a:xfrm>
          <a:off x="2951004" y="0"/>
          <a:ext cx="2225554" cy="2225446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09270D-5954-4D11-93F9-C4144C084D2A}">
      <dsp:nvSpPr>
        <dsp:cNvPr id="0" name=""/>
        <dsp:cNvSpPr/>
      </dsp:nvSpPr>
      <dsp:spPr>
        <a:xfrm rot="10800000">
          <a:off x="2951004" y="3193220"/>
          <a:ext cx="2225554" cy="2225446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53AF69-347A-4B8F-A679-04FDA1DFD098}" type="datetimeFigureOut">
              <a:rPr lang="en-GB" smtClean="0"/>
              <a:t>18/05/2021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99C3B5-029D-4CC7-BF2A-55CF71B5F1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219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99C3B5-029D-4CC7-BF2A-55CF71B5F16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915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99C3B5-029D-4CC7-BF2A-55CF71B5F16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459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99C3B5-029D-4CC7-BF2A-55CF71B5F16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8930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5219B-33C9-D241-B888-3E02D9D4E2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F8A14D-5B3F-454B-B0D5-F432CC7087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9F1F32-BB0D-AA49-AA07-52D723CA0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4E9A-53C6-2440-9298-96AB53029493}" type="datetimeFigureOut">
              <a:rPr lang="en-SI" smtClean="0"/>
              <a:t>18/05/2021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953E6-604A-344B-A9CB-8D8D24180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759EC0-642E-1042-907B-5DA535057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6F48A-BCD7-AE4A-B880-6441C9FC3F92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604631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25DFF-F171-FC4D-B297-95E0B9867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FC8C87-8E9C-FA47-AF0F-3034C2B4A9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57394-D464-2F48-B339-6F7D1FAC4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4E9A-53C6-2440-9298-96AB53029493}" type="datetimeFigureOut">
              <a:rPr lang="en-SI" smtClean="0"/>
              <a:t>18/05/2021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7DEA90-D102-EE40-B07E-2133E8EDF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1725BB-1F87-B141-9913-690EC97DE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6F48A-BCD7-AE4A-B880-6441C9FC3F92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754277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36E261-6B6B-B84B-B408-BBC5F1DACE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00A64A-449E-E44B-8BAA-645AAA7ADF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D0285-067A-0E4B-BF02-50F4DE60C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4E9A-53C6-2440-9298-96AB53029493}" type="datetimeFigureOut">
              <a:rPr lang="en-SI" smtClean="0"/>
              <a:t>18/05/2021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3E05AE-E985-BE4D-AE4C-CC73733BD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4D33EA-58FE-6A4E-8614-B0518D26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6F48A-BCD7-AE4A-B880-6441C9FC3F92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627211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0CC0B-874F-A94D-9C18-A0C124D88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04861F-0A7F-EA43-B142-E837C43542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4BDB5-7B4A-AB4F-8E89-C913F6225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4E9A-53C6-2440-9298-96AB53029493}" type="datetimeFigureOut">
              <a:rPr lang="en-SI" smtClean="0"/>
              <a:t>18/05/2021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CF8D7A-8727-044E-A783-CC02C883A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B5BE57-5F9C-C54A-852A-7A8717026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6F48A-BCD7-AE4A-B880-6441C9FC3F92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882626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3AAB5-E5B8-9043-9029-03FFD3C52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85CF5-A509-0546-B789-8D13784A15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712E59-38EE-E146-870A-436EE151C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4E9A-53C6-2440-9298-96AB53029493}" type="datetimeFigureOut">
              <a:rPr lang="en-SI" smtClean="0"/>
              <a:t>18/05/2021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BA88E-3324-194C-AEBB-FB2B0D05E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E13BAA-EF48-8248-8BC2-BE8C6E653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6F48A-BCD7-AE4A-B880-6441C9FC3F92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617425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05371-9EA9-4C4D-A58D-FB8D7CAE9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ACBE1A-EFEC-9B4B-AF88-8BC3301226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E477C4-1A9C-4545-B30E-1F73FCC7C2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BCB6C5-7E66-5846-9A22-DA01206D0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4E9A-53C6-2440-9298-96AB53029493}" type="datetimeFigureOut">
              <a:rPr lang="en-SI" smtClean="0"/>
              <a:t>18/05/2021</a:t>
            </a:fld>
            <a:endParaRPr lang="en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D586E3-A81D-6B42-B4D5-0553EC341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77163B-CD6A-8446-93F4-DE52653E5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6F48A-BCD7-AE4A-B880-6441C9FC3F92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68072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F3EAE-D3E2-0443-A279-017926719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8108A2-51D4-6A42-910D-0C1EB043BA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D02186-D750-0B47-A282-CFB10D5D4C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4DA99D-2BD9-8448-A6D4-E6B068ED5A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6C368C-CD86-9C4C-BF00-E31E39128B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01C013-55B8-F641-BC4A-EC398D351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4E9A-53C6-2440-9298-96AB53029493}" type="datetimeFigureOut">
              <a:rPr lang="en-SI" smtClean="0"/>
              <a:t>18/05/2021</a:t>
            </a:fld>
            <a:endParaRPr lang="en-S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DFF065-6D68-4D4C-89BA-33DA670C7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4F0A6A-A1DA-3D40-A919-BC41A0342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6F48A-BCD7-AE4A-B880-6441C9FC3F92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97800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82F26-A0EA-A141-8AE8-DB898B426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A34C64-841E-DB4E-AA8D-22DD0D73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4E9A-53C6-2440-9298-96AB53029493}" type="datetimeFigureOut">
              <a:rPr lang="en-SI" smtClean="0"/>
              <a:t>18/05/2021</a:t>
            </a:fld>
            <a:endParaRPr lang="en-S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6C7074-3DE7-A843-ACF1-4569CF567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F507D2-48F8-E24B-AC50-50448D06A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6F48A-BCD7-AE4A-B880-6441C9FC3F92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889941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4CBD08-B99C-4142-B0F9-EC19B89E5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4E9A-53C6-2440-9298-96AB53029493}" type="datetimeFigureOut">
              <a:rPr lang="en-SI" smtClean="0"/>
              <a:t>18/05/2021</a:t>
            </a:fld>
            <a:endParaRPr lang="en-S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AFD047-00A7-E847-9C34-13BE9E5B4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2E6CB9-BE9B-5A4A-AEEB-69A8FFF3F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6F48A-BCD7-AE4A-B880-6441C9FC3F92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332567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B2D73-7FAD-2B49-B994-8E8146BE9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41AA3B-DEBE-3644-B60D-6C0C66004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F4B8EE-5F51-F749-9E08-526CF2B889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02DAE7-03FD-5744-88AA-A8D45A489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4E9A-53C6-2440-9298-96AB53029493}" type="datetimeFigureOut">
              <a:rPr lang="en-SI" smtClean="0"/>
              <a:t>18/05/2021</a:t>
            </a:fld>
            <a:endParaRPr lang="en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3AD36B-C41D-D64B-AFB7-C0B36440E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697386-7B95-3E42-8CD6-1D194D4DE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6F48A-BCD7-AE4A-B880-6441C9FC3F92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212804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CD17A-AD50-4C48-8823-545F6EC41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341664-539D-7543-8C66-4BF1C98605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25C70C-4E27-B14D-A36F-8CCB11743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83C6B-CA66-6449-88E6-0842CC6F1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04E9A-53C6-2440-9298-96AB53029493}" type="datetimeFigureOut">
              <a:rPr lang="en-SI" smtClean="0"/>
              <a:t>18/05/2021</a:t>
            </a:fld>
            <a:endParaRPr lang="en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1BB6DF-DDE7-4F45-934D-6FA1696B5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BC4ABA-6634-9447-A7AC-67D6AF2C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6F48A-BCD7-AE4A-B880-6441C9FC3F92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452399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E47225-3807-2C41-B48E-4823D226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A0EDC1-7BDC-C04A-A4E0-916F7A6D48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D847B-EC35-DD43-8741-1EDD350A1A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04E9A-53C6-2440-9298-96AB53029493}" type="datetimeFigureOut">
              <a:rPr lang="en-SI" smtClean="0"/>
              <a:t>18/05/2021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B25DAC-01BB-4F4B-8463-D54CF2043A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17E209-8A4C-B04D-B6B2-DBECCE939B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6F48A-BCD7-AE4A-B880-6441C9FC3F92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40175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hdphoto" Target="../media/hdphoto3.wdp"/><Relationship Id="rId18" Type="http://schemas.openxmlformats.org/officeDocument/2006/relationships/image" Target="../media/image23.png"/><Relationship Id="rId3" Type="http://schemas.openxmlformats.org/officeDocument/2006/relationships/diagramData" Target="../diagrams/data1.xml"/><Relationship Id="rId21" Type="http://schemas.microsoft.com/office/2007/relationships/hdphoto" Target="../media/hdphoto7.wdp"/><Relationship Id="rId7" Type="http://schemas.microsoft.com/office/2007/relationships/diagramDrawing" Target="../diagrams/drawing1.xml"/><Relationship Id="rId12" Type="http://schemas.openxmlformats.org/officeDocument/2006/relationships/image" Target="../media/image20.png"/><Relationship Id="rId17" Type="http://schemas.microsoft.com/office/2007/relationships/hdphoto" Target="../media/hdphoto5.wdp"/><Relationship Id="rId25" Type="http://schemas.microsoft.com/office/2007/relationships/hdphoto" Target="../media/hdphoto9.wdp"/><Relationship Id="rId2" Type="http://schemas.openxmlformats.org/officeDocument/2006/relationships/image" Target="../media/image17.png"/><Relationship Id="rId16" Type="http://schemas.openxmlformats.org/officeDocument/2006/relationships/image" Target="../media/image22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microsoft.com/office/2007/relationships/hdphoto" Target="../media/hdphoto2.wdp"/><Relationship Id="rId24" Type="http://schemas.openxmlformats.org/officeDocument/2006/relationships/image" Target="../media/image26.png"/><Relationship Id="rId5" Type="http://schemas.openxmlformats.org/officeDocument/2006/relationships/diagramQuickStyle" Target="../diagrams/quickStyle1.xml"/><Relationship Id="rId15" Type="http://schemas.microsoft.com/office/2007/relationships/hdphoto" Target="../media/hdphoto4.wdp"/><Relationship Id="rId23" Type="http://schemas.microsoft.com/office/2007/relationships/hdphoto" Target="../media/hdphoto8.wdp"/><Relationship Id="rId10" Type="http://schemas.openxmlformats.org/officeDocument/2006/relationships/image" Target="../media/image19.png"/><Relationship Id="rId19" Type="http://schemas.microsoft.com/office/2007/relationships/hdphoto" Target="../media/hdphoto6.wdp"/><Relationship Id="rId4" Type="http://schemas.openxmlformats.org/officeDocument/2006/relationships/diagramLayout" Target="../diagrams/layout1.xml"/><Relationship Id="rId9" Type="http://schemas.microsoft.com/office/2007/relationships/hdphoto" Target="../media/hdphoto1.wdp"/><Relationship Id="rId14" Type="http://schemas.openxmlformats.org/officeDocument/2006/relationships/image" Target="../media/image21.png"/><Relationship Id="rId22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34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36.jpeg"/><Relationship Id="rId7" Type="http://schemas.openxmlformats.org/officeDocument/2006/relationships/diagramQuickStyle" Target="../diagrams/quickStyle6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37.jpeg"/><Relationship Id="rId9" Type="http://schemas.microsoft.com/office/2007/relationships/diagramDrawing" Target="../diagrams/drawing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40.jpeg"/><Relationship Id="rId4" Type="http://schemas.openxmlformats.org/officeDocument/2006/relationships/diagramLayout" Target="../diagrams/layout7.xml"/><Relationship Id="rId9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8" descr="A picture containing text, area&#10;&#10;Description automatically generated">
            <a:extLst>
              <a:ext uri="{FF2B5EF4-FFF2-40B4-BE49-F238E27FC236}">
                <a16:creationId xmlns:a16="http://schemas.microsoft.com/office/drawing/2014/main" id="{ECEF6175-46CC-42BB-9BA5-C0C04B87AE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546" b="1520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4093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8" name="Rectangle 67">
            <a:extLst>
              <a:ext uri="{FF2B5EF4-FFF2-40B4-BE49-F238E27FC236}">
                <a16:creationId xmlns:a16="http://schemas.microsoft.com/office/drawing/2014/main" id="{DD38EE57-B708-47C9-A4A4-E25F09FAB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57A28182-58A5-4DBB-8F64-BD944BCA8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1" name="Freeform 44">
              <a:extLst>
                <a:ext uri="{FF2B5EF4-FFF2-40B4-BE49-F238E27FC236}">
                  <a16:creationId xmlns:a16="http://schemas.microsoft.com/office/drawing/2014/main" id="{E4A9080E-7BA6-45FC-8677-8B9D5F4DA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5">
              <a:extLst>
                <a:ext uri="{FF2B5EF4-FFF2-40B4-BE49-F238E27FC236}">
                  <a16:creationId xmlns:a16="http://schemas.microsoft.com/office/drawing/2014/main" id="{2163D516-75D4-4DE0-AC27-63719125A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6">
              <a:extLst>
                <a:ext uri="{FF2B5EF4-FFF2-40B4-BE49-F238E27FC236}">
                  <a16:creationId xmlns:a16="http://schemas.microsoft.com/office/drawing/2014/main" id="{E74A26A5-C23A-46D4-B0FF-155FB3834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7">
              <a:extLst>
                <a:ext uri="{FF2B5EF4-FFF2-40B4-BE49-F238E27FC236}">
                  <a16:creationId xmlns:a16="http://schemas.microsoft.com/office/drawing/2014/main" id="{08E0243F-1062-43C6-AD04-130DFF668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4C5517B-1B0F-47AA-93A5-367189969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0899A604-223D-4B03-8AE2-BCF44FF4E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rgbClr val="FFFFFF"/>
                </a:solidFill>
                <a:cs typeface="Calibri Light"/>
              </a:rPr>
              <a:t>Primer </a:t>
            </a:r>
            <a:r>
              <a:rPr lang="en-GB" sz="4000" b="1" dirty="0" err="1">
                <a:solidFill>
                  <a:srgbClr val="FFFFFF"/>
                </a:solidFill>
                <a:cs typeface="Calibri Light"/>
              </a:rPr>
              <a:t>izgleda</a:t>
            </a:r>
            <a:r>
              <a:rPr lang="en-GB" sz="4000" b="1" dirty="0">
                <a:solidFill>
                  <a:srgbClr val="FFFFFF"/>
                </a:solidFill>
                <a:cs typeface="Calibri Light"/>
              </a:rPr>
              <a:t> </a:t>
            </a:r>
            <a:r>
              <a:rPr lang="en-GB" sz="4000" b="1" dirty="0" err="1">
                <a:solidFill>
                  <a:srgbClr val="FFFFFF"/>
                </a:solidFill>
                <a:cs typeface="Calibri Light"/>
              </a:rPr>
              <a:t>mobilne</a:t>
            </a:r>
            <a:r>
              <a:rPr lang="en-GB" sz="4000" b="1" dirty="0">
                <a:solidFill>
                  <a:srgbClr val="FFFFFF"/>
                </a:solidFill>
                <a:cs typeface="Calibri Light"/>
              </a:rPr>
              <a:t> </a:t>
            </a:r>
            <a:r>
              <a:rPr lang="en-GB" sz="4000" b="1" dirty="0" err="1">
                <a:solidFill>
                  <a:srgbClr val="FFFFFF"/>
                </a:solidFill>
                <a:cs typeface="Calibri Light"/>
              </a:rPr>
              <a:t>aplikacije</a:t>
            </a:r>
            <a:endParaRPr lang="en-GB" sz="4000" b="1" dirty="0">
              <a:solidFill>
                <a:srgbClr val="FFFFFF"/>
              </a:solidFill>
              <a:cs typeface="Calibri Light"/>
            </a:endParaRPr>
          </a:p>
        </p:txBody>
      </p:sp>
      <p:pic>
        <p:nvPicPr>
          <p:cNvPr id="13" name="Picture 1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7398FA1-B9ED-7F4C-9345-6CFE8681C63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66035" y="2085368"/>
            <a:ext cx="2478834" cy="4167915"/>
          </a:xfrm>
          <a:prstGeom prst="rect">
            <a:avLst/>
          </a:prstGeom>
        </p:spPr>
      </p:pic>
      <p:pic>
        <p:nvPicPr>
          <p:cNvPr id="14" name="Picture 13" descr="Graphical user interface&#10;&#10;Description automatically generated">
            <a:extLst>
              <a:ext uri="{FF2B5EF4-FFF2-40B4-BE49-F238E27FC236}">
                <a16:creationId xmlns:a16="http://schemas.microsoft.com/office/drawing/2014/main" id="{C760C761-43FC-F344-8D57-64D712350A5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405576" y="2085368"/>
            <a:ext cx="3181540" cy="4167915"/>
          </a:xfrm>
          <a:prstGeom prst="rect">
            <a:avLst/>
          </a:prstGeom>
        </p:spPr>
      </p:pic>
      <p:pic>
        <p:nvPicPr>
          <p:cNvPr id="15" name="Picture 1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E91AD56-D664-9446-B1A8-0C931B4444A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344733" y="2354089"/>
            <a:ext cx="1981496" cy="3695451"/>
          </a:xfrm>
          <a:prstGeom prst="rect">
            <a:avLst/>
          </a:prstGeom>
        </p:spPr>
      </p:pic>
      <p:pic>
        <p:nvPicPr>
          <p:cNvPr id="16" name="Picture 15" descr="Table&#10;&#10;Description automatically generated">
            <a:extLst>
              <a:ext uri="{FF2B5EF4-FFF2-40B4-BE49-F238E27FC236}">
                <a16:creationId xmlns:a16="http://schemas.microsoft.com/office/drawing/2014/main" id="{5B45CA85-578D-1B4E-A9FF-FC3DDEA97F4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308806" y="2354755"/>
            <a:ext cx="1981496" cy="3704073"/>
          </a:xfrm>
          <a:prstGeom prst="rect">
            <a:avLst/>
          </a:prstGeom>
        </p:spPr>
      </p:pic>
      <p:pic>
        <p:nvPicPr>
          <p:cNvPr id="17" name="Picture 16" descr="Graphical user interface&#10;&#10;Description automatically generated">
            <a:extLst>
              <a:ext uri="{FF2B5EF4-FFF2-40B4-BE49-F238E27FC236}">
                <a16:creationId xmlns:a16="http://schemas.microsoft.com/office/drawing/2014/main" id="{F040E113-E6DA-D540-970C-60D004960D53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329786" y="2365935"/>
            <a:ext cx="1824866" cy="366943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44BDE1E-2E13-2248-AEC5-ECECED08A482}"/>
              </a:ext>
            </a:extLst>
          </p:cNvPr>
          <p:cNvSpPr txBox="1"/>
          <p:nvPr/>
        </p:nvSpPr>
        <p:spPr>
          <a:xfrm>
            <a:off x="1495024" y="6189934"/>
            <a:ext cx="2946555" cy="3420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sl-SI" sz="1000">
                <a:solidFill>
                  <a:srgbClr val="FFFFFF"/>
                </a:solidFill>
              </a:rPr>
              <a:t>Prijava</a:t>
            </a:r>
            <a:r>
              <a:rPr lang="sl-SI" sz="1000" dirty="0">
                <a:solidFill>
                  <a:srgbClr val="FFFFFF"/>
                </a:solidFill>
              </a:rPr>
              <a:t> v sistem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4DCB442-2D99-EB42-B55C-39952F4ACD81}"/>
              </a:ext>
            </a:extLst>
          </p:cNvPr>
          <p:cNvSpPr txBox="1"/>
          <p:nvPr/>
        </p:nvSpPr>
        <p:spPr>
          <a:xfrm>
            <a:off x="5728888" y="6189934"/>
            <a:ext cx="4637195" cy="3420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sl-SI" sz="1000">
                <a:solidFill>
                  <a:srgbClr val="FFFFFF"/>
                </a:solidFill>
              </a:rPr>
              <a:t>Rezervacija</a:t>
            </a:r>
            <a:r>
              <a:rPr lang="sl-SI" sz="1000" dirty="0">
                <a:solidFill>
                  <a:srgbClr val="FFFFFF"/>
                </a:solidFill>
              </a:rPr>
              <a:t> in pregled miz</a:t>
            </a:r>
          </a:p>
        </p:txBody>
      </p:sp>
    </p:spTree>
    <p:extLst>
      <p:ext uri="{BB962C8B-B14F-4D97-AF65-F5344CB8AC3E}">
        <p14:creationId xmlns:p14="http://schemas.microsoft.com/office/powerpoint/2010/main" val="1247804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8" name="Rectangle 67">
            <a:extLst>
              <a:ext uri="{FF2B5EF4-FFF2-40B4-BE49-F238E27FC236}">
                <a16:creationId xmlns:a16="http://schemas.microsoft.com/office/drawing/2014/main" id="{DD38EE57-B708-47C9-A4A4-E25F09FAB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57A28182-58A5-4DBB-8F64-BD944BCA8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1" name="Freeform 44">
              <a:extLst>
                <a:ext uri="{FF2B5EF4-FFF2-40B4-BE49-F238E27FC236}">
                  <a16:creationId xmlns:a16="http://schemas.microsoft.com/office/drawing/2014/main" id="{E4A9080E-7BA6-45FC-8677-8B9D5F4DA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5">
              <a:extLst>
                <a:ext uri="{FF2B5EF4-FFF2-40B4-BE49-F238E27FC236}">
                  <a16:creationId xmlns:a16="http://schemas.microsoft.com/office/drawing/2014/main" id="{2163D516-75D4-4DE0-AC27-63719125A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6">
              <a:extLst>
                <a:ext uri="{FF2B5EF4-FFF2-40B4-BE49-F238E27FC236}">
                  <a16:creationId xmlns:a16="http://schemas.microsoft.com/office/drawing/2014/main" id="{E74A26A5-C23A-46D4-B0FF-155FB3834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7">
              <a:extLst>
                <a:ext uri="{FF2B5EF4-FFF2-40B4-BE49-F238E27FC236}">
                  <a16:creationId xmlns:a16="http://schemas.microsoft.com/office/drawing/2014/main" id="{08E0243F-1062-43C6-AD04-130DFF668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4C5517B-1B0F-47AA-93A5-367189969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0899A604-223D-4B03-8AE2-BCF44FF4E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rgbClr val="FFFFFF"/>
                </a:solidFill>
                <a:cs typeface="Calibri Light"/>
              </a:rPr>
              <a:t>Primer </a:t>
            </a:r>
            <a:r>
              <a:rPr lang="en-GB" sz="4000" b="1" dirty="0" err="1">
                <a:solidFill>
                  <a:srgbClr val="FFFFFF"/>
                </a:solidFill>
                <a:cs typeface="Calibri Light"/>
              </a:rPr>
              <a:t>izgleda</a:t>
            </a:r>
            <a:r>
              <a:rPr lang="en-GB" sz="4000" b="1" dirty="0">
                <a:solidFill>
                  <a:srgbClr val="FFFFFF"/>
                </a:solidFill>
                <a:cs typeface="Calibri Light"/>
              </a:rPr>
              <a:t> </a:t>
            </a:r>
            <a:r>
              <a:rPr lang="en-GB" sz="4000" b="1" dirty="0" err="1">
                <a:solidFill>
                  <a:srgbClr val="FFFFFF"/>
                </a:solidFill>
                <a:cs typeface="Calibri Light"/>
              </a:rPr>
              <a:t>mobilne</a:t>
            </a:r>
            <a:r>
              <a:rPr lang="en-GB" sz="4000" b="1" dirty="0">
                <a:solidFill>
                  <a:srgbClr val="FFFFFF"/>
                </a:solidFill>
                <a:cs typeface="Calibri Light"/>
              </a:rPr>
              <a:t> </a:t>
            </a:r>
            <a:r>
              <a:rPr lang="en-GB" sz="4000" b="1" dirty="0" err="1">
                <a:solidFill>
                  <a:srgbClr val="FFFFFF"/>
                </a:solidFill>
                <a:cs typeface="Calibri Light"/>
              </a:rPr>
              <a:t>aplikacije</a:t>
            </a:r>
            <a:endParaRPr lang="en-GB" sz="4000" b="1" dirty="0">
              <a:solidFill>
                <a:srgbClr val="FFFFFF"/>
              </a:solidFill>
              <a:cs typeface="Calibri Light"/>
            </a:endParaRPr>
          </a:p>
        </p:txBody>
      </p:sp>
      <p:pic>
        <p:nvPicPr>
          <p:cNvPr id="20" name="Picture 19" descr="Table&#10;&#10;Description automatically generated">
            <a:extLst>
              <a:ext uri="{FF2B5EF4-FFF2-40B4-BE49-F238E27FC236}">
                <a16:creationId xmlns:a16="http://schemas.microsoft.com/office/drawing/2014/main" id="{59CF4159-6463-D547-8744-833CA9DD65A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456990" y="2177172"/>
            <a:ext cx="2108536" cy="413519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AF7BC72-A34F-7F46-AD24-48E28977EDC9}"/>
              </a:ext>
            </a:extLst>
          </p:cNvPr>
          <p:cNvSpPr txBox="1"/>
          <p:nvPr/>
        </p:nvSpPr>
        <p:spPr>
          <a:xfrm>
            <a:off x="1674951" y="6339142"/>
            <a:ext cx="1650586" cy="3519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sl-SI" sz="1000">
                <a:solidFill>
                  <a:srgbClr val="FFFFFF"/>
                </a:solidFill>
              </a:rPr>
              <a:t>Pregled sestavin</a:t>
            </a:r>
          </a:p>
        </p:txBody>
      </p:sp>
      <p:pic>
        <p:nvPicPr>
          <p:cNvPr id="22" name="Picture 21" descr="Table&#10;&#10;Description automatically generated">
            <a:extLst>
              <a:ext uri="{FF2B5EF4-FFF2-40B4-BE49-F238E27FC236}">
                <a16:creationId xmlns:a16="http://schemas.microsoft.com/office/drawing/2014/main" id="{307AA47A-8F63-5746-B562-8A518E5F184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871630" y="2177172"/>
            <a:ext cx="2054507" cy="413519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A311C62-6844-4E4C-9B25-5D222C0D8497}"/>
              </a:ext>
            </a:extLst>
          </p:cNvPr>
          <p:cNvSpPr txBox="1"/>
          <p:nvPr/>
        </p:nvSpPr>
        <p:spPr>
          <a:xfrm>
            <a:off x="4101463" y="6339143"/>
            <a:ext cx="1650586" cy="3519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sl-SI" sz="1000">
                <a:solidFill>
                  <a:srgbClr val="FFFFFF"/>
                </a:solidFill>
              </a:rPr>
              <a:t>Pregled</a:t>
            </a:r>
            <a:r>
              <a:rPr lang="sl-SI" sz="1000" dirty="0">
                <a:solidFill>
                  <a:srgbClr val="FFFFFF"/>
                </a:solidFill>
              </a:rPr>
              <a:t> osebja</a:t>
            </a:r>
          </a:p>
        </p:txBody>
      </p:sp>
      <p:pic>
        <p:nvPicPr>
          <p:cNvPr id="24" name="Picture 23" descr="Graphical user interface&#10;&#10;Description automatically generated">
            <a:extLst>
              <a:ext uri="{FF2B5EF4-FFF2-40B4-BE49-F238E27FC236}">
                <a16:creationId xmlns:a16="http://schemas.microsoft.com/office/drawing/2014/main" id="{5936A89C-B39E-8443-9C68-103710A1539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513263" y="2177172"/>
            <a:ext cx="4465887" cy="413519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1CADFDC-4EE8-1648-8AA2-DE2F2F48F871}"/>
              </a:ext>
            </a:extLst>
          </p:cNvPr>
          <p:cNvSpPr txBox="1"/>
          <p:nvPr/>
        </p:nvSpPr>
        <p:spPr>
          <a:xfrm>
            <a:off x="6686495" y="6339143"/>
            <a:ext cx="4148417" cy="3519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sl-SI" sz="1000">
                <a:solidFill>
                  <a:srgbClr val="FFFFFF"/>
                </a:solidFill>
              </a:rPr>
              <a:t>Račun</a:t>
            </a:r>
            <a:r>
              <a:rPr lang="sl-SI" sz="1000" dirty="0">
                <a:solidFill>
                  <a:srgbClr val="FFFFFF"/>
                </a:solidFill>
              </a:rPr>
              <a:t> in način plačila</a:t>
            </a:r>
          </a:p>
        </p:txBody>
      </p:sp>
    </p:spTree>
    <p:extLst>
      <p:ext uri="{BB962C8B-B14F-4D97-AF65-F5344CB8AC3E}">
        <p14:creationId xmlns:p14="http://schemas.microsoft.com/office/powerpoint/2010/main" val="1778386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8" name="Rectangle 67">
            <a:extLst>
              <a:ext uri="{FF2B5EF4-FFF2-40B4-BE49-F238E27FC236}">
                <a16:creationId xmlns:a16="http://schemas.microsoft.com/office/drawing/2014/main" id="{DD38EE57-B708-47C9-A4A4-E25F09FAB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57A28182-58A5-4DBB-8F64-BD944BCA8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1" name="Freeform 44">
              <a:extLst>
                <a:ext uri="{FF2B5EF4-FFF2-40B4-BE49-F238E27FC236}">
                  <a16:creationId xmlns:a16="http://schemas.microsoft.com/office/drawing/2014/main" id="{E4A9080E-7BA6-45FC-8677-8B9D5F4DA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5">
              <a:extLst>
                <a:ext uri="{FF2B5EF4-FFF2-40B4-BE49-F238E27FC236}">
                  <a16:creationId xmlns:a16="http://schemas.microsoft.com/office/drawing/2014/main" id="{2163D516-75D4-4DE0-AC27-63719125A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6">
              <a:extLst>
                <a:ext uri="{FF2B5EF4-FFF2-40B4-BE49-F238E27FC236}">
                  <a16:creationId xmlns:a16="http://schemas.microsoft.com/office/drawing/2014/main" id="{E74A26A5-C23A-46D4-B0FF-155FB3834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7">
              <a:extLst>
                <a:ext uri="{FF2B5EF4-FFF2-40B4-BE49-F238E27FC236}">
                  <a16:creationId xmlns:a16="http://schemas.microsoft.com/office/drawing/2014/main" id="{08E0243F-1062-43C6-AD04-130DFF668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4C5517B-1B0F-47AA-93A5-367189969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0899A604-223D-4B03-8AE2-BCF44FF4E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r>
              <a:rPr lang="en-GB" sz="4000" b="1" dirty="0" err="1">
                <a:solidFill>
                  <a:srgbClr val="FFFFFF"/>
                </a:solidFill>
                <a:cs typeface="Calibri Light"/>
              </a:rPr>
              <a:t>Funkcionalnosti</a:t>
            </a:r>
            <a:endParaRPr lang="en-GB" sz="4000" b="1" dirty="0">
              <a:solidFill>
                <a:srgbClr val="FFFFFF"/>
              </a:solidFill>
              <a:cs typeface="Calibri Light"/>
            </a:endParaRPr>
          </a:p>
        </p:txBody>
      </p:sp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3230C8EB-613B-5E49-8546-C0651D6323E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59589" y="3959801"/>
            <a:ext cx="1374239" cy="1374239"/>
          </a:xfrm>
          <a:prstGeom prst="rect">
            <a:avLst/>
          </a:prstGeom>
        </p:spPr>
      </p:pic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89FE1B51-6234-AE4D-B2CA-29FC555781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1986731"/>
              </p:ext>
            </p:extLst>
          </p:nvPr>
        </p:nvGraphicFramePr>
        <p:xfrm>
          <a:off x="3393292" y="2464186"/>
          <a:ext cx="5306832" cy="43299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58729C03-3F3E-D941-B2A0-E324979191C4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452" b="96117" l="1047" r="96628">
                        <a14:foregroundMark x1="72674" y1="78101" x2="72674" y2="78101"/>
                        <a14:foregroundMark x1="58140" y1="51025" x2="68721" y2="85545"/>
                        <a14:foregroundMark x1="25000" y1="38727" x2="2674" y2="82309"/>
                        <a14:foregroundMark x1="2674" y1="82309" x2="60233" y2="96548"/>
                        <a14:foregroundMark x1="60233" y1="96548" x2="77791" y2="45092"/>
                        <a14:foregroundMark x1="77791" y1="45092" x2="26047" y2="39914"/>
                        <a14:foregroundMark x1="26047" y1="39914" x2="25000" y2="37540"/>
                        <a14:foregroundMark x1="2442" y1="63323" x2="1047" y2="87918"/>
                        <a14:foregroundMark x1="91279" y1="66990" x2="92558" y2="81769"/>
                        <a14:foregroundMark x1="92558" y1="73247" x2="92558" y2="73247"/>
                        <a14:foregroundMark x1="92791" y1="64725" x2="96860" y2="80583"/>
                        <a14:foregroundMark x1="24651" y1="10356" x2="23256" y2="11003"/>
                        <a14:foregroundMark x1="52558" y1="28047" x2="54651" y2="26214"/>
                        <a14:foregroundMark x1="39651" y1="7875" x2="47791" y2="7228"/>
                        <a14:foregroundMark x1="47093" y1="4099" x2="48488" y2="345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65394" y="3390818"/>
            <a:ext cx="577068" cy="621802"/>
          </a:xfrm>
          <a:prstGeom prst="rect">
            <a:avLst/>
          </a:prstGeom>
        </p:spPr>
      </p:pic>
      <p:pic>
        <p:nvPicPr>
          <p:cNvPr id="26" name="Picture 25" descr="A red and yellow logo&#10;&#10;Description automatically generated with medium confidence">
            <a:extLst>
              <a:ext uri="{FF2B5EF4-FFF2-40B4-BE49-F238E27FC236}">
                <a16:creationId xmlns:a16="http://schemas.microsoft.com/office/drawing/2014/main" id="{EA277760-7C87-AA4B-85D1-13EB6B5955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794" b="94588" l="2500" r="94881">
                        <a14:foregroundMark x1="8690" y1="40464" x2="4881" y2="45619"/>
                        <a14:foregroundMark x1="4881" y1="45619" x2="3690" y2="57216"/>
                        <a14:foregroundMark x1="3690" y1="57216" x2="7381" y2="66237"/>
                        <a14:foregroundMark x1="7381" y1="66237" x2="10119" y2="66753"/>
                        <a14:foregroundMark x1="3452" y1="46649" x2="2857" y2="56701"/>
                        <a14:foregroundMark x1="2857" y1="56701" x2="3929" y2="60567"/>
                        <a14:foregroundMark x1="42024" y1="81443" x2="70476" y2="81701"/>
                        <a14:foregroundMark x1="70476" y1="81701" x2="76548" y2="80928"/>
                        <a14:foregroundMark x1="76548" y1="80928" x2="89762" y2="66237"/>
                        <a14:foregroundMark x1="89762" y1="66237" x2="90952" y2="35309"/>
                        <a14:foregroundMark x1="90952" y1="35309" x2="90595" y2="33247"/>
                        <a14:foregroundMark x1="92381" y1="12113" x2="96786" y2="15206"/>
                        <a14:foregroundMark x1="96786" y1="15206" x2="96190" y2="90206"/>
                        <a14:foregroundMark x1="96190" y1="90206" x2="90714" y2="94588"/>
                        <a14:foregroundMark x1="90714" y1="94588" x2="82381" y2="93814"/>
                        <a14:foregroundMark x1="92381" y1="12371" x2="96429" y2="19588"/>
                        <a14:foregroundMark x1="96429" y1="19588" x2="96429" y2="80928"/>
                        <a14:foregroundMark x1="96429" y1="80928" x2="94881" y2="90979"/>
                        <a14:foregroundMark x1="94881" y1="90979" x2="91429" y2="91753"/>
                        <a14:foregroundMark x1="62857" y1="52835" x2="62857" y2="5283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03475" y="2376537"/>
            <a:ext cx="1101047" cy="508579"/>
          </a:xfrm>
          <a:prstGeom prst="rect">
            <a:avLst/>
          </a:prstGeom>
        </p:spPr>
      </p:pic>
      <p:pic>
        <p:nvPicPr>
          <p:cNvPr id="27" name="Picture 26" descr="Icon&#10;&#10;Description automatically generated">
            <a:extLst>
              <a:ext uri="{FF2B5EF4-FFF2-40B4-BE49-F238E27FC236}">
                <a16:creationId xmlns:a16="http://schemas.microsoft.com/office/drawing/2014/main" id="{2544732A-415E-054A-803A-670B014B9D7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3739" t="5513" r="25657" b="7160"/>
          <a:stretch/>
        </p:blipFill>
        <p:spPr>
          <a:xfrm>
            <a:off x="8265394" y="5196850"/>
            <a:ext cx="659937" cy="645361"/>
          </a:xfrm>
          <a:prstGeom prst="rect">
            <a:avLst/>
          </a:prstGeom>
        </p:spPr>
      </p:pic>
      <p:pic>
        <p:nvPicPr>
          <p:cNvPr id="1042" name="Slika 1042">
            <a:extLst>
              <a:ext uri="{FF2B5EF4-FFF2-40B4-BE49-F238E27FC236}">
                <a16:creationId xmlns:a16="http://schemas.microsoft.com/office/drawing/2014/main" id="{DE333618-4545-49FC-B912-4C82286A629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550" b="89948" l="4667" r="90556">
                        <a14:foregroundMark x1="40778" y1="42408" x2="62667" y2="38010"/>
                        <a14:foregroundMark x1="62667" y1="38010" x2="64778" y2="36230"/>
                        <a14:foregroundMark x1="70889" y1="30890" x2="48333" y2="32880"/>
                        <a14:foregroundMark x1="48333" y1="32880" x2="38000" y2="36649"/>
                        <a14:foregroundMark x1="7444" y1="31728" x2="8444" y2="38010"/>
                        <a14:foregroundMark x1="60556" y1="11414" x2="79444" y2="22199"/>
                        <a14:foregroundMark x1="79444" y1="22199" x2="87889" y2="37068"/>
                        <a14:foregroundMark x1="87889" y1="37068" x2="89222" y2="45969"/>
                        <a14:foregroundMark x1="55333" y1="11414" x2="72222" y2="5654"/>
                        <a14:foregroundMark x1="72222" y1="5654" x2="76000" y2="11414"/>
                        <a14:foregroundMark x1="59111" y1="10995" x2="54444" y2="12775"/>
                        <a14:foregroundMark x1="68111" y1="29529" x2="56556" y2="43246"/>
                        <a14:foregroundMark x1="56556" y1="43246" x2="62889" y2="38848"/>
                        <a14:foregroundMark x1="64778" y1="31728" x2="47444" y2="34764"/>
                        <a14:foregroundMark x1="47444" y1="34764" x2="38000" y2="40209"/>
                        <a14:foregroundMark x1="75111" y1="30471" x2="53889" y2="31204"/>
                        <a14:foregroundMark x1="53889" y1="31204" x2="42222" y2="37487"/>
                        <a14:foregroundMark x1="72333" y1="25550" x2="74111" y2="37068"/>
                        <a14:foregroundMark x1="74111" y1="25969" x2="76000" y2="30471"/>
                        <a14:foregroundMark x1="76000" y1="29948" x2="76000" y2="29948"/>
                        <a14:foregroundMark x1="77444" y1="31728" x2="73222" y2="33508"/>
                        <a14:foregroundMark x1="77444" y1="32251" x2="52444" y2="35707"/>
                        <a14:foregroundMark x1="52444" y1="35707" x2="37556" y2="44188"/>
                        <a14:foregroundMark x1="37556" y1="44188" x2="25333" y2="44188"/>
                        <a14:foregroundMark x1="39444" y1="40628" x2="30000" y2="41466"/>
                        <a14:foregroundMark x1="54000" y1="12251" x2="61000" y2="11414"/>
                        <a14:foregroundMark x1="88222" y1="41047" x2="90556" y2="46806"/>
                        <a14:foregroundMark x1="74111" y1="27330" x2="76000" y2="31309"/>
                        <a14:foregroundMark x1="74111" y1="25969" x2="77444" y2="30890"/>
                        <a14:foregroundMark x1="4667" y1="32670" x2="7000" y2="352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76322" y="4980497"/>
            <a:ext cx="847623" cy="8994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24CBB05-EB15-7742-8D9B-AA24D0B4C2F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7916" b="94184" l="3780" r="96220">
                        <a14:foregroundMark x1="5366" y1="25687" x2="4878" y2="53473"/>
                        <a14:foregroundMark x1="4878" y1="53473" x2="4390" y2="52504"/>
                        <a14:foregroundMark x1="27927" y1="26656" x2="59878" y2="44588"/>
                        <a14:foregroundMark x1="59878" y1="44588" x2="62317" y2="44588"/>
                        <a14:foregroundMark x1="29390" y1="7916" x2="33780" y2="8239"/>
                        <a14:foregroundMark x1="92195" y1="43942" x2="92317" y2="69952"/>
                        <a14:foregroundMark x1="92317" y1="69952" x2="92195" y2="69952"/>
                        <a14:foregroundMark x1="96220" y1="45073" x2="95122" y2="67367"/>
                        <a14:foregroundMark x1="51707" y1="89661" x2="70854" y2="90953"/>
                        <a14:foregroundMark x1="70854" y1="90953" x2="76098" y2="87399"/>
                        <a14:foregroundMark x1="69756" y1="94184" x2="62805" y2="935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61803" y="5398322"/>
            <a:ext cx="788430" cy="594207"/>
          </a:xfrm>
          <a:prstGeom prst="rect">
            <a:avLst/>
          </a:prstGeom>
        </p:spPr>
      </p:pic>
      <p:pic>
        <p:nvPicPr>
          <p:cNvPr id="5" name="Picture 4" descr="Icon&#10;&#10;Description automatically generated with medium confidence">
            <a:extLst>
              <a:ext uri="{FF2B5EF4-FFF2-40B4-BE49-F238E27FC236}">
                <a16:creationId xmlns:a16="http://schemas.microsoft.com/office/drawing/2014/main" id="{44D6DE24-8B74-AA47-9D6A-3725847647A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4297" b="98828" l="9610" r="89610">
                        <a14:foregroundMark x1="62597" y1="4297" x2="62597" y2="13477"/>
                        <a14:foregroundMark x1="42597" y1="98828" x2="51429" y2="970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66583" y="5908480"/>
            <a:ext cx="624569" cy="832759"/>
          </a:xfrm>
          <a:prstGeom prst="rect">
            <a:avLst/>
          </a:prstGeom>
        </p:spPr>
      </p:pic>
      <p:pic>
        <p:nvPicPr>
          <p:cNvPr id="8" name="Picture 7" descr="A silhouette of a person throwing a frisbee&#10;&#10;Description automatically generated">
            <a:extLst>
              <a:ext uri="{FF2B5EF4-FFF2-40B4-BE49-F238E27FC236}">
                <a16:creationId xmlns:a16="http://schemas.microsoft.com/office/drawing/2014/main" id="{B123AC6A-D2E7-CC49-8FAF-A46D39E6609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8929" b="90000" l="9615" r="89904">
                        <a14:foregroundMark x1="52404" y1="8929" x2="50481" y2="13214"/>
                        <a14:foregroundMark x1="32212" y1="24286" x2="30769" y2="32500"/>
                        <a14:foregroundMark x1="32212" y1="22857" x2="36538" y2="36429"/>
                        <a14:foregroundMark x1="30769" y1="23571" x2="39423" y2="32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03475" y="5782836"/>
            <a:ext cx="832886" cy="1121192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D778A96B-8374-064A-8A3A-EB5FC6CB7EA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90000" l="10000" r="90000">
                        <a14:foregroundMark x1="21500" y1="64125" x2="18000" y2="51125"/>
                        <a14:foregroundMark x1="38375" y1="46375" x2="38375" y2="46375"/>
                        <a14:foregroundMark x1="54875" y1="46375" x2="54875" y2="46375"/>
                        <a14:foregroundMark x1="66750" y1="47125" x2="66750" y2="47125"/>
                        <a14:foregroundMark x1="36000" y1="51250" x2="50625" y2="496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6598" y="2589841"/>
            <a:ext cx="1173589" cy="1173589"/>
          </a:xfrm>
          <a:prstGeom prst="rect">
            <a:avLst/>
          </a:prstGeom>
        </p:spPr>
      </p:pic>
      <p:pic>
        <p:nvPicPr>
          <p:cNvPr id="14" name="Picture 13" descr="A person sitting on a chair&#10;&#10;Description automatically generated with low confidence">
            <a:extLst>
              <a:ext uri="{FF2B5EF4-FFF2-40B4-BE49-F238E27FC236}">
                <a16:creationId xmlns:a16="http://schemas.microsoft.com/office/drawing/2014/main" id="{AD90971E-99E3-D84F-A993-A8C811DE245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2181" b="95639" l="4348" r="98913">
                        <a14:foregroundMark x1="17120" y1="15265" x2="8424" y2="6854"/>
                        <a14:foregroundMark x1="8424" y1="6854" x2="17120" y2="13396"/>
                        <a14:foregroundMark x1="17120" y1="13396" x2="16576" y2="12150"/>
                        <a14:foregroundMark x1="13587" y1="2492" x2="10054" y2="3115"/>
                        <a14:foregroundMark x1="5435" y1="28037" x2="4348" y2="50156"/>
                        <a14:foregroundMark x1="64402" y1="92835" x2="74728" y2="93769"/>
                        <a14:foregroundMark x1="74728" y1="93769" x2="75543" y2="95639"/>
                        <a14:foregroundMark x1="98913" y1="61682" x2="91033" y2="6729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88526" y="5476266"/>
            <a:ext cx="739853" cy="645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831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8" name="Rectangle 67">
            <a:extLst>
              <a:ext uri="{FF2B5EF4-FFF2-40B4-BE49-F238E27FC236}">
                <a16:creationId xmlns:a16="http://schemas.microsoft.com/office/drawing/2014/main" id="{DD38EE57-B708-47C9-A4A4-E25F09FAB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57A28182-58A5-4DBB-8F64-BD944BCA8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1" name="Freeform 44">
              <a:extLst>
                <a:ext uri="{FF2B5EF4-FFF2-40B4-BE49-F238E27FC236}">
                  <a16:creationId xmlns:a16="http://schemas.microsoft.com/office/drawing/2014/main" id="{E4A9080E-7BA6-45FC-8677-8B9D5F4DA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5">
              <a:extLst>
                <a:ext uri="{FF2B5EF4-FFF2-40B4-BE49-F238E27FC236}">
                  <a16:creationId xmlns:a16="http://schemas.microsoft.com/office/drawing/2014/main" id="{2163D516-75D4-4DE0-AC27-63719125A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6">
              <a:extLst>
                <a:ext uri="{FF2B5EF4-FFF2-40B4-BE49-F238E27FC236}">
                  <a16:creationId xmlns:a16="http://schemas.microsoft.com/office/drawing/2014/main" id="{E74A26A5-C23A-46D4-B0FF-155FB3834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7">
              <a:extLst>
                <a:ext uri="{FF2B5EF4-FFF2-40B4-BE49-F238E27FC236}">
                  <a16:creationId xmlns:a16="http://schemas.microsoft.com/office/drawing/2014/main" id="{08E0243F-1062-43C6-AD04-130DFF668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4C5517B-1B0F-47AA-93A5-367189969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0899A604-223D-4B03-8AE2-BCF44FF4E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r>
              <a:rPr lang="en-GB" sz="4000" b="1" dirty="0" err="1">
                <a:solidFill>
                  <a:srgbClr val="FFFFFF"/>
                </a:solidFill>
                <a:cs typeface="Calibri Light"/>
              </a:rPr>
              <a:t>Projektna</a:t>
            </a:r>
            <a:r>
              <a:rPr lang="en-GB" sz="4000" b="1" dirty="0">
                <a:solidFill>
                  <a:srgbClr val="FFFFFF"/>
                </a:solidFill>
                <a:cs typeface="Calibri Light"/>
              </a:rPr>
              <a:t> </a:t>
            </a:r>
            <a:r>
              <a:rPr lang="en-GB" sz="4000" b="1" dirty="0" err="1">
                <a:solidFill>
                  <a:srgbClr val="FFFFFF"/>
                </a:solidFill>
                <a:cs typeface="Calibri Light"/>
              </a:rPr>
              <a:t>časovnica</a:t>
            </a:r>
            <a:endParaRPr lang="en-GB" sz="4000" b="1" dirty="0">
              <a:solidFill>
                <a:srgbClr val="FFFFFF"/>
              </a:solidFill>
              <a:cs typeface="Calibri Light"/>
            </a:endParaRPr>
          </a:p>
        </p:txBody>
      </p:sp>
      <p:graphicFrame>
        <p:nvGraphicFramePr>
          <p:cNvPr id="20" name="Diagram 19">
            <a:extLst>
              <a:ext uri="{FF2B5EF4-FFF2-40B4-BE49-F238E27FC236}">
                <a16:creationId xmlns:a16="http://schemas.microsoft.com/office/drawing/2014/main" id="{5600449D-6F55-4940-90C8-EB33B05849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9115625"/>
              </p:ext>
            </p:extLst>
          </p:nvPr>
        </p:nvGraphicFramePr>
        <p:xfrm>
          <a:off x="880088" y="2657692"/>
          <a:ext cx="10651190" cy="42785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523528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8" name="Rectangle 67">
            <a:extLst>
              <a:ext uri="{FF2B5EF4-FFF2-40B4-BE49-F238E27FC236}">
                <a16:creationId xmlns:a16="http://schemas.microsoft.com/office/drawing/2014/main" id="{DD38EE57-B708-47C9-A4A4-E25F09FAB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57A28182-58A5-4DBB-8F64-BD944BCA8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1" name="Freeform 44">
              <a:extLst>
                <a:ext uri="{FF2B5EF4-FFF2-40B4-BE49-F238E27FC236}">
                  <a16:creationId xmlns:a16="http://schemas.microsoft.com/office/drawing/2014/main" id="{E4A9080E-7BA6-45FC-8677-8B9D5F4DA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5">
              <a:extLst>
                <a:ext uri="{FF2B5EF4-FFF2-40B4-BE49-F238E27FC236}">
                  <a16:creationId xmlns:a16="http://schemas.microsoft.com/office/drawing/2014/main" id="{2163D516-75D4-4DE0-AC27-63719125A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6">
              <a:extLst>
                <a:ext uri="{FF2B5EF4-FFF2-40B4-BE49-F238E27FC236}">
                  <a16:creationId xmlns:a16="http://schemas.microsoft.com/office/drawing/2014/main" id="{E74A26A5-C23A-46D4-B0FF-155FB3834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7">
              <a:extLst>
                <a:ext uri="{FF2B5EF4-FFF2-40B4-BE49-F238E27FC236}">
                  <a16:creationId xmlns:a16="http://schemas.microsoft.com/office/drawing/2014/main" id="{08E0243F-1062-43C6-AD04-130DFF668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4C5517B-1B0F-47AA-93A5-367189969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0899A604-223D-4B03-8AE2-BCF44FF4E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r>
              <a:rPr lang="en-GB" sz="4000" b="1" dirty="0" err="1">
                <a:solidFill>
                  <a:srgbClr val="FFFFFF"/>
                </a:solidFill>
                <a:cs typeface="Calibri Light"/>
              </a:rPr>
              <a:t>Funkcionalnosti</a:t>
            </a:r>
            <a:r>
              <a:rPr lang="en-GB" sz="4000" b="1" dirty="0">
                <a:solidFill>
                  <a:srgbClr val="FFFFFF"/>
                </a:solidFill>
                <a:cs typeface="Calibri Light"/>
              </a:rPr>
              <a:t>, </a:t>
            </a:r>
            <a:r>
              <a:rPr lang="en-GB" sz="4000" b="1" dirty="0" err="1">
                <a:solidFill>
                  <a:srgbClr val="FFFFFF"/>
                </a:solidFill>
                <a:cs typeface="Calibri Light"/>
              </a:rPr>
              <a:t>ki</a:t>
            </a:r>
            <a:r>
              <a:rPr lang="en-GB" sz="4000" b="1" dirty="0">
                <a:solidFill>
                  <a:srgbClr val="FFFFFF"/>
                </a:solidFill>
                <a:cs typeface="Calibri Light"/>
              </a:rPr>
              <a:t> </a:t>
            </a:r>
            <a:r>
              <a:rPr lang="en-GB" sz="4000" b="1" dirty="0" err="1">
                <a:solidFill>
                  <a:srgbClr val="FFFFFF"/>
                </a:solidFill>
                <a:cs typeface="Calibri Light"/>
              </a:rPr>
              <a:t>niso</a:t>
            </a:r>
            <a:r>
              <a:rPr lang="en-GB" sz="4000" b="1" dirty="0">
                <a:solidFill>
                  <a:srgbClr val="FFFFFF"/>
                </a:solidFill>
                <a:cs typeface="Calibri Light"/>
              </a:rPr>
              <a:t> del </a:t>
            </a:r>
            <a:r>
              <a:rPr lang="en-GB" sz="4000" b="1" dirty="0" err="1">
                <a:solidFill>
                  <a:srgbClr val="FFFFFF"/>
                </a:solidFill>
                <a:cs typeface="Calibri Light"/>
              </a:rPr>
              <a:t>projekta</a:t>
            </a:r>
            <a:endParaRPr lang="en-GB" sz="4000" b="1" dirty="0">
              <a:solidFill>
                <a:srgbClr val="FFFFFF"/>
              </a:solidFill>
              <a:cs typeface="Calibri Light"/>
            </a:endParaRPr>
          </a:p>
        </p:txBody>
      </p:sp>
      <p:pic>
        <p:nvPicPr>
          <p:cNvPr id="11" name="Picture 1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C37D66B-686A-864B-81B5-A239A461E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940" y="2281191"/>
            <a:ext cx="3549748" cy="2457086"/>
          </a:xfrm>
          <a:prstGeom prst="rect">
            <a:avLst/>
          </a:prstGeom>
        </p:spPr>
      </p:pic>
      <p:pic>
        <p:nvPicPr>
          <p:cNvPr id="12" name="Picture 11" descr="A picture containing toy&#10;&#10;Description automatically generated">
            <a:extLst>
              <a:ext uri="{FF2B5EF4-FFF2-40B4-BE49-F238E27FC236}">
                <a16:creationId xmlns:a16="http://schemas.microsoft.com/office/drawing/2014/main" id="{68C96CE8-3A69-6044-988B-FE7A2410B6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517"/>
          <a:stretch/>
        </p:blipFill>
        <p:spPr>
          <a:xfrm>
            <a:off x="1236940" y="4906916"/>
            <a:ext cx="2578100" cy="1738621"/>
          </a:xfrm>
          <a:prstGeom prst="rect">
            <a:avLst/>
          </a:prstGeom>
        </p:spPr>
      </p:pic>
      <p:pic>
        <p:nvPicPr>
          <p:cNvPr id="13" name="Picture 1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0A8E2F4-F25C-1344-ADFE-7AB16F15907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773" t="6914" r="50954" b="6033"/>
          <a:stretch/>
        </p:blipFill>
        <p:spPr>
          <a:xfrm>
            <a:off x="4005540" y="4906916"/>
            <a:ext cx="902178" cy="1738621"/>
          </a:xfrm>
          <a:prstGeom prst="rect">
            <a:avLst/>
          </a:prstGeom>
        </p:spPr>
      </p:pic>
      <p:pic>
        <p:nvPicPr>
          <p:cNvPr id="14" name="Picture 13" descr="Diagram&#10;&#10;Description automatically generated">
            <a:extLst>
              <a:ext uri="{FF2B5EF4-FFF2-40B4-BE49-F238E27FC236}">
                <a16:creationId xmlns:a16="http://schemas.microsoft.com/office/drawing/2014/main" id="{6555BD75-EFD4-BA48-A083-4DF441EB87E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899" b="11174"/>
          <a:stretch/>
        </p:blipFill>
        <p:spPr>
          <a:xfrm>
            <a:off x="5021541" y="2281192"/>
            <a:ext cx="1847284" cy="1369950"/>
          </a:xfrm>
          <a:prstGeom prst="rect">
            <a:avLst/>
          </a:prstGeom>
        </p:spPr>
      </p:pic>
      <p:pic>
        <p:nvPicPr>
          <p:cNvPr id="15" name="Picture 14" descr="Logo&#10;&#10;Description automatically generated">
            <a:extLst>
              <a:ext uri="{FF2B5EF4-FFF2-40B4-BE49-F238E27FC236}">
                <a16:creationId xmlns:a16="http://schemas.microsoft.com/office/drawing/2014/main" id="{CA4FBCAB-96DD-8041-A5FB-8C86F17DC92E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5021541" y="3778204"/>
            <a:ext cx="1811426" cy="1013649"/>
          </a:xfrm>
          <a:prstGeom prst="rect">
            <a:avLst/>
          </a:prstGeom>
        </p:spPr>
      </p:pic>
      <p:pic>
        <p:nvPicPr>
          <p:cNvPr id="16" name="Picture 15" descr="Graphical user interface, diagram&#10;&#10;Description automatically generated">
            <a:extLst>
              <a:ext uri="{FF2B5EF4-FFF2-40B4-BE49-F238E27FC236}">
                <a16:creationId xmlns:a16="http://schemas.microsoft.com/office/drawing/2014/main" id="{F0D177AB-C2C0-1A46-846A-6B305BE2345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154" t="6416" r="7217"/>
          <a:stretch/>
        </p:blipFill>
        <p:spPr>
          <a:xfrm>
            <a:off x="5021541" y="4902154"/>
            <a:ext cx="1847284" cy="1743253"/>
          </a:xfrm>
          <a:prstGeom prst="rect">
            <a:avLst/>
          </a:prstGeom>
        </p:spPr>
      </p:pic>
      <p:pic>
        <p:nvPicPr>
          <p:cNvPr id="17" name="Picture 1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DB872B1-1750-E24C-867E-272DE3827AF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6302"/>
          <a:stretch/>
        </p:blipFill>
        <p:spPr>
          <a:xfrm>
            <a:off x="7021790" y="2281191"/>
            <a:ext cx="4525729" cy="435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669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8" name="Rectangle 67">
            <a:extLst>
              <a:ext uri="{FF2B5EF4-FFF2-40B4-BE49-F238E27FC236}">
                <a16:creationId xmlns:a16="http://schemas.microsoft.com/office/drawing/2014/main" id="{DD38EE57-B708-47C9-A4A4-E25F09FAB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57A28182-58A5-4DBB-8F64-BD944BCA8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1" name="Freeform 44">
              <a:extLst>
                <a:ext uri="{FF2B5EF4-FFF2-40B4-BE49-F238E27FC236}">
                  <a16:creationId xmlns:a16="http://schemas.microsoft.com/office/drawing/2014/main" id="{E4A9080E-7BA6-45FC-8677-8B9D5F4DA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5">
              <a:extLst>
                <a:ext uri="{FF2B5EF4-FFF2-40B4-BE49-F238E27FC236}">
                  <a16:creationId xmlns:a16="http://schemas.microsoft.com/office/drawing/2014/main" id="{2163D516-75D4-4DE0-AC27-63719125A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6">
              <a:extLst>
                <a:ext uri="{FF2B5EF4-FFF2-40B4-BE49-F238E27FC236}">
                  <a16:creationId xmlns:a16="http://schemas.microsoft.com/office/drawing/2014/main" id="{E74A26A5-C23A-46D4-B0FF-155FB3834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7">
              <a:extLst>
                <a:ext uri="{FF2B5EF4-FFF2-40B4-BE49-F238E27FC236}">
                  <a16:creationId xmlns:a16="http://schemas.microsoft.com/office/drawing/2014/main" id="{08E0243F-1062-43C6-AD04-130DFF668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4C5517B-1B0F-47AA-93A5-367189969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0899A604-223D-4B03-8AE2-BCF44FF4E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r>
              <a:rPr lang="sl-SI" sz="4000" b="1">
                <a:solidFill>
                  <a:srgbClr val="FFFFFF"/>
                </a:solidFill>
                <a:cs typeface="Calibri Light"/>
              </a:rPr>
              <a:t>Predpostavke, omejitve ter predpogoji</a:t>
            </a:r>
            <a:endParaRPr lang="en-GB" sz="4000" b="1">
              <a:solidFill>
                <a:srgbClr val="FFFFFF"/>
              </a:solidFill>
              <a:cs typeface="Calibri Light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618F1C4F-DD18-4CD8-91A4-AA30AEB234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4426935"/>
              </p:ext>
            </p:extLst>
          </p:nvPr>
        </p:nvGraphicFramePr>
        <p:xfrm>
          <a:off x="425609" y="2697847"/>
          <a:ext cx="5807518" cy="3612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DA5F15CA-452B-47F4-82FD-190AE17F88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1275457"/>
              </p:ext>
            </p:extLst>
          </p:nvPr>
        </p:nvGraphicFramePr>
        <p:xfrm>
          <a:off x="6613863" y="3127940"/>
          <a:ext cx="5179627" cy="2578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FAE638F-8A53-41D4-B855-6038CAAF4682}"/>
              </a:ext>
            </a:extLst>
          </p:cNvPr>
          <p:cNvSpPr txBox="1"/>
          <p:nvPr/>
        </p:nvSpPr>
        <p:spPr>
          <a:xfrm>
            <a:off x="7102236" y="5915918"/>
            <a:ext cx="4418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1400"/>
              <a:t>Diagram: </a:t>
            </a:r>
            <a:r>
              <a:rPr lang="sl-SI" sz="1400" i="1"/>
              <a:t>Primer omejitev na podlagi terminskega plana.</a:t>
            </a:r>
            <a:endParaRPr lang="en-GB" sz="1400" i="1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898B2F3-E926-4514-8E71-31BB4B2DD801}"/>
              </a:ext>
            </a:extLst>
          </p:cNvPr>
          <p:cNvCxnSpPr/>
          <p:nvPr/>
        </p:nvCxnSpPr>
        <p:spPr>
          <a:xfrm>
            <a:off x="6356412" y="2697847"/>
            <a:ext cx="0" cy="3218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91945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4" name="Rectangle 83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899A604-223D-4B03-8AE2-BCF44FF4E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sl-SI" sz="4600" b="1"/>
              <a:t>Organizacijska struktura projekta</a:t>
            </a:r>
            <a:endParaRPr lang="en-GB" sz="4600" b="1"/>
          </a:p>
        </p:txBody>
      </p:sp>
      <p:sp>
        <p:nvSpPr>
          <p:cNvPr id="86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DAAB065-B303-4818-8906-B12BCB4CC0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200"/>
          </a:p>
          <a:p>
            <a:pPr marL="0" indent="0">
              <a:buNone/>
            </a:pPr>
            <a:endParaRPr lang="en-US" sz="22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33E208-626B-4E6A-8E34-999AB1657A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071" r="3236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1A60A16-03E3-4931-AC47-2CB4A4517A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5128163"/>
              </p:ext>
            </p:extLst>
          </p:nvPr>
        </p:nvGraphicFramePr>
        <p:xfrm>
          <a:off x="-277676" y="2872899"/>
          <a:ext cx="4990927" cy="3627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D71DFBC-4908-46C9-90BC-28CFC5CF7558}"/>
              </a:ext>
            </a:extLst>
          </p:cNvPr>
          <p:cNvSpPr/>
          <p:nvPr/>
        </p:nvSpPr>
        <p:spPr>
          <a:xfrm>
            <a:off x="4039340" y="3497802"/>
            <a:ext cx="673911" cy="6747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A68B0EB-8D41-4C94-9FDE-89FA1F1DDEA9}"/>
              </a:ext>
            </a:extLst>
          </p:cNvPr>
          <p:cNvSpPr/>
          <p:nvPr/>
        </p:nvSpPr>
        <p:spPr>
          <a:xfrm>
            <a:off x="4039340" y="4349074"/>
            <a:ext cx="673911" cy="6747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1F9AC3E-BB77-4DAC-B6CA-128220FD8DD4}"/>
              </a:ext>
            </a:extLst>
          </p:cNvPr>
          <p:cNvSpPr/>
          <p:nvPr/>
        </p:nvSpPr>
        <p:spPr>
          <a:xfrm>
            <a:off x="4050691" y="5219384"/>
            <a:ext cx="673911" cy="6747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3B52ED-755C-409C-9D8D-271F259055FE}"/>
              </a:ext>
            </a:extLst>
          </p:cNvPr>
          <p:cNvSpPr txBox="1"/>
          <p:nvPr/>
        </p:nvSpPr>
        <p:spPr>
          <a:xfrm>
            <a:off x="4182907" y="3573543"/>
            <a:ext cx="553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800">
                <a:solidFill>
                  <a:schemeClr val="bg1"/>
                </a:solidFill>
              </a:rPr>
              <a:t>5</a:t>
            </a:r>
            <a:endParaRPr lang="en-GB" sz="280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68A527-4124-48EE-A02E-BBE685F4D8F2}"/>
              </a:ext>
            </a:extLst>
          </p:cNvPr>
          <p:cNvSpPr txBox="1"/>
          <p:nvPr/>
        </p:nvSpPr>
        <p:spPr>
          <a:xfrm>
            <a:off x="4182907" y="4442471"/>
            <a:ext cx="553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800">
                <a:solidFill>
                  <a:schemeClr val="bg1"/>
                </a:solidFill>
              </a:rPr>
              <a:t>3</a:t>
            </a:r>
            <a:endParaRPr lang="en-GB" sz="280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119C87F-5073-4F15-A4F0-FF2BE143E3DD}"/>
              </a:ext>
            </a:extLst>
          </p:cNvPr>
          <p:cNvSpPr txBox="1"/>
          <p:nvPr/>
        </p:nvSpPr>
        <p:spPr>
          <a:xfrm>
            <a:off x="4182907" y="5302824"/>
            <a:ext cx="553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800">
                <a:solidFill>
                  <a:schemeClr val="bg1"/>
                </a:solidFill>
              </a:rPr>
              <a:t>1</a:t>
            </a:r>
            <a:endParaRPr lang="en-GB" sz="280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AEE077-69F8-418C-A86F-FF1912BC204D}"/>
              </a:ext>
            </a:extLst>
          </p:cNvPr>
          <p:cNvSpPr txBox="1"/>
          <p:nvPr/>
        </p:nvSpPr>
        <p:spPr>
          <a:xfrm>
            <a:off x="6884895" y="125314"/>
            <a:ext cx="5005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2000" b="1">
                <a:solidFill>
                  <a:schemeClr val="bg1"/>
                </a:solidFill>
              </a:rPr>
              <a:t>Složno delovanje skupine pri razvoju projekta</a:t>
            </a:r>
            <a:endParaRPr lang="en-GB" sz="2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1337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9" name="Rectangle 138">
            <a:extLst>
              <a:ext uri="{FF2B5EF4-FFF2-40B4-BE49-F238E27FC236}">
                <a16:creationId xmlns:a16="http://schemas.microsoft.com/office/drawing/2014/main" id="{AD96FDFD-4E42-4A06-B8B5-768A1DB9C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5B50F87-CE61-4617-99F2-34042388F684}"/>
              </a:ext>
            </a:extLst>
          </p:cNvPr>
          <p:cNvSpPr/>
          <p:nvPr/>
        </p:nvSpPr>
        <p:spPr>
          <a:xfrm>
            <a:off x="0" y="0"/>
            <a:ext cx="8696528" cy="1354817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30000"/>
                  <a:satMod val="115000"/>
                </a:schemeClr>
              </a:gs>
              <a:gs pos="50000">
                <a:schemeClr val="accent5">
                  <a:shade val="67500"/>
                  <a:satMod val="115000"/>
                </a:schemeClr>
              </a:gs>
              <a:gs pos="100000">
                <a:schemeClr val="accent5">
                  <a:shade val="100000"/>
                  <a:satMod val="115000"/>
                </a:schemeClr>
              </a:gs>
            </a:gsLst>
            <a:lin ang="5400000" scaled="1"/>
            <a:tileRect/>
          </a:gradFill>
          <a:ln w="57150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899A604-223D-4B03-8AE2-BCF44FF4E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2029" y="-797689"/>
            <a:ext cx="6125964" cy="1906863"/>
          </a:xfrm>
        </p:spPr>
        <p:txBody>
          <a:bodyPr anchor="b">
            <a:normAutofit/>
          </a:bodyPr>
          <a:lstStyle/>
          <a:p>
            <a:r>
              <a:rPr lang="sl-SI" sz="4800" b="1">
                <a:solidFill>
                  <a:schemeClr val="bg1"/>
                </a:solidFill>
                <a:cs typeface="Calibri Light"/>
              </a:rPr>
              <a:t>Posebna telesa</a:t>
            </a:r>
            <a:endParaRPr lang="en-GB" sz="4800" b="1">
              <a:solidFill>
                <a:schemeClr val="bg1"/>
              </a:solidFill>
              <a:cs typeface="Calibri Light"/>
            </a:endParaRPr>
          </a:p>
        </p:txBody>
      </p:sp>
      <p:pic>
        <p:nvPicPr>
          <p:cNvPr id="1030" name="Picture 6" descr="Euracen">
            <a:extLst>
              <a:ext uri="{FF2B5EF4-FFF2-40B4-BE49-F238E27FC236}">
                <a16:creationId xmlns:a16="http://schemas.microsoft.com/office/drawing/2014/main" id="{8CCB5E38-169B-47FF-8925-DD25414E97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6" r="4889" b="3"/>
          <a:stretch/>
        </p:blipFill>
        <p:spPr bwMode="auto">
          <a:xfrm>
            <a:off x="8452968" y="3681465"/>
            <a:ext cx="3747932" cy="3176541"/>
          </a:xfrm>
          <a:custGeom>
            <a:avLst/>
            <a:gdLst/>
            <a:ahLst/>
            <a:cxnLst/>
            <a:rect l="l" t="t" r="r" b="b"/>
            <a:pathLst>
              <a:path w="3747932" h="3176541">
                <a:moveTo>
                  <a:pt x="3239865" y="21"/>
                </a:moveTo>
                <a:cubicBezTo>
                  <a:pt x="3261821" y="112"/>
                  <a:pt x="3278837" y="498"/>
                  <a:pt x="3290337" y="938"/>
                </a:cubicBezTo>
                <a:cubicBezTo>
                  <a:pt x="3401766" y="5376"/>
                  <a:pt x="3510165" y="23128"/>
                  <a:pt x="3616543" y="49449"/>
                </a:cubicBezTo>
                <a:lnTo>
                  <a:pt x="3747932" y="87091"/>
                </a:lnTo>
                <a:lnTo>
                  <a:pt x="3747932" y="3176541"/>
                </a:lnTo>
                <a:lnTo>
                  <a:pt x="401358" y="3176541"/>
                </a:lnTo>
                <a:lnTo>
                  <a:pt x="398780" y="3136258"/>
                </a:lnTo>
                <a:cubicBezTo>
                  <a:pt x="400956" y="3079023"/>
                  <a:pt x="437945" y="3052703"/>
                  <a:pt x="483325" y="3030665"/>
                </a:cubicBezTo>
                <a:cubicBezTo>
                  <a:pt x="498866" y="3023015"/>
                  <a:pt x="520932" y="3023320"/>
                  <a:pt x="526840" y="2999447"/>
                </a:cubicBezTo>
                <a:cubicBezTo>
                  <a:pt x="501352" y="2976798"/>
                  <a:pt x="470270" y="2995161"/>
                  <a:pt x="442916" y="2988735"/>
                </a:cubicBezTo>
                <a:cubicBezTo>
                  <a:pt x="420228" y="2983533"/>
                  <a:pt x="382618" y="2986286"/>
                  <a:pt x="413701" y="2944662"/>
                </a:cubicBezTo>
                <a:cubicBezTo>
                  <a:pt x="422716" y="2932726"/>
                  <a:pt x="412147" y="2923542"/>
                  <a:pt x="400645" y="2922625"/>
                </a:cubicBezTo>
                <a:cubicBezTo>
                  <a:pt x="308644" y="2913137"/>
                  <a:pt x="350915" y="2828968"/>
                  <a:pt x="321386" y="2784590"/>
                </a:cubicBezTo>
                <a:cubicBezTo>
                  <a:pt x="313307" y="2772348"/>
                  <a:pt x="322010" y="2751230"/>
                  <a:pt x="334753" y="2746027"/>
                </a:cubicBezTo>
                <a:cubicBezTo>
                  <a:pt x="416187" y="2711746"/>
                  <a:pt x="427377" y="2630027"/>
                  <a:pt x="466852" y="2559632"/>
                </a:cubicBezTo>
                <a:cubicBezTo>
                  <a:pt x="423957" y="2531782"/>
                  <a:pt x="372673" y="2525661"/>
                  <a:pt x="326361" y="2507602"/>
                </a:cubicBezTo>
                <a:cubicBezTo>
                  <a:pt x="278183" y="2488626"/>
                  <a:pt x="278183" y="2474547"/>
                  <a:pt x="317968" y="2419457"/>
                </a:cubicBezTo>
                <a:cubicBezTo>
                  <a:pt x="214465" y="2407519"/>
                  <a:pt x="214465" y="2407519"/>
                  <a:pt x="246479" y="2320903"/>
                </a:cubicBezTo>
                <a:cubicBezTo>
                  <a:pt x="159758" y="2312945"/>
                  <a:pt x="102570" y="2271933"/>
                  <a:pt x="89205" y="2182255"/>
                </a:cubicBezTo>
                <a:cubicBezTo>
                  <a:pt x="82677" y="2138795"/>
                  <a:pt x="43514" y="2118290"/>
                  <a:pt x="0" y="2089213"/>
                </a:cubicBezTo>
                <a:cubicBezTo>
                  <a:pt x="54081" y="2061053"/>
                  <a:pt x="90759" y="2002290"/>
                  <a:pt x="153855" y="2064423"/>
                </a:cubicBezTo>
                <a:cubicBezTo>
                  <a:pt x="176855" y="2087070"/>
                  <a:pt x="174683" y="2058300"/>
                  <a:pt x="177788" y="2050037"/>
                </a:cubicBezTo>
                <a:cubicBezTo>
                  <a:pt x="185247" y="2029838"/>
                  <a:pt x="169707" y="2016369"/>
                  <a:pt x="159450" y="2001067"/>
                </a:cubicBezTo>
                <a:cubicBezTo>
                  <a:pt x="149504" y="1985763"/>
                  <a:pt x="137691" y="1969543"/>
                  <a:pt x="134895" y="1952400"/>
                </a:cubicBezTo>
                <a:cubicBezTo>
                  <a:pt x="133031" y="1940465"/>
                  <a:pt x="142044" y="1923021"/>
                  <a:pt x="151990" y="1914144"/>
                </a:cubicBezTo>
                <a:cubicBezTo>
                  <a:pt x="204209" y="1867316"/>
                  <a:pt x="173127" y="1762030"/>
                  <a:pt x="271969" y="1748562"/>
                </a:cubicBezTo>
                <a:cubicBezTo>
                  <a:pt x="316415" y="1742443"/>
                  <a:pt x="337860" y="1703878"/>
                  <a:pt x="370497" y="1682760"/>
                </a:cubicBezTo>
                <a:cubicBezTo>
                  <a:pt x="483946" y="1608999"/>
                  <a:pt x="559787" y="1514119"/>
                  <a:pt x="594908" y="1383735"/>
                </a:cubicBezTo>
                <a:cubicBezTo>
                  <a:pt x="604543" y="1347620"/>
                  <a:pt x="641532" y="1318542"/>
                  <a:pt x="665465" y="1286713"/>
                </a:cubicBezTo>
                <a:cubicBezTo>
                  <a:pt x="653963" y="1263452"/>
                  <a:pt x="591178" y="1313647"/>
                  <a:pt x="613246" y="1252435"/>
                </a:cubicBezTo>
                <a:cubicBezTo>
                  <a:pt x="630030" y="1206524"/>
                  <a:pt x="672925" y="1178060"/>
                  <a:pt x="713332" y="1150820"/>
                </a:cubicBezTo>
                <a:cubicBezTo>
                  <a:pt x="759333" y="1119908"/>
                  <a:pt x="810307" y="1095117"/>
                  <a:pt x="831133" y="1037883"/>
                </a:cubicBezTo>
                <a:cubicBezTo>
                  <a:pt x="835485" y="1025640"/>
                  <a:pt x="849470" y="1012785"/>
                  <a:pt x="861903" y="1007887"/>
                </a:cubicBezTo>
                <a:cubicBezTo>
                  <a:pt x="1469751" y="63584"/>
                  <a:pt x="2910527" y="-1353"/>
                  <a:pt x="3239865" y="2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he Important Role of Contract in Business - BizEducator.com">
            <a:extLst>
              <a:ext uri="{FF2B5EF4-FFF2-40B4-BE49-F238E27FC236}">
                <a16:creationId xmlns:a16="http://schemas.microsoft.com/office/drawing/2014/main" id="{B5585185-43ED-44CF-A9A8-017492C8E1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8" r="18968" b="2"/>
          <a:stretch/>
        </p:blipFill>
        <p:spPr bwMode="auto">
          <a:xfrm>
            <a:off x="5398276" y="2457970"/>
            <a:ext cx="3458367" cy="3476265"/>
          </a:xfrm>
          <a:custGeom>
            <a:avLst/>
            <a:gdLst/>
            <a:ahLst/>
            <a:cxnLst/>
            <a:rect l="l" t="t" r="r" b="b"/>
            <a:pathLst>
              <a:path w="3458367" h="3476265">
                <a:moveTo>
                  <a:pt x="549716" y="15"/>
                </a:moveTo>
                <a:cubicBezTo>
                  <a:pt x="557611" y="271"/>
                  <a:pt x="565778" y="3856"/>
                  <a:pt x="573176" y="4995"/>
                </a:cubicBezTo>
                <a:cubicBezTo>
                  <a:pt x="736504" y="30493"/>
                  <a:pt x="899830" y="58040"/>
                  <a:pt x="1063336" y="82398"/>
                </a:cubicBezTo>
                <a:cubicBezTo>
                  <a:pt x="1216195" y="105163"/>
                  <a:pt x="1370136" y="110398"/>
                  <a:pt x="1523717" y="122237"/>
                </a:cubicBezTo>
                <a:cubicBezTo>
                  <a:pt x="1709602" y="136580"/>
                  <a:pt x="1895127" y="156841"/>
                  <a:pt x="2079929" y="188711"/>
                </a:cubicBezTo>
                <a:cubicBezTo>
                  <a:pt x="2208244" y="211023"/>
                  <a:pt x="2337823" y="226502"/>
                  <a:pt x="2467943" y="208745"/>
                </a:cubicBezTo>
                <a:cubicBezTo>
                  <a:pt x="2474439" y="207834"/>
                  <a:pt x="2481839" y="204876"/>
                  <a:pt x="2487253" y="207834"/>
                </a:cubicBezTo>
                <a:cubicBezTo>
                  <a:pt x="2550419" y="241073"/>
                  <a:pt x="2619357" y="217168"/>
                  <a:pt x="2684869" y="238113"/>
                </a:cubicBezTo>
                <a:cubicBezTo>
                  <a:pt x="2668085" y="318930"/>
                  <a:pt x="2596077" y="312327"/>
                  <a:pt x="2555471" y="368331"/>
                </a:cubicBezTo>
                <a:cubicBezTo>
                  <a:pt x="2621704" y="390639"/>
                  <a:pt x="2681259" y="413178"/>
                  <a:pt x="2741717" y="430023"/>
                </a:cubicBezTo>
                <a:cubicBezTo>
                  <a:pt x="2805785" y="447780"/>
                  <a:pt x="2860106" y="495816"/>
                  <a:pt x="2922728" y="517216"/>
                </a:cubicBezTo>
                <a:cubicBezTo>
                  <a:pt x="2936085" y="521769"/>
                  <a:pt x="2952146" y="537704"/>
                  <a:pt x="2956838" y="553184"/>
                </a:cubicBezTo>
                <a:cubicBezTo>
                  <a:pt x="2971997" y="603269"/>
                  <a:pt x="3274647" y="743732"/>
                  <a:pt x="3238914" y="788350"/>
                </a:cubicBezTo>
                <a:cubicBezTo>
                  <a:pt x="3224116" y="806791"/>
                  <a:pt x="3204986" y="819994"/>
                  <a:pt x="3184953" y="838207"/>
                </a:cubicBezTo>
                <a:cubicBezTo>
                  <a:pt x="3215093" y="872582"/>
                  <a:pt x="3249020" y="887608"/>
                  <a:pt x="3285115" y="897852"/>
                </a:cubicBezTo>
                <a:cubicBezTo>
                  <a:pt x="3295944" y="901039"/>
                  <a:pt x="3306591" y="907413"/>
                  <a:pt x="3307674" y="922894"/>
                </a:cubicBezTo>
                <a:cubicBezTo>
                  <a:pt x="3308757" y="939056"/>
                  <a:pt x="3297748" y="945429"/>
                  <a:pt x="3288544" y="952944"/>
                </a:cubicBezTo>
                <a:cubicBezTo>
                  <a:pt x="3275731" y="963415"/>
                  <a:pt x="3263278" y="972523"/>
                  <a:pt x="3247036" y="973888"/>
                </a:cubicBezTo>
                <a:cubicBezTo>
                  <a:pt x="3220325" y="975937"/>
                  <a:pt x="3207513" y="1005076"/>
                  <a:pt x="3191993" y="1026930"/>
                </a:cubicBezTo>
                <a:cubicBezTo>
                  <a:pt x="3183330" y="1039224"/>
                  <a:pt x="3178998" y="1064037"/>
                  <a:pt x="3194157" y="1068363"/>
                </a:cubicBezTo>
                <a:cubicBezTo>
                  <a:pt x="3230613" y="1078837"/>
                  <a:pt x="3227725" y="1109114"/>
                  <a:pt x="3226824" y="1143489"/>
                </a:cubicBezTo>
                <a:cubicBezTo>
                  <a:pt x="3225560" y="1186061"/>
                  <a:pt x="3204083" y="1205638"/>
                  <a:pt x="3177734" y="1222030"/>
                </a:cubicBezTo>
                <a:cubicBezTo>
                  <a:pt x="3168711" y="1227720"/>
                  <a:pt x="3155898" y="1227493"/>
                  <a:pt x="3152469" y="1245250"/>
                </a:cubicBezTo>
                <a:cubicBezTo>
                  <a:pt x="3167267" y="1262097"/>
                  <a:pt x="3185314" y="1248439"/>
                  <a:pt x="3201197" y="1253218"/>
                </a:cubicBezTo>
                <a:cubicBezTo>
                  <a:pt x="3214370" y="1257088"/>
                  <a:pt x="3236208" y="1255040"/>
                  <a:pt x="3218160" y="1286000"/>
                </a:cubicBezTo>
                <a:cubicBezTo>
                  <a:pt x="3212926" y="1294878"/>
                  <a:pt x="3219062" y="1301709"/>
                  <a:pt x="3225741" y="1302392"/>
                </a:cubicBezTo>
                <a:cubicBezTo>
                  <a:pt x="3279159" y="1309449"/>
                  <a:pt x="3254615" y="1372054"/>
                  <a:pt x="3271761" y="1405063"/>
                </a:cubicBezTo>
                <a:cubicBezTo>
                  <a:pt x="3276452" y="1414169"/>
                  <a:pt x="3271399" y="1429877"/>
                  <a:pt x="3263999" y="1433747"/>
                </a:cubicBezTo>
                <a:cubicBezTo>
                  <a:pt x="3216716" y="1459245"/>
                  <a:pt x="3210220" y="1520028"/>
                  <a:pt x="3187299" y="1572389"/>
                </a:cubicBezTo>
                <a:cubicBezTo>
                  <a:pt x="3212205" y="1593104"/>
                  <a:pt x="3241982" y="1597657"/>
                  <a:pt x="3268872" y="1611089"/>
                </a:cubicBezTo>
                <a:cubicBezTo>
                  <a:pt x="3296846" y="1625204"/>
                  <a:pt x="3296846" y="1635676"/>
                  <a:pt x="3273746" y="1676653"/>
                </a:cubicBezTo>
                <a:cubicBezTo>
                  <a:pt x="3333842" y="1685532"/>
                  <a:pt x="3333842" y="1685532"/>
                  <a:pt x="3315254" y="1749957"/>
                </a:cubicBezTo>
                <a:cubicBezTo>
                  <a:pt x="3365607" y="1755877"/>
                  <a:pt x="3398812" y="1786382"/>
                  <a:pt x="3406572" y="1853085"/>
                </a:cubicBezTo>
                <a:cubicBezTo>
                  <a:pt x="3410362" y="1885411"/>
                  <a:pt x="3433101" y="1900663"/>
                  <a:pt x="3458367" y="1922291"/>
                </a:cubicBezTo>
                <a:cubicBezTo>
                  <a:pt x="3426966" y="1943236"/>
                  <a:pt x="3405669" y="1986945"/>
                  <a:pt x="3369034" y="1940730"/>
                </a:cubicBezTo>
                <a:cubicBezTo>
                  <a:pt x="3355680" y="1923885"/>
                  <a:pt x="3356941" y="1945284"/>
                  <a:pt x="3355138" y="1951430"/>
                </a:cubicBezTo>
                <a:cubicBezTo>
                  <a:pt x="3350807" y="1966455"/>
                  <a:pt x="3359830" y="1976472"/>
                  <a:pt x="3365786" y="1987854"/>
                </a:cubicBezTo>
                <a:cubicBezTo>
                  <a:pt x="3371561" y="1999237"/>
                  <a:pt x="3378420" y="2011302"/>
                  <a:pt x="3380043" y="2024054"/>
                </a:cubicBezTo>
                <a:cubicBezTo>
                  <a:pt x="3381125" y="2032931"/>
                  <a:pt x="3375892" y="2045905"/>
                  <a:pt x="3370117" y="2052509"/>
                </a:cubicBezTo>
                <a:cubicBezTo>
                  <a:pt x="3339797" y="2087340"/>
                  <a:pt x="3357844" y="2165652"/>
                  <a:pt x="3300454" y="2175670"/>
                </a:cubicBezTo>
                <a:cubicBezTo>
                  <a:pt x="3274647" y="2180221"/>
                  <a:pt x="3262195" y="2208906"/>
                  <a:pt x="3243246" y="2224614"/>
                </a:cubicBezTo>
                <a:cubicBezTo>
                  <a:pt x="3177374" y="2279478"/>
                  <a:pt x="3133338" y="2350051"/>
                  <a:pt x="3112946" y="2447031"/>
                </a:cubicBezTo>
                <a:cubicBezTo>
                  <a:pt x="3107352" y="2473894"/>
                  <a:pt x="3085875" y="2495522"/>
                  <a:pt x="3071979" y="2519197"/>
                </a:cubicBezTo>
                <a:cubicBezTo>
                  <a:pt x="3078657" y="2536499"/>
                  <a:pt x="3115112" y="2499164"/>
                  <a:pt x="3102298" y="2544694"/>
                </a:cubicBezTo>
                <a:cubicBezTo>
                  <a:pt x="3092553" y="2578843"/>
                  <a:pt x="3067647" y="2600014"/>
                  <a:pt x="3044185" y="2620276"/>
                </a:cubicBezTo>
                <a:cubicBezTo>
                  <a:pt x="3017476" y="2643268"/>
                  <a:pt x="2987879" y="2661708"/>
                  <a:pt x="2975787" y="2704279"/>
                </a:cubicBezTo>
                <a:cubicBezTo>
                  <a:pt x="2973260" y="2713386"/>
                  <a:pt x="2965140" y="2722947"/>
                  <a:pt x="2957921" y="2726591"/>
                </a:cubicBezTo>
                <a:cubicBezTo>
                  <a:pt x="2581458" y="3475797"/>
                  <a:pt x="1654740" y="3480805"/>
                  <a:pt x="1547901" y="3475568"/>
                </a:cubicBezTo>
                <a:cubicBezTo>
                  <a:pt x="1418503" y="3468966"/>
                  <a:pt x="1296143" y="3422753"/>
                  <a:pt x="1176132" y="3365156"/>
                </a:cubicBezTo>
                <a:cubicBezTo>
                  <a:pt x="1125418" y="3340797"/>
                  <a:pt x="1078316" y="3306195"/>
                  <a:pt x="1029045" y="3279332"/>
                </a:cubicBezTo>
                <a:cubicBezTo>
                  <a:pt x="961009" y="3242223"/>
                  <a:pt x="908492" y="3171424"/>
                  <a:pt x="840634" y="3141601"/>
                </a:cubicBezTo>
                <a:cubicBezTo>
                  <a:pt x="770793" y="3110867"/>
                  <a:pt x="711057" y="3054638"/>
                  <a:pt x="639229" y="3030734"/>
                </a:cubicBezTo>
                <a:cubicBezTo>
                  <a:pt x="601330" y="3017985"/>
                  <a:pt x="564695" y="2994993"/>
                  <a:pt x="570649" y="2929200"/>
                </a:cubicBezTo>
                <a:cubicBezTo>
                  <a:pt x="572274" y="2910532"/>
                  <a:pt x="562349" y="2895282"/>
                  <a:pt x="546647" y="2900745"/>
                </a:cubicBezTo>
                <a:cubicBezTo>
                  <a:pt x="516690" y="2910989"/>
                  <a:pt x="503154" y="2883898"/>
                  <a:pt x="486550" y="2863636"/>
                </a:cubicBezTo>
                <a:cubicBezTo>
                  <a:pt x="456953" y="2827667"/>
                  <a:pt x="428801" y="2789422"/>
                  <a:pt x="381697" y="2783503"/>
                </a:cubicBezTo>
                <a:cubicBezTo>
                  <a:pt x="390720" y="2755272"/>
                  <a:pt x="406060" y="2759371"/>
                  <a:pt x="420137" y="2765290"/>
                </a:cubicBezTo>
                <a:cubicBezTo>
                  <a:pt x="457133" y="2780772"/>
                  <a:pt x="493769" y="2798300"/>
                  <a:pt x="530765" y="2813781"/>
                </a:cubicBezTo>
                <a:cubicBezTo>
                  <a:pt x="554948" y="2823799"/>
                  <a:pt x="578952" y="2837912"/>
                  <a:pt x="611257" y="2826755"/>
                </a:cubicBezTo>
                <a:cubicBezTo>
                  <a:pt x="583463" y="2769843"/>
                  <a:pt x="536180" y="2759598"/>
                  <a:pt x="497920" y="2742071"/>
                </a:cubicBezTo>
                <a:cubicBezTo>
                  <a:pt x="450096" y="2719988"/>
                  <a:pt x="421942" y="2678326"/>
                  <a:pt x="388193" y="2631885"/>
                </a:cubicBezTo>
                <a:cubicBezTo>
                  <a:pt x="423386" y="2620730"/>
                  <a:pt x="445223" y="2654879"/>
                  <a:pt x="472834" y="2653056"/>
                </a:cubicBezTo>
                <a:cubicBezTo>
                  <a:pt x="474279" y="2647140"/>
                  <a:pt x="476804" y="2638488"/>
                  <a:pt x="476444" y="2638259"/>
                </a:cubicBezTo>
                <a:cubicBezTo>
                  <a:pt x="431326" y="2612763"/>
                  <a:pt x="410211" y="2564956"/>
                  <a:pt x="403173" y="2507131"/>
                </a:cubicBezTo>
                <a:cubicBezTo>
                  <a:pt x="399563" y="2477310"/>
                  <a:pt x="383140" y="2467976"/>
                  <a:pt x="366897" y="2454316"/>
                </a:cubicBezTo>
                <a:cubicBezTo>
                  <a:pt x="310230" y="2405826"/>
                  <a:pt x="250314" y="2361890"/>
                  <a:pt x="203752" y="2295188"/>
                </a:cubicBezTo>
                <a:cubicBezTo>
                  <a:pt x="257532" y="2304066"/>
                  <a:pt x="300665" y="2347547"/>
                  <a:pt x="358597" y="2366215"/>
                </a:cubicBezTo>
                <a:cubicBezTo>
                  <a:pt x="312577" y="2292910"/>
                  <a:pt x="253020" y="2255803"/>
                  <a:pt x="198698" y="2211409"/>
                </a:cubicBezTo>
                <a:cubicBezTo>
                  <a:pt x="173974" y="2191149"/>
                  <a:pt x="151055" y="2165197"/>
                  <a:pt x="121097" y="2154269"/>
                </a:cubicBezTo>
                <a:cubicBezTo>
                  <a:pt x="110448" y="2150400"/>
                  <a:pt x="92943" y="2142204"/>
                  <a:pt x="101425" y="2120577"/>
                </a:cubicBezTo>
                <a:cubicBezTo>
                  <a:pt x="108643" y="2102593"/>
                  <a:pt x="122900" y="2108055"/>
                  <a:pt x="135895" y="2113292"/>
                </a:cubicBezTo>
                <a:cubicBezTo>
                  <a:pt x="167116" y="2126269"/>
                  <a:pt x="199421" y="2126495"/>
                  <a:pt x="241652" y="2126269"/>
                </a:cubicBezTo>
                <a:cubicBezTo>
                  <a:pt x="206279" y="2066851"/>
                  <a:pt x="141489" y="2084608"/>
                  <a:pt x="111170" y="2022231"/>
                </a:cubicBezTo>
                <a:cubicBezTo>
                  <a:pt x="149069" y="2011302"/>
                  <a:pt x="178305" y="2033841"/>
                  <a:pt x="208987" y="2038166"/>
                </a:cubicBezTo>
                <a:cubicBezTo>
                  <a:pt x="236777" y="2042036"/>
                  <a:pt x="243636" y="2031565"/>
                  <a:pt x="237139" y="1997188"/>
                </a:cubicBezTo>
                <a:cubicBezTo>
                  <a:pt x="227034" y="1943690"/>
                  <a:pt x="242193" y="1916371"/>
                  <a:pt x="282618" y="1930941"/>
                </a:cubicBezTo>
                <a:cubicBezTo>
                  <a:pt x="320155" y="1944601"/>
                  <a:pt x="324125" y="1924568"/>
                  <a:pt x="314019" y="1894062"/>
                </a:cubicBezTo>
                <a:cubicBezTo>
                  <a:pt x="299582" y="1849671"/>
                  <a:pt x="316004" y="1815295"/>
                  <a:pt x="327194" y="1777960"/>
                </a:cubicBezTo>
                <a:cubicBezTo>
                  <a:pt x="344339" y="1721045"/>
                  <a:pt x="337121" y="1693272"/>
                  <a:pt x="300123" y="1650929"/>
                </a:cubicBezTo>
                <a:cubicBezTo>
                  <a:pt x="279370" y="1627251"/>
                  <a:pt x="256992" y="1607219"/>
                  <a:pt x="226852" y="1586731"/>
                </a:cubicBezTo>
                <a:cubicBezTo>
                  <a:pt x="296334" y="1575576"/>
                  <a:pt x="223423" y="1538013"/>
                  <a:pt x="247968" y="1514564"/>
                </a:cubicBezTo>
                <a:cubicBezTo>
                  <a:pt x="297056" y="1505003"/>
                  <a:pt x="337121" y="1579673"/>
                  <a:pt x="403895" y="1558274"/>
                </a:cubicBezTo>
                <a:cubicBezTo>
                  <a:pt x="321420" y="1493619"/>
                  <a:pt x="230281" y="1472448"/>
                  <a:pt x="170546" y="1386396"/>
                </a:cubicBezTo>
                <a:cubicBezTo>
                  <a:pt x="184261" y="1366817"/>
                  <a:pt x="197977" y="1385030"/>
                  <a:pt x="209707" y="1377746"/>
                </a:cubicBezTo>
                <a:cubicBezTo>
                  <a:pt x="209346" y="1373192"/>
                  <a:pt x="210250" y="1366362"/>
                  <a:pt x="208083" y="1364314"/>
                </a:cubicBezTo>
                <a:cubicBezTo>
                  <a:pt x="163508" y="1317416"/>
                  <a:pt x="162784" y="1316279"/>
                  <a:pt x="210610" y="1281675"/>
                </a:cubicBezTo>
                <a:cubicBezTo>
                  <a:pt x="227394" y="1269609"/>
                  <a:pt x="225950" y="1258909"/>
                  <a:pt x="217108" y="1243657"/>
                </a:cubicBezTo>
                <a:cubicBezTo>
                  <a:pt x="210790" y="1232957"/>
                  <a:pt x="203211" y="1223395"/>
                  <a:pt x="206820" y="1199947"/>
                </a:cubicBezTo>
                <a:cubicBezTo>
                  <a:pt x="232988" y="1229998"/>
                  <a:pt x="359499" y="1220208"/>
                  <a:pt x="381877" y="1217021"/>
                </a:cubicBezTo>
                <a:cubicBezTo>
                  <a:pt x="406963" y="1213607"/>
                  <a:pt x="431688" y="1199037"/>
                  <a:pt x="458035" y="1207003"/>
                </a:cubicBezTo>
                <a:cubicBezTo>
                  <a:pt x="479150" y="1213381"/>
                  <a:pt x="576966" y="1275073"/>
                  <a:pt x="590863" y="1204273"/>
                </a:cubicBezTo>
                <a:cubicBezTo>
                  <a:pt x="591585" y="1200858"/>
                  <a:pt x="631107" y="1208826"/>
                  <a:pt x="652403" y="1212696"/>
                </a:cubicBezTo>
                <a:cubicBezTo>
                  <a:pt x="671172" y="1215883"/>
                  <a:pt x="692288" y="1229998"/>
                  <a:pt x="704920" y="1201769"/>
                </a:cubicBezTo>
                <a:cubicBezTo>
                  <a:pt x="712320" y="1185150"/>
                  <a:pt x="681820" y="1153051"/>
                  <a:pt x="654569" y="1150320"/>
                </a:cubicBezTo>
                <a:cubicBezTo>
                  <a:pt x="630926" y="1147814"/>
                  <a:pt x="606202" y="1144172"/>
                  <a:pt x="583643" y="1151001"/>
                </a:cubicBezTo>
                <a:cubicBezTo>
                  <a:pt x="555852" y="1159198"/>
                  <a:pt x="540873" y="1145995"/>
                  <a:pt x="533111" y="1117538"/>
                </a:cubicBezTo>
                <a:cubicBezTo>
                  <a:pt x="524450" y="1086122"/>
                  <a:pt x="507845" y="1071550"/>
                  <a:pt x="484926" y="1056980"/>
                </a:cubicBezTo>
                <a:cubicBezTo>
                  <a:pt x="429340" y="1021696"/>
                  <a:pt x="375921" y="980946"/>
                  <a:pt x="314922" y="960456"/>
                </a:cubicBezTo>
                <a:cubicBezTo>
                  <a:pt x="302830" y="956358"/>
                  <a:pt x="289476" y="950894"/>
                  <a:pt x="283881" y="923805"/>
                </a:cubicBezTo>
                <a:cubicBezTo>
                  <a:pt x="449013" y="964326"/>
                  <a:pt x="599526" y="1069958"/>
                  <a:pt x="769890" y="1063811"/>
                </a:cubicBezTo>
                <a:cubicBezTo>
                  <a:pt x="723329" y="1030346"/>
                  <a:pt x="669369" y="1028524"/>
                  <a:pt x="619738" y="1005076"/>
                </a:cubicBezTo>
                <a:cubicBezTo>
                  <a:pt x="654930" y="987546"/>
                  <a:pt x="687956" y="1005759"/>
                  <a:pt x="721344" y="1015777"/>
                </a:cubicBezTo>
                <a:cubicBezTo>
                  <a:pt x="749317" y="1023970"/>
                  <a:pt x="774583" y="1025337"/>
                  <a:pt x="777650" y="976393"/>
                </a:cubicBezTo>
                <a:cubicBezTo>
                  <a:pt x="776566" y="973205"/>
                  <a:pt x="776747" y="969107"/>
                  <a:pt x="776929" y="965238"/>
                </a:cubicBezTo>
                <a:cubicBezTo>
                  <a:pt x="767542" y="944976"/>
                  <a:pt x="752926" y="934504"/>
                  <a:pt x="735601" y="928584"/>
                </a:cubicBezTo>
                <a:cubicBezTo>
                  <a:pt x="725133" y="924942"/>
                  <a:pt x="711237" y="919478"/>
                  <a:pt x="711416" y="904909"/>
                </a:cubicBezTo>
                <a:cubicBezTo>
                  <a:pt x="711958" y="850955"/>
                  <a:pt x="678571" y="835246"/>
                  <a:pt x="645185" y="819539"/>
                </a:cubicBezTo>
                <a:cubicBezTo>
                  <a:pt x="663773" y="792676"/>
                  <a:pt x="678391" y="812481"/>
                  <a:pt x="692468" y="810433"/>
                </a:cubicBezTo>
                <a:cubicBezTo>
                  <a:pt x="701672" y="809067"/>
                  <a:pt x="709973" y="806563"/>
                  <a:pt x="709973" y="792676"/>
                </a:cubicBezTo>
                <a:cubicBezTo>
                  <a:pt x="710154" y="781065"/>
                  <a:pt x="705822" y="767861"/>
                  <a:pt x="696799" y="767635"/>
                </a:cubicBezTo>
                <a:cubicBezTo>
                  <a:pt x="640312" y="765585"/>
                  <a:pt x="609090" y="690914"/>
                  <a:pt x="550437" y="690687"/>
                </a:cubicBezTo>
                <a:cubicBezTo>
                  <a:pt x="515425" y="690687"/>
                  <a:pt x="568666" y="648572"/>
                  <a:pt x="539068" y="631042"/>
                </a:cubicBezTo>
                <a:cubicBezTo>
                  <a:pt x="532570" y="627171"/>
                  <a:pt x="556032" y="621254"/>
                  <a:pt x="566500" y="622164"/>
                </a:cubicBezTo>
                <a:cubicBezTo>
                  <a:pt x="576786" y="623074"/>
                  <a:pt x="585990" y="634229"/>
                  <a:pt x="598443" y="626261"/>
                </a:cubicBezTo>
                <a:cubicBezTo>
                  <a:pt x="605300" y="597806"/>
                  <a:pt x="587615" y="587332"/>
                  <a:pt x="572996" y="579365"/>
                </a:cubicBezTo>
                <a:cubicBezTo>
                  <a:pt x="539247" y="560925"/>
                  <a:pt x="506402" y="538615"/>
                  <a:pt x="469405" y="532013"/>
                </a:cubicBezTo>
                <a:cubicBezTo>
                  <a:pt x="456232" y="529737"/>
                  <a:pt x="488355" y="499231"/>
                  <a:pt x="494671" y="488532"/>
                </a:cubicBezTo>
                <a:cubicBezTo>
                  <a:pt x="345782" y="376071"/>
                  <a:pt x="166756" y="381762"/>
                  <a:pt x="0" y="290928"/>
                </a:cubicBezTo>
                <a:cubicBezTo>
                  <a:pt x="36817" y="273173"/>
                  <a:pt x="63887" y="286148"/>
                  <a:pt x="88973" y="288880"/>
                </a:cubicBezTo>
                <a:cubicBezTo>
                  <a:pt x="151595" y="295708"/>
                  <a:pt x="213498" y="309822"/>
                  <a:pt x="275940" y="318246"/>
                </a:cubicBezTo>
                <a:cubicBezTo>
                  <a:pt x="306620" y="322344"/>
                  <a:pt x="335134" y="337824"/>
                  <a:pt x="369424" y="313239"/>
                </a:cubicBezTo>
                <a:cubicBezTo>
                  <a:pt x="392343" y="296847"/>
                  <a:pt x="428980" y="314604"/>
                  <a:pt x="457133" y="329174"/>
                </a:cubicBezTo>
                <a:cubicBezTo>
                  <a:pt x="480414" y="341238"/>
                  <a:pt x="502612" y="344425"/>
                  <a:pt x="533474" y="329174"/>
                </a:cubicBezTo>
                <a:cubicBezTo>
                  <a:pt x="505501" y="319841"/>
                  <a:pt x="484023" y="311645"/>
                  <a:pt x="462006" y="305953"/>
                </a:cubicBezTo>
                <a:cubicBezTo>
                  <a:pt x="444501" y="301400"/>
                  <a:pt x="486189" y="282960"/>
                  <a:pt x="507484" y="285237"/>
                </a:cubicBezTo>
                <a:cubicBezTo>
                  <a:pt x="537263" y="288423"/>
                  <a:pt x="520479" y="276586"/>
                  <a:pt x="515425" y="260195"/>
                </a:cubicBezTo>
                <a:cubicBezTo>
                  <a:pt x="510012" y="242665"/>
                  <a:pt x="526074" y="237203"/>
                  <a:pt x="536180" y="240844"/>
                </a:cubicBezTo>
                <a:cubicBezTo>
                  <a:pt x="574980" y="255187"/>
                  <a:pt x="613602" y="229917"/>
                  <a:pt x="653668" y="250407"/>
                </a:cubicBezTo>
                <a:cubicBezTo>
                  <a:pt x="643561" y="199867"/>
                  <a:pt x="621723" y="177784"/>
                  <a:pt x="576064" y="170726"/>
                </a:cubicBezTo>
                <a:cubicBezTo>
                  <a:pt x="558919" y="167996"/>
                  <a:pt x="541053" y="172093"/>
                  <a:pt x="526254" y="157522"/>
                </a:cubicBezTo>
                <a:cubicBezTo>
                  <a:pt x="517771" y="149101"/>
                  <a:pt x="508207" y="139084"/>
                  <a:pt x="514884" y="123603"/>
                </a:cubicBezTo>
                <a:cubicBezTo>
                  <a:pt x="519577" y="112674"/>
                  <a:pt x="529684" y="112674"/>
                  <a:pt x="537985" y="116318"/>
                </a:cubicBezTo>
                <a:cubicBezTo>
                  <a:pt x="575162" y="132483"/>
                  <a:pt x="613963" y="138400"/>
                  <a:pt x="652764" y="144320"/>
                </a:cubicBezTo>
                <a:cubicBezTo>
                  <a:pt x="658720" y="145230"/>
                  <a:pt x="665397" y="148191"/>
                  <a:pt x="672075" y="133164"/>
                </a:cubicBezTo>
                <a:cubicBezTo>
                  <a:pt x="599526" y="108805"/>
                  <a:pt x="530585" y="74202"/>
                  <a:pt x="456051" y="60770"/>
                </a:cubicBezTo>
                <a:cubicBezTo>
                  <a:pt x="457133" y="54397"/>
                  <a:pt x="458215" y="48022"/>
                  <a:pt x="459299" y="41649"/>
                </a:cubicBezTo>
                <a:cubicBezTo>
                  <a:pt x="517591" y="50753"/>
                  <a:pt x="575884" y="59859"/>
                  <a:pt x="649515" y="71243"/>
                </a:cubicBezTo>
                <a:cubicBezTo>
                  <a:pt x="604218" y="35045"/>
                  <a:pt x="561446" y="47111"/>
                  <a:pt x="527879" y="15013"/>
                </a:cubicBezTo>
                <a:cubicBezTo>
                  <a:pt x="534195" y="2833"/>
                  <a:pt x="541820" y="-241"/>
                  <a:pt x="549716" y="1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5 Fund-Raising Ideas For Your Charity Event - Alexan Events">
            <a:extLst>
              <a:ext uri="{FF2B5EF4-FFF2-40B4-BE49-F238E27FC236}">
                <a16:creationId xmlns:a16="http://schemas.microsoft.com/office/drawing/2014/main" id="{889F4526-9BC7-4C47-98B1-11476DF288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2" r="11353" b="-2"/>
          <a:stretch/>
        </p:blipFill>
        <p:spPr bwMode="auto">
          <a:xfrm>
            <a:off x="7621024" y="-5"/>
            <a:ext cx="4579876" cy="3536502"/>
          </a:xfrm>
          <a:custGeom>
            <a:avLst/>
            <a:gdLst/>
            <a:ahLst/>
            <a:cxnLst/>
            <a:rect l="l" t="t" r="r" b="b"/>
            <a:pathLst>
              <a:path w="4579876" h="3536502">
                <a:moveTo>
                  <a:pt x="457312" y="0"/>
                </a:moveTo>
                <a:lnTo>
                  <a:pt x="4579876" y="0"/>
                </a:lnTo>
                <a:lnTo>
                  <a:pt x="4579876" y="3057029"/>
                </a:lnTo>
                <a:lnTo>
                  <a:pt x="4508441" y="3086568"/>
                </a:lnTo>
                <a:cubicBezTo>
                  <a:pt x="4391572" y="3126663"/>
                  <a:pt x="4301124" y="3221848"/>
                  <a:pt x="4183947" y="3271738"/>
                </a:cubicBezTo>
                <a:cubicBezTo>
                  <a:pt x="4099090" y="3307854"/>
                  <a:pt x="4017967" y="3354374"/>
                  <a:pt x="3930625" y="3387123"/>
                </a:cubicBezTo>
                <a:cubicBezTo>
                  <a:pt x="3723932" y="3464557"/>
                  <a:pt x="3513195" y="3526689"/>
                  <a:pt x="3290337" y="3535564"/>
                </a:cubicBezTo>
                <a:cubicBezTo>
                  <a:pt x="3106332" y="3542605"/>
                  <a:pt x="1510274" y="3535872"/>
                  <a:pt x="861903" y="2528615"/>
                </a:cubicBezTo>
                <a:cubicBezTo>
                  <a:pt x="849470" y="2523717"/>
                  <a:pt x="835485" y="2510862"/>
                  <a:pt x="831133" y="2498619"/>
                </a:cubicBezTo>
                <a:cubicBezTo>
                  <a:pt x="810307" y="2441385"/>
                  <a:pt x="759333" y="2416594"/>
                  <a:pt x="713333" y="2385682"/>
                </a:cubicBezTo>
                <a:cubicBezTo>
                  <a:pt x="672925" y="2358442"/>
                  <a:pt x="630030" y="2329978"/>
                  <a:pt x="613246" y="2284067"/>
                </a:cubicBezTo>
                <a:cubicBezTo>
                  <a:pt x="591179" y="2222855"/>
                  <a:pt x="653963" y="2273050"/>
                  <a:pt x="665465" y="2249789"/>
                </a:cubicBezTo>
                <a:cubicBezTo>
                  <a:pt x="641532" y="2217960"/>
                  <a:pt x="604543" y="2188882"/>
                  <a:pt x="594908" y="2152767"/>
                </a:cubicBezTo>
                <a:cubicBezTo>
                  <a:pt x="559787" y="2022383"/>
                  <a:pt x="483946" y="1927503"/>
                  <a:pt x="370497" y="1853742"/>
                </a:cubicBezTo>
                <a:cubicBezTo>
                  <a:pt x="337861" y="1832624"/>
                  <a:pt x="316415" y="1794059"/>
                  <a:pt x="271969" y="1787940"/>
                </a:cubicBezTo>
                <a:cubicBezTo>
                  <a:pt x="173127" y="1774472"/>
                  <a:pt x="204209" y="1669186"/>
                  <a:pt x="151990" y="1622358"/>
                </a:cubicBezTo>
                <a:cubicBezTo>
                  <a:pt x="142044" y="1613481"/>
                  <a:pt x="133031" y="1596037"/>
                  <a:pt x="134895" y="1584102"/>
                </a:cubicBezTo>
                <a:cubicBezTo>
                  <a:pt x="137691" y="1566959"/>
                  <a:pt x="149504" y="1550739"/>
                  <a:pt x="159450" y="1535435"/>
                </a:cubicBezTo>
                <a:cubicBezTo>
                  <a:pt x="169708" y="1520133"/>
                  <a:pt x="185247" y="1506664"/>
                  <a:pt x="177788" y="1486465"/>
                </a:cubicBezTo>
                <a:cubicBezTo>
                  <a:pt x="174683" y="1478202"/>
                  <a:pt x="176855" y="1449432"/>
                  <a:pt x="153856" y="1472079"/>
                </a:cubicBezTo>
                <a:cubicBezTo>
                  <a:pt x="90760" y="1534212"/>
                  <a:pt x="54082" y="1475449"/>
                  <a:pt x="0" y="1447289"/>
                </a:cubicBezTo>
                <a:cubicBezTo>
                  <a:pt x="43515" y="1418212"/>
                  <a:pt x="82677" y="1397707"/>
                  <a:pt x="89205" y="1354247"/>
                </a:cubicBezTo>
                <a:cubicBezTo>
                  <a:pt x="102570" y="1264569"/>
                  <a:pt x="159758" y="1223557"/>
                  <a:pt x="246479" y="1215599"/>
                </a:cubicBezTo>
                <a:cubicBezTo>
                  <a:pt x="214465" y="1128983"/>
                  <a:pt x="214465" y="1128983"/>
                  <a:pt x="317968" y="1117045"/>
                </a:cubicBezTo>
                <a:cubicBezTo>
                  <a:pt x="278183" y="1061955"/>
                  <a:pt x="278183" y="1047876"/>
                  <a:pt x="326362" y="1028900"/>
                </a:cubicBezTo>
                <a:cubicBezTo>
                  <a:pt x="372673" y="1010841"/>
                  <a:pt x="423957" y="1004720"/>
                  <a:pt x="466852" y="976870"/>
                </a:cubicBezTo>
                <a:cubicBezTo>
                  <a:pt x="427377" y="906475"/>
                  <a:pt x="416188" y="824756"/>
                  <a:pt x="334754" y="790475"/>
                </a:cubicBezTo>
                <a:cubicBezTo>
                  <a:pt x="322010" y="785272"/>
                  <a:pt x="313307" y="764154"/>
                  <a:pt x="321386" y="751912"/>
                </a:cubicBezTo>
                <a:cubicBezTo>
                  <a:pt x="350915" y="707534"/>
                  <a:pt x="308644" y="623365"/>
                  <a:pt x="400645" y="613877"/>
                </a:cubicBezTo>
                <a:cubicBezTo>
                  <a:pt x="412147" y="612959"/>
                  <a:pt x="422716" y="603776"/>
                  <a:pt x="413701" y="591839"/>
                </a:cubicBezTo>
                <a:cubicBezTo>
                  <a:pt x="382618" y="550216"/>
                  <a:pt x="420228" y="552969"/>
                  <a:pt x="442917" y="547767"/>
                </a:cubicBezTo>
                <a:cubicBezTo>
                  <a:pt x="470271" y="541341"/>
                  <a:pt x="501353" y="559703"/>
                  <a:pt x="526840" y="537055"/>
                </a:cubicBezTo>
                <a:cubicBezTo>
                  <a:pt x="520932" y="513181"/>
                  <a:pt x="498866" y="513487"/>
                  <a:pt x="483325" y="505836"/>
                </a:cubicBezTo>
                <a:cubicBezTo>
                  <a:pt x="437946" y="483799"/>
                  <a:pt x="400956" y="457479"/>
                  <a:pt x="398780" y="400243"/>
                </a:cubicBezTo>
                <a:cubicBezTo>
                  <a:pt x="397229" y="354028"/>
                  <a:pt x="392255" y="313323"/>
                  <a:pt x="455041" y="299242"/>
                </a:cubicBezTo>
                <a:cubicBezTo>
                  <a:pt x="481149" y="293426"/>
                  <a:pt x="473687" y="260067"/>
                  <a:pt x="458769" y="243538"/>
                </a:cubicBezTo>
                <a:cubicBezTo>
                  <a:pt x="432038" y="214157"/>
                  <a:pt x="409972" y="174981"/>
                  <a:pt x="363969" y="172227"/>
                </a:cubicBezTo>
                <a:cubicBezTo>
                  <a:pt x="335995" y="170391"/>
                  <a:pt x="314549" y="158146"/>
                  <a:pt x="292481" y="144069"/>
                </a:cubicBezTo>
                <a:cubicBezTo>
                  <a:pt x="276630" y="133966"/>
                  <a:pt x="257670" y="125398"/>
                  <a:pt x="259534" y="103668"/>
                </a:cubicBezTo>
                <a:cubicBezTo>
                  <a:pt x="261399" y="82855"/>
                  <a:pt x="279736" y="74286"/>
                  <a:pt x="298387" y="70001"/>
                </a:cubicBezTo>
                <a:cubicBezTo>
                  <a:pt x="345011" y="59672"/>
                  <a:pt x="389535" y="45726"/>
                  <a:pt x="430782" y="1990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8" name="Content Placeholder 3">
            <a:extLst>
              <a:ext uri="{FF2B5EF4-FFF2-40B4-BE49-F238E27FC236}">
                <a16:creationId xmlns:a16="http://schemas.microsoft.com/office/drawing/2014/main" id="{2EE1FDD4-CD5C-44E1-B830-429D70F353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9477300"/>
              </p:ext>
            </p:extLst>
          </p:nvPr>
        </p:nvGraphicFramePr>
        <p:xfrm>
          <a:off x="204186" y="1473694"/>
          <a:ext cx="5583771" cy="52285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57954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899A604-223D-4B03-8AE2-BCF44FF4E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</p:spPr>
        <p:txBody>
          <a:bodyPr>
            <a:normAutofit/>
          </a:bodyPr>
          <a:lstStyle/>
          <a:p>
            <a:pPr algn="ctr"/>
            <a:r>
              <a:rPr lang="sl-SI" sz="3600" b="1">
                <a:solidFill>
                  <a:srgbClr val="FFFFFF"/>
                </a:solidFill>
              </a:rPr>
              <a:t>Koordinacija z ostalimi projekti</a:t>
            </a:r>
            <a:endParaRPr lang="en-GB" sz="3600" b="1">
              <a:solidFill>
                <a:srgbClr val="FFFFFF"/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DAAB065-B303-4818-8906-B12BCB4CC0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9368" y="3000652"/>
            <a:ext cx="3200451" cy="2985929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sl-SI" sz="2400">
                <a:solidFill>
                  <a:srgbClr val="FEFFFF"/>
                </a:solidFill>
              </a:rPr>
              <a:t>Zunanji sistem, ki se bo povezoval z našim sistemom na večih vstopnih točkah</a:t>
            </a:r>
            <a:endParaRPr lang="en-US" sz="2400">
              <a:solidFill>
                <a:srgbClr val="FEFFFF"/>
              </a:solidFill>
            </a:endParaRPr>
          </a:p>
          <a:p>
            <a:pPr marL="0" indent="0">
              <a:buNone/>
            </a:pPr>
            <a:endParaRPr lang="en-US" sz="2400">
              <a:solidFill>
                <a:srgbClr val="FEFFFF"/>
              </a:solidFill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CE4099A4-5533-427B-A3F9-9776FF6094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9197433"/>
              </p:ext>
            </p:extLst>
          </p:nvPr>
        </p:nvGraphicFramePr>
        <p:xfrm>
          <a:off x="2917121" y="560871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581B2D2D-D4F6-45E9-90E3-E37794DE24A9}"/>
              </a:ext>
            </a:extLst>
          </p:cNvPr>
          <p:cNvSpPr/>
          <p:nvPr/>
        </p:nvSpPr>
        <p:spPr>
          <a:xfrm>
            <a:off x="1048370" y="2396971"/>
            <a:ext cx="3281449" cy="60368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l-SI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HOTELIRSKE STORITVE</a:t>
            </a:r>
            <a:endParaRPr lang="en-GB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9BB5AB8-3B82-4626-B2A4-5A94672A8C0F}"/>
              </a:ext>
            </a:extLst>
          </p:cNvPr>
          <p:cNvSpPr/>
          <p:nvPr/>
        </p:nvSpPr>
        <p:spPr>
          <a:xfrm>
            <a:off x="9277165" y="0"/>
            <a:ext cx="2911787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0" name="Picture 2" descr="How to get better service in a hotel, according to a career concierge">
            <a:extLst>
              <a:ext uri="{FF2B5EF4-FFF2-40B4-BE49-F238E27FC236}">
                <a16:creationId xmlns:a16="http://schemas.microsoft.com/office/drawing/2014/main" id="{BBC04727-BEB9-4199-ADC3-24BF73C0A1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6815" y="877941"/>
            <a:ext cx="2452016" cy="142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otel reviews and how to solve it - HOSPITALITYTUTORS">
            <a:extLst>
              <a:ext uri="{FF2B5EF4-FFF2-40B4-BE49-F238E27FC236}">
                <a16:creationId xmlns:a16="http://schemas.microsoft.com/office/drawing/2014/main" id="{59651860-DF8F-4CEB-8A34-285D269CE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7050" y="4262947"/>
            <a:ext cx="2452015" cy="1633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Importance of Delivering Superb Customer Service to Your Hotel Guests">
            <a:extLst>
              <a:ext uri="{FF2B5EF4-FFF2-40B4-BE49-F238E27FC236}">
                <a16:creationId xmlns:a16="http://schemas.microsoft.com/office/drawing/2014/main" id="{E0BA21D1-84E4-4B65-B709-9F58D7DD18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6815" y="2597633"/>
            <a:ext cx="2452016" cy="1406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33886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899A604-223D-4B03-8AE2-BCF44FF4E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/>
              <a:t>Tveganja na projektu</a:t>
            </a: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1" name="Rectangle 140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3F9EA6-5971-43E7-8F4E-EB4A57FA79F6}"/>
              </a:ext>
            </a:extLst>
          </p:cNvPr>
          <p:cNvSpPr txBox="1"/>
          <p:nvPr/>
        </p:nvSpPr>
        <p:spPr>
          <a:xfrm>
            <a:off x="665085" y="1882270"/>
            <a:ext cx="4559425" cy="3979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err="1"/>
              <a:t>Kje</a:t>
            </a:r>
            <a:r>
              <a:rPr lang="en-US" sz="2000" b="1"/>
              <a:t> </a:t>
            </a:r>
            <a:r>
              <a:rPr lang="en-US" sz="2000" b="1" err="1"/>
              <a:t>lahko</a:t>
            </a:r>
            <a:r>
              <a:rPr lang="en-US" sz="2000" b="1"/>
              <a:t> pride do </a:t>
            </a:r>
            <a:r>
              <a:rPr lang="en-US" sz="2000" b="1" err="1"/>
              <a:t>tveganja</a:t>
            </a:r>
            <a:r>
              <a:rPr lang="en-US" sz="2000" b="1"/>
              <a:t>?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b="1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err="1"/>
              <a:t>Kakšne</a:t>
            </a:r>
            <a:r>
              <a:rPr lang="en-US" sz="2000" b="1"/>
              <a:t> magnitude je </a:t>
            </a:r>
            <a:r>
              <a:rPr lang="en-US" sz="2000" b="1" err="1"/>
              <a:t>tveganje</a:t>
            </a:r>
            <a:r>
              <a:rPr lang="en-US" sz="2000" b="1"/>
              <a:t>?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b="1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err="1"/>
              <a:t>Kako</a:t>
            </a:r>
            <a:r>
              <a:rPr lang="en-US" sz="2000" b="1"/>
              <a:t> </a:t>
            </a:r>
            <a:r>
              <a:rPr lang="en-US" sz="2000" b="1" err="1"/>
              <a:t>tveganje</a:t>
            </a:r>
            <a:r>
              <a:rPr lang="en-US" sz="2000" b="1"/>
              <a:t> </a:t>
            </a:r>
            <a:r>
              <a:rPr lang="en-US" sz="2000" b="1" err="1"/>
              <a:t>obvladujemo</a:t>
            </a:r>
            <a:r>
              <a:rPr lang="en-US" sz="2000" b="1"/>
              <a:t>?</a:t>
            </a:r>
            <a:endParaRPr lang="sl-SI" sz="2000" b="1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sl-SI" sz="2000" b="1"/>
              <a:t>   </a:t>
            </a:r>
            <a:r>
              <a:rPr lang="en-US" sz="2000" b="1"/>
              <a:t> </a:t>
            </a:r>
            <a:r>
              <a:rPr lang="en-US" sz="2000" b="1" err="1"/>
              <a:t>Predčasno</a:t>
            </a:r>
            <a:r>
              <a:rPr lang="en-US" sz="2000" b="1"/>
              <a:t> </a:t>
            </a:r>
            <a:r>
              <a:rPr lang="en-US" sz="2000" b="1" err="1"/>
              <a:t>ali</a:t>
            </a:r>
            <a:r>
              <a:rPr lang="en-US" sz="2000" b="1"/>
              <a:t> </a:t>
            </a:r>
            <a:r>
              <a:rPr lang="en-US" sz="2000" b="1" err="1"/>
              <a:t>kasneje</a:t>
            </a:r>
            <a:r>
              <a:rPr lang="en-US" sz="2000" b="1"/>
              <a:t>? </a:t>
            </a: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Premium Vector | Flat thinking concept">
            <a:extLst>
              <a:ext uri="{FF2B5EF4-FFF2-40B4-BE49-F238E27FC236}">
                <a16:creationId xmlns:a16="http://schemas.microsoft.com/office/drawing/2014/main" id="{67D60FC2-1A52-408B-BE02-4AC63A9B34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2" r="4" b="4"/>
          <a:stretch/>
        </p:blipFill>
        <p:spPr bwMode="auto">
          <a:xfrm>
            <a:off x="5977788" y="799352"/>
            <a:ext cx="5425410" cy="52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128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CA15F34E-47ED-4904-B033-8192D037F8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44" r="-1" b="14165"/>
          <a:stretch/>
        </p:blipFill>
        <p:spPr>
          <a:xfrm>
            <a:off x="20" y="10"/>
            <a:ext cx="12188932" cy="6857990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E8D2E83-FB3A-40E7-A9E5-7AB389D61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899A604-223D-4B03-8AE2-BCF44FF4E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2" y="4185749"/>
            <a:ext cx="9265771" cy="622836"/>
          </a:xfrm>
        </p:spPr>
        <p:txBody>
          <a:bodyPr>
            <a:normAutofit/>
          </a:bodyPr>
          <a:lstStyle/>
          <a:p>
            <a:r>
              <a:rPr lang="en-GB" sz="3600" b="1" err="1"/>
              <a:t>Glavna</a:t>
            </a:r>
            <a:r>
              <a:rPr lang="en-GB" sz="3600" b="1"/>
              <a:t> </a:t>
            </a:r>
            <a:r>
              <a:rPr lang="en-GB" sz="3600" b="1" err="1"/>
              <a:t>projektna</a:t>
            </a:r>
            <a:r>
              <a:rPr lang="en-GB" sz="3600" b="1"/>
              <a:t> </a:t>
            </a:r>
            <a:r>
              <a:rPr lang="en-GB" sz="3600" b="1" err="1"/>
              <a:t>skupina</a:t>
            </a:r>
            <a:endParaRPr lang="en-GB" sz="3600" b="1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DAAB065-B303-4818-8906-B12BCB4CC0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3" y="4856921"/>
            <a:ext cx="9565028" cy="1249240"/>
          </a:xfrm>
        </p:spPr>
        <p:txBody>
          <a:bodyPr>
            <a:normAutofit/>
          </a:bodyPr>
          <a:lstStyle/>
          <a:p>
            <a:r>
              <a:rPr lang="en-US" sz="1800" b="1" err="1"/>
              <a:t>vodja</a:t>
            </a:r>
            <a:r>
              <a:rPr lang="en-US" sz="1800" b="1"/>
              <a:t> </a:t>
            </a:r>
            <a:r>
              <a:rPr lang="en-US" sz="1800" b="1" err="1"/>
              <a:t>projekta</a:t>
            </a:r>
            <a:r>
              <a:rPr lang="en-US" sz="1800"/>
              <a:t>: Eva </a:t>
            </a:r>
            <a:r>
              <a:rPr lang="en-US" sz="1800" err="1"/>
              <a:t>Bizilj</a:t>
            </a:r>
            <a:endParaRPr lang="en-US" sz="1800"/>
          </a:p>
          <a:p>
            <a:r>
              <a:rPr lang="en-US" sz="1800" b="1" err="1"/>
              <a:t>član</a:t>
            </a:r>
            <a:r>
              <a:rPr lang="en-US" sz="1800" b="1"/>
              <a:t> </a:t>
            </a:r>
            <a:r>
              <a:rPr lang="en-US" sz="1800" b="1" err="1"/>
              <a:t>projekta</a:t>
            </a:r>
            <a:r>
              <a:rPr lang="en-US" sz="1800"/>
              <a:t>: </a:t>
            </a:r>
            <a:r>
              <a:rPr lang="en-US" sz="1800" err="1"/>
              <a:t>Amadej</a:t>
            </a:r>
            <a:r>
              <a:rPr lang="en-US" sz="1800"/>
              <a:t> </a:t>
            </a:r>
            <a:r>
              <a:rPr lang="en-US" sz="1800" err="1"/>
              <a:t>Šenk</a:t>
            </a:r>
            <a:endParaRPr lang="en-US" sz="1800"/>
          </a:p>
          <a:p>
            <a:r>
              <a:rPr lang="en-US" sz="1800" b="1" err="1"/>
              <a:t>članica</a:t>
            </a:r>
            <a:r>
              <a:rPr lang="en-US" sz="1800" b="1"/>
              <a:t> </a:t>
            </a:r>
            <a:r>
              <a:rPr lang="en-US" sz="1800" b="1" err="1"/>
              <a:t>projekta</a:t>
            </a:r>
            <a:r>
              <a:rPr lang="en-US" sz="1800"/>
              <a:t>: </a:t>
            </a:r>
            <a:r>
              <a:rPr lang="en-US" sz="1800" err="1"/>
              <a:t>Tajda</a:t>
            </a:r>
            <a:r>
              <a:rPr lang="en-US" sz="1800"/>
              <a:t> </a:t>
            </a:r>
            <a:r>
              <a:rPr lang="en-US" sz="1800" err="1"/>
              <a:t>Urankar</a:t>
            </a: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2930744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1C6AAE25-BD23-41B5-AAE4-1DA5898C2A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573887"/>
            <a:ext cx="0" cy="3710227"/>
          </a:xfrm>
          <a:prstGeom prst="line">
            <a:avLst/>
          </a:prstGeom>
          <a:ln w="19050">
            <a:solidFill>
              <a:srgbClr val="DB60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7B436B1-02DB-894F-BD0F-AE915184E609}"/>
              </a:ext>
            </a:extLst>
          </p:cNvPr>
          <p:cNvSpPr txBox="1"/>
          <p:nvPr/>
        </p:nvSpPr>
        <p:spPr>
          <a:xfrm>
            <a:off x="4998688" y="553536"/>
            <a:ext cx="58025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l-SI" sz="4000" b="1"/>
              <a:t>Obseg dela je </a:t>
            </a:r>
            <a:r>
              <a:rPr lang="sl-SI" sz="4000" b="1" u="sng"/>
              <a:t>podcenjen</a:t>
            </a:r>
            <a:endParaRPr lang="en-SI" sz="4000" b="1" u="sng"/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1C0F971A-519E-3E44-9B59-CF64AC840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3184" y="2033419"/>
            <a:ext cx="4928037" cy="356315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sl-SI"/>
              <a:t>Pogosta težava v razvojnih in projektnih skupinah</a:t>
            </a:r>
          </a:p>
          <a:p>
            <a:pPr>
              <a:lnSpc>
                <a:spcPct val="150000"/>
              </a:lnSpc>
            </a:pPr>
            <a:r>
              <a:rPr lang="sl-SI" sz="2000" b="1"/>
              <a:t>REŠITEV: </a:t>
            </a:r>
            <a:r>
              <a:rPr lang="sl-SI" sz="2000"/>
              <a:t>Strategija organizacije (natančno razdelan terminski plan)</a:t>
            </a:r>
            <a:endParaRPr lang="sl-SI" sz="2000" b="1"/>
          </a:p>
          <a:p>
            <a:pPr>
              <a:lnSpc>
                <a:spcPct val="150000"/>
              </a:lnSpc>
            </a:pPr>
            <a:endParaRPr lang="en-US" sz="2000" b="1"/>
          </a:p>
          <a:p>
            <a:pPr marL="0" indent="0">
              <a:buNone/>
            </a:pPr>
            <a:endParaRPr lang="en-US" sz="2400"/>
          </a:p>
        </p:txBody>
      </p:sp>
      <p:pic>
        <p:nvPicPr>
          <p:cNvPr id="5122" name="Picture 2" descr="Tired? Fatigue May Signal Heart Problems in Women. | Medical City Healthcare">
            <a:extLst>
              <a:ext uri="{FF2B5EF4-FFF2-40B4-BE49-F238E27FC236}">
                <a16:creationId xmlns:a16="http://schemas.microsoft.com/office/drawing/2014/main" id="{8AC992D6-7206-4AE1-BB00-7FC240D5A8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79" y="2352519"/>
            <a:ext cx="4305922" cy="2152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ree Divide Cliparts, Download Free Divide Cliparts png images, Free  ClipArts on Clipart Library">
            <a:extLst>
              <a:ext uri="{FF2B5EF4-FFF2-40B4-BE49-F238E27FC236}">
                <a16:creationId xmlns:a16="http://schemas.microsoft.com/office/drawing/2014/main" id="{856D3547-70FD-447D-9568-EEC4E2BB29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68" y="4553590"/>
            <a:ext cx="3409950" cy="208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11418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1C6AAE25-BD23-41B5-AAE4-1DA5898C2A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573887"/>
            <a:ext cx="0" cy="3710227"/>
          </a:xfrm>
          <a:prstGeom prst="line">
            <a:avLst/>
          </a:prstGeom>
          <a:ln w="19050">
            <a:solidFill>
              <a:srgbClr val="DB60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7B436B1-02DB-894F-BD0F-AE915184E609}"/>
              </a:ext>
            </a:extLst>
          </p:cNvPr>
          <p:cNvSpPr txBox="1"/>
          <p:nvPr/>
        </p:nvSpPr>
        <p:spPr>
          <a:xfrm>
            <a:off x="4820417" y="596451"/>
            <a:ext cx="63741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l-SI" sz="4000" b="1"/>
              <a:t>Zamuda pri naročilu nove strojne ali programske opreme</a:t>
            </a:r>
            <a:endParaRPr lang="en-SI" sz="4000" b="1"/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1C0F971A-519E-3E44-9B59-CF64AC840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3184" y="2673688"/>
            <a:ext cx="4928037" cy="356315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sl-SI" sz="2400"/>
              <a:t>Zmerno tveganje, potencialna zakasnitev mejnikov</a:t>
            </a:r>
          </a:p>
          <a:p>
            <a:pPr>
              <a:lnSpc>
                <a:spcPct val="150000"/>
              </a:lnSpc>
            </a:pPr>
            <a:r>
              <a:rPr lang="sl-SI" sz="1800" b="1"/>
              <a:t>REŠITEV: </a:t>
            </a:r>
            <a:r>
              <a:rPr lang="sl-SI" sz="1800"/>
              <a:t>Strategija zmanjševanja (naročamo na začetku projekta vnaprej in ne sproti)</a:t>
            </a:r>
            <a:endParaRPr lang="sl-SI" sz="1800" b="1"/>
          </a:p>
          <a:p>
            <a:pPr>
              <a:lnSpc>
                <a:spcPct val="150000"/>
              </a:lnSpc>
            </a:pPr>
            <a:endParaRPr lang="en-US" sz="24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F63675-569B-4BF8-9122-770CD5AB57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76" y="2200275"/>
            <a:ext cx="43434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3837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1C6AAE25-BD23-41B5-AAE4-1DA5898C2A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573887"/>
            <a:ext cx="0" cy="3710227"/>
          </a:xfrm>
          <a:prstGeom prst="line">
            <a:avLst/>
          </a:prstGeom>
          <a:ln w="19050">
            <a:solidFill>
              <a:srgbClr val="DB60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7B436B1-02DB-894F-BD0F-AE915184E609}"/>
              </a:ext>
            </a:extLst>
          </p:cNvPr>
          <p:cNvSpPr txBox="1"/>
          <p:nvPr/>
        </p:nvSpPr>
        <p:spPr>
          <a:xfrm>
            <a:off x="4998688" y="553536"/>
            <a:ext cx="6374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l-SI" sz="4000" b="1"/>
              <a:t>Problem koordinacije z ostalimi projekti</a:t>
            </a:r>
            <a:endParaRPr lang="en-SI" sz="4000" b="1"/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1C0F971A-519E-3E44-9B59-CF64AC840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3184" y="2033419"/>
            <a:ext cx="4928037" cy="356315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sl-SI" sz="2400"/>
              <a:t>Resno tveganje (zelo malo manevrskega prostora v  našem terminskem planu)</a:t>
            </a:r>
          </a:p>
          <a:p>
            <a:pPr>
              <a:lnSpc>
                <a:spcPct val="150000"/>
              </a:lnSpc>
            </a:pPr>
            <a:r>
              <a:rPr lang="sl-SI" sz="2400" i="1"/>
              <a:t>cross-integration</a:t>
            </a:r>
          </a:p>
          <a:p>
            <a:pPr>
              <a:lnSpc>
                <a:spcPct val="150000"/>
              </a:lnSpc>
            </a:pPr>
            <a:r>
              <a:rPr lang="sl-SI" sz="1800" b="1"/>
              <a:t>REŠITEV: </a:t>
            </a:r>
            <a:r>
              <a:rPr lang="sl-SI" sz="1800"/>
              <a:t>Strategija organizacije (natančno razdelan terminski plan)</a:t>
            </a:r>
            <a:endParaRPr lang="sl-SI" sz="1800" b="1"/>
          </a:p>
          <a:p>
            <a:pPr>
              <a:lnSpc>
                <a:spcPct val="150000"/>
              </a:lnSpc>
            </a:pPr>
            <a:endParaRPr lang="en-US" sz="2400"/>
          </a:p>
        </p:txBody>
      </p:sp>
      <p:pic>
        <p:nvPicPr>
          <p:cNvPr id="7170" name="Picture 2" descr="Project Management Chaos and How to Survive It - Blog | Planview">
            <a:extLst>
              <a:ext uri="{FF2B5EF4-FFF2-40B4-BE49-F238E27FC236}">
                <a16:creationId xmlns:a16="http://schemas.microsoft.com/office/drawing/2014/main" id="{03AF7CF1-18BE-4CFB-B2D0-EB10F3760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62" y="2235367"/>
            <a:ext cx="4162314" cy="221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5268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2172A0AC-3DCE-4672-BCAF-28FEF91F6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E6F1C77-EDC9-4C5F-8C1C-62DD46BDA3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6" name="Picture 4" descr="This is how to make a deal in business | MikeGreg.com">
            <a:extLst>
              <a:ext uri="{FF2B5EF4-FFF2-40B4-BE49-F238E27FC236}">
                <a16:creationId xmlns:a16="http://schemas.microsoft.com/office/drawing/2014/main" id="{AA302DFC-C6FF-4E1D-AB54-B426646992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0" r="1" b="1"/>
          <a:stretch/>
        </p:blipFill>
        <p:spPr bwMode="auto">
          <a:xfrm>
            <a:off x="20" y="10"/>
            <a:ext cx="845029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4CDB3A-E889-403E-A37D-635ECB49B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627636"/>
          </a:xfrm>
        </p:spPr>
        <p:txBody>
          <a:bodyPr>
            <a:normAutofit/>
          </a:bodyPr>
          <a:lstStyle/>
          <a:p>
            <a:r>
              <a:rPr lang="sl-SI" sz="4400" b="1">
                <a:solidFill>
                  <a:schemeClr val="bg1"/>
                </a:solidFill>
              </a:rPr>
              <a:t>Pomanjkanje financiranja</a:t>
            </a:r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034F14-ACCA-4C96-9044-A29A63EE9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9785"/>
            <a:ext cx="4619621" cy="3957178"/>
          </a:xfrm>
        </p:spPr>
        <p:txBody>
          <a:bodyPr>
            <a:normAutofit/>
          </a:bodyPr>
          <a:lstStyle/>
          <a:p>
            <a:r>
              <a:rPr lang="sl-SI" sz="2000">
                <a:solidFill>
                  <a:srgbClr val="FFFFFF"/>
                </a:solidFill>
              </a:rPr>
              <a:t>Lahko predstavlja resno tveganje za nadaljevanje projekta, v najslabšem primeru sledi njegova prekinitev</a:t>
            </a:r>
          </a:p>
          <a:p>
            <a:r>
              <a:rPr lang="sl-SI" sz="1600" b="1">
                <a:solidFill>
                  <a:schemeClr val="bg1"/>
                </a:solidFill>
              </a:rPr>
              <a:t>REŠITEV: </a:t>
            </a:r>
            <a:r>
              <a:rPr lang="sl-SI" sz="1600">
                <a:solidFill>
                  <a:schemeClr val="bg1"/>
                </a:solidFill>
              </a:rPr>
              <a:t>Iskanje sponzorjev, morebitnih vlagateljev</a:t>
            </a:r>
            <a:endParaRPr lang="en-GB" sz="1600">
              <a:solidFill>
                <a:schemeClr val="bg1"/>
              </a:solidFill>
            </a:endParaRPr>
          </a:p>
        </p:txBody>
      </p:sp>
      <p:pic>
        <p:nvPicPr>
          <p:cNvPr id="8194" name="Picture 2" descr="How to Buy a Vacation Home with No Money Down | Mashvisor">
            <a:extLst>
              <a:ext uri="{FF2B5EF4-FFF2-40B4-BE49-F238E27FC236}">
                <a16:creationId xmlns:a16="http://schemas.microsoft.com/office/drawing/2014/main" id="{259C07CC-06AA-41E4-878C-76CC295D9C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3" r="15990" b="-1"/>
          <a:stretch/>
        </p:blipFill>
        <p:spPr bwMode="auto"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5675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F4C0B7-F8E7-42CE-A263-C83531006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sl-SI" sz="5400"/>
              <a:t>Povzetek</a:t>
            </a:r>
            <a:endParaRPr lang="en-GB" sz="5400"/>
          </a:p>
        </p:txBody>
      </p:sp>
      <p:sp>
        <p:nvSpPr>
          <p:cNvPr id="75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087CE1-34AC-4C37-A9F9-B46423F89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5" y="2660904"/>
            <a:ext cx="5633677" cy="3547872"/>
          </a:xfrm>
        </p:spPr>
        <p:txBody>
          <a:bodyPr anchor="t">
            <a:normAutofit/>
          </a:bodyPr>
          <a:lstStyle/>
          <a:p>
            <a:r>
              <a:rPr lang="sl-SI" sz="2200" b="1"/>
              <a:t>Izziv:</a:t>
            </a:r>
            <a:r>
              <a:rPr lang="sl-SI" sz="2200"/>
              <a:t> Počasno in neučinkovito upravljanje z rezervacijami in naročili hrane</a:t>
            </a:r>
          </a:p>
          <a:p>
            <a:r>
              <a:rPr lang="sl-SI" sz="2200" b="1" u="sng"/>
              <a:t>Nova aplikacija </a:t>
            </a:r>
            <a:r>
              <a:rPr lang="sl-SI" sz="2200"/>
              <a:t>izboljša učinkovitost in hitrost dela zaposlenih in zmanjša možnost napake</a:t>
            </a:r>
          </a:p>
          <a:p>
            <a:r>
              <a:rPr lang="sl-SI" sz="2200"/>
              <a:t>Natančno izdelan </a:t>
            </a:r>
            <a:r>
              <a:rPr lang="sl-SI" sz="2200" b="1"/>
              <a:t>terminski plan </a:t>
            </a:r>
            <a:r>
              <a:rPr lang="sl-SI" sz="2200"/>
              <a:t>dela v namen zmanjševanja pojavov tveganj</a:t>
            </a:r>
          </a:p>
          <a:p>
            <a:r>
              <a:rPr lang="sl-SI" sz="2200"/>
              <a:t>Zaposlenemu prijazna uporabniška izkušnja</a:t>
            </a:r>
          </a:p>
          <a:p>
            <a:r>
              <a:rPr lang="sl-SI" sz="2200"/>
              <a:t>Dobra in stabilna organizacijska struktura</a:t>
            </a:r>
          </a:p>
          <a:p>
            <a:r>
              <a:rPr lang="sl-SI" sz="2200"/>
              <a:t>Ustrezno obvladovanje tveganj</a:t>
            </a:r>
          </a:p>
          <a:p>
            <a:endParaRPr lang="sl-SI" sz="2200"/>
          </a:p>
          <a:p>
            <a:endParaRPr lang="sl-SI" sz="2200"/>
          </a:p>
          <a:p>
            <a:endParaRPr lang="sl-SI" sz="2200"/>
          </a:p>
          <a:p>
            <a:endParaRPr lang="en-GB" sz="2200"/>
          </a:p>
        </p:txBody>
      </p:sp>
      <p:pic>
        <p:nvPicPr>
          <p:cNvPr id="3076" name="Picture 4" descr="Executive Summary Stock Illustrations – 283 Executive Summary Stock  Illustrations, Vectors &amp; Clipart - Dreamstime">
            <a:extLst>
              <a:ext uri="{FF2B5EF4-FFF2-40B4-BE49-F238E27FC236}">
                <a16:creationId xmlns:a16="http://schemas.microsoft.com/office/drawing/2014/main" id="{8E9796C2-8218-4117-B722-A938ECDA1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9048" y="1149881"/>
            <a:ext cx="5458968" cy="455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606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6" descr="Al Multaqa in Al Khobar | Warwick Al Khobar">
            <a:extLst>
              <a:ext uri="{FF2B5EF4-FFF2-40B4-BE49-F238E27FC236}">
                <a16:creationId xmlns:a16="http://schemas.microsoft.com/office/drawing/2014/main" id="{E5C00F9A-CF6F-47FC-9745-E04F198CE6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23298"/>
          <a:stretch/>
        </p:blipFill>
        <p:spPr bwMode="auto">
          <a:xfrm>
            <a:off x="3522468" y="10"/>
            <a:ext cx="866953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9FD599-ED6D-4220-BDE9-2EDACA382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/>
              <a:t>Hvala za vašo pozornost!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18290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5" name="Rectangle 54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899A604-223D-4B03-8AE2-BCF44FF4E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</p:spPr>
        <p:txBody>
          <a:bodyPr>
            <a:normAutofit/>
          </a:bodyPr>
          <a:lstStyle/>
          <a:p>
            <a:r>
              <a:rPr lang="en-GB" sz="3600" b="1">
                <a:solidFill>
                  <a:srgbClr val="FFFFFF"/>
                </a:solidFill>
              </a:rPr>
              <a:t>Predstavitev</a:t>
            </a:r>
            <a:br>
              <a:rPr lang="en-GB" sz="3600" b="1">
                <a:solidFill>
                  <a:srgbClr val="FFFFFF"/>
                </a:solidFill>
              </a:rPr>
            </a:br>
            <a:r>
              <a:rPr lang="en-GB" sz="3600" b="1">
                <a:solidFill>
                  <a:srgbClr val="FFFFFF"/>
                </a:solidFill>
              </a:rPr>
              <a:t>problema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DAAB065-B303-4818-8906-B12BCB4CC0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9635" y="2546161"/>
            <a:ext cx="3200451" cy="2985929"/>
          </a:xfrm>
        </p:spPr>
        <p:txBody>
          <a:bodyPr anchor="t">
            <a:normAutofit/>
          </a:bodyPr>
          <a:lstStyle/>
          <a:p>
            <a:r>
              <a:rPr lang="en-US" sz="2400" err="1">
                <a:solidFill>
                  <a:srgbClr val="FEFFFF"/>
                </a:solidFill>
              </a:rPr>
              <a:t>Zastarelo</a:t>
            </a:r>
            <a:r>
              <a:rPr lang="en-US" sz="2400">
                <a:solidFill>
                  <a:srgbClr val="FEFFFF"/>
                </a:solidFill>
              </a:rPr>
              <a:t> in </a:t>
            </a:r>
            <a:r>
              <a:rPr lang="en-US" sz="2400" err="1">
                <a:solidFill>
                  <a:srgbClr val="FEFFFF"/>
                </a:solidFill>
              </a:rPr>
              <a:t>počasno</a:t>
            </a:r>
            <a:r>
              <a:rPr lang="en-US" sz="2400">
                <a:solidFill>
                  <a:srgbClr val="FEFFFF"/>
                </a:solidFill>
              </a:rPr>
              <a:t> </a:t>
            </a:r>
            <a:r>
              <a:rPr lang="en-US" sz="2400" err="1">
                <a:solidFill>
                  <a:srgbClr val="FEFFFF"/>
                </a:solidFill>
              </a:rPr>
              <a:t>naročanje</a:t>
            </a:r>
            <a:r>
              <a:rPr lang="en-US" sz="2400">
                <a:solidFill>
                  <a:srgbClr val="FEFFFF"/>
                </a:solidFill>
              </a:rPr>
              <a:t> </a:t>
            </a:r>
            <a:r>
              <a:rPr lang="en-US" sz="2400" err="1">
                <a:solidFill>
                  <a:srgbClr val="FEFFFF"/>
                </a:solidFill>
              </a:rPr>
              <a:t>gostov</a:t>
            </a:r>
            <a:r>
              <a:rPr lang="en-US" sz="2400">
                <a:solidFill>
                  <a:srgbClr val="FEFFFF"/>
                </a:solidFill>
              </a:rPr>
              <a:t> </a:t>
            </a:r>
          </a:p>
          <a:p>
            <a:r>
              <a:rPr lang="en-US" sz="2400" err="1">
                <a:solidFill>
                  <a:srgbClr val="FEFFFF"/>
                </a:solidFill>
              </a:rPr>
              <a:t>Neučinkovito</a:t>
            </a:r>
            <a:r>
              <a:rPr lang="en-US" sz="2400">
                <a:solidFill>
                  <a:srgbClr val="FEFFFF"/>
                </a:solidFill>
              </a:rPr>
              <a:t> </a:t>
            </a:r>
            <a:r>
              <a:rPr lang="en-US" sz="2400" err="1">
                <a:solidFill>
                  <a:srgbClr val="FEFFFF"/>
                </a:solidFill>
              </a:rPr>
              <a:t>naročanje</a:t>
            </a:r>
            <a:r>
              <a:rPr lang="en-US" sz="2400">
                <a:solidFill>
                  <a:srgbClr val="FEFFFF"/>
                </a:solidFill>
              </a:rPr>
              <a:t> </a:t>
            </a:r>
            <a:r>
              <a:rPr lang="en-US" sz="2400" err="1">
                <a:solidFill>
                  <a:srgbClr val="FEFFFF"/>
                </a:solidFill>
              </a:rPr>
              <a:t>sestavin</a:t>
            </a:r>
            <a:endParaRPr lang="en-US" sz="2400" err="1">
              <a:solidFill>
                <a:srgbClr val="FEFFFF"/>
              </a:solidFill>
              <a:cs typeface="Calibri"/>
            </a:endParaRPr>
          </a:p>
          <a:p>
            <a:r>
              <a:rPr lang="en-US" sz="2400">
                <a:solidFill>
                  <a:srgbClr val="FEFFFF"/>
                </a:solidFill>
              </a:rPr>
              <a:t>Slab </a:t>
            </a:r>
            <a:r>
              <a:rPr lang="en-US" sz="2400" err="1">
                <a:solidFill>
                  <a:srgbClr val="FEFFFF"/>
                </a:solidFill>
              </a:rPr>
              <a:t>pregled</a:t>
            </a:r>
            <a:r>
              <a:rPr lang="en-US" sz="2400">
                <a:solidFill>
                  <a:srgbClr val="FEFFFF"/>
                </a:solidFill>
              </a:rPr>
              <a:t> </a:t>
            </a:r>
            <a:r>
              <a:rPr lang="en-US" sz="2400" err="1">
                <a:solidFill>
                  <a:srgbClr val="FEFFFF"/>
                </a:solidFill>
              </a:rPr>
              <a:t>nad</a:t>
            </a:r>
            <a:r>
              <a:rPr lang="en-US" sz="2400">
                <a:solidFill>
                  <a:srgbClr val="FEFFFF"/>
                </a:solidFill>
              </a:rPr>
              <a:t> </a:t>
            </a:r>
            <a:r>
              <a:rPr lang="en-US" sz="2400" err="1">
                <a:solidFill>
                  <a:srgbClr val="FEFFFF"/>
                </a:solidFill>
              </a:rPr>
              <a:t>sestavinami</a:t>
            </a:r>
            <a:r>
              <a:rPr lang="en-US" sz="2400">
                <a:solidFill>
                  <a:srgbClr val="FEFFFF"/>
                </a:solidFill>
              </a:rPr>
              <a:t>, </a:t>
            </a:r>
            <a:r>
              <a:rPr lang="en-US" sz="2400" err="1">
                <a:solidFill>
                  <a:srgbClr val="FEFFFF"/>
                </a:solidFill>
              </a:rPr>
              <a:t>rezervacijami</a:t>
            </a:r>
            <a:r>
              <a:rPr lang="en-US" sz="2400">
                <a:solidFill>
                  <a:srgbClr val="FEFFFF"/>
                </a:solidFill>
              </a:rPr>
              <a:t>, </a:t>
            </a:r>
            <a:r>
              <a:rPr lang="en-US" sz="2400" err="1">
                <a:solidFill>
                  <a:srgbClr val="FEFFFF"/>
                </a:solidFill>
              </a:rPr>
              <a:t>delovnim</a:t>
            </a:r>
            <a:r>
              <a:rPr lang="en-US" sz="2400">
                <a:solidFill>
                  <a:srgbClr val="FEFFFF"/>
                </a:solidFill>
              </a:rPr>
              <a:t> </a:t>
            </a:r>
            <a:r>
              <a:rPr lang="en-US" sz="2400" err="1">
                <a:solidFill>
                  <a:srgbClr val="FEFFFF"/>
                </a:solidFill>
              </a:rPr>
              <a:t>kadrom</a:t>
            </a:r>
            <a:endParaRPr lang="en-US" sz="2400" err="1">
              <a:solidFill>
                <a:srgbClr val="FEFFFF"/>
              </a:solidFill>
              <a:cs typeface="Calibri"/>
            </a:endParaRPr>
          </a:p>
          <a:p>
            <a:pPr marL="0" indent="0">
              <a:buNone/>
            </a:pPr>
            <a:endParaRPr lang="en-US" sz="2400">
              <a:solidFill>
                <a:srgbClr val="FEFFFF"/>
              </a:solidFill>
            </a:endParaRPr>
          </a:p>
        </p:txBody>
      </p:sp>
      <p:pic>
        <p:nvPicPr>
          <p:cNvPr id="4" name="Picture 4" descr="A restaurant with a brick wall&#10;&#10;Description automatically generated with low confidence">
            <a:extLst>
              <a:ext uri="{FF2B5EF4-FFF2-40B4-BE49-F238E27FC236}">
                <a16:creationId xmlns:a16="http://schemas.microsoft.com/office/drawing/2014/main" id="{CA15F34E-47ED-4904-B033-8192D037F8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757"/>
          <a:stretch/>
        </p:blipFill>
        <p:spPr>
          <a:xfrm>
            <a:off x="4998268" y="1277988"/>
            <a:ext cx="6539075" cy="398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91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llage of a person in a suit and tie&#10;&#10;Description automatically generated with low confidence">
            <a:extLst>
              <a:ext uri="{FF2B5EF4-FFF2-40B4-BE49-F238E27FC236}">
                <a16:creationId xmlns:a16="http://schemas.microsoft.com/office/drawing/2014/main" id="{17911A5F-EF35-0540-91B5-49C2BADC8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804" y="1261422"/>
            <a:ext cx="3292524" cy="4335156"/>
          </a:xfrm>
          <a:prstGeom prst="rect">
            <a:avLst/>
          </a:prstGeom>
        </p:spPr>
      </p:pic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1C6AAE25-BD23-41B5-AAE4-1DA5898C2A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573887"/>
            <a:ext cx="0" cy="3710227"/>
          </a:xfrm>
          <a:prstGeom prst="line">
            <a:avLst/>
          </a:prstGeom>
          <a:ln w="19050">
            <a:solidFill>
              <a:srgbClr val="DB60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7B436B1-02DB-894F-BD0F-AE915184E609}"/>
              </a:ext>
            </a:extLst>
          </p:cNvPr>
          <p:cNvSpPr txBox="1"/>
          <p:nvPr/>
        </p:nvSpPr>
        <p:spPr>
          <a:xfrm>
            <a:off x="4998688" y="553536"/>
            <a:ext cx="58025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I" sz="4000" b="1"/>
              <a:t>Težave z rezervacijo</a:t>
            </a:r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1C0F971A-519E-3E44-9B59-CF64AC840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3184" y="2033419"/>
            <a:ext cx="4928037" cy="356315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err="1"/>
              <a:t>Počasna</a:t>
            </a:r>
            <a:r>
              <a:rPr lang="en-US"/>
              <a:t> </a:t>
            </a:r>
            <a:r>
              <a:rPr lang="en-US" err="1"/>
              <a:t>rezervacija</a:t>
            </a:r>
            <a:endParaRPr lang="en-US"/>
          </a:p>
          <a:p>
            <a:pPr>
              <a:lnSpc>
                <a:spcPct val="150000"/>
              </a:lnSpc>
            </a:pPr>
            <a:r>
              <a:rPr lang="en-US" err="1"/>
              <a:t>Rezervacija</a:t>
            </a:r>
            <a:r>
              <a:rPr lang="en-US"/>
              <a:t> </a:t>
            </a:r>
            <a:r>
              <a:rPr lang="en-US" err="1"/>
              <a:t>napačnih</a:t>
            </a:r>
            <a:r>
              <a:rPr lang="en-US"/>
              <a:t> </a:t>
            </a:r>
            <a:r>
              <a:rPr lang="en-US" err="1"/>
              <a:t>miz</a:t>
            </a:r>
            <a:endParaRPr lang="en-US"/>
          </a:p>
          <a:p>
            <a:pPr>
              <a:lnSpc>
                <a:spcPct val="150000"/>
              </a:lnSpc>
            </a:pPr>
            <a:r>
              <a:rPr lang="en-US"/>
              <a:t>Rezervacijo </a:t>
            </a:r>
            <a:r>
              <a:rPr lang="en-US" err="1"/>
              <a:t>natakar</a:t>
            </a:r>
            <a:r>
              <a:rPr lang="en-US"/>
              <a:t> </a:t>
            </a:r>
            <a:r>
              <a:rPr lang="en-US" err="1"/>
              <a:t>pozabi</a:t>
            </a:r>
            <a:r>
              <a:rPr lang="en-US"/>
              <a:t> </a:t>
            </a:r>
            <a:r>
              <a:rPr lang="en-US" err="1"/>
              <a:t>zabeležiti</a:t>
            </a:r>
            <a:endParaRPr lang="en-US"/>
          </a:p>
          <a:p>
            <a:pPr marL="0" indent="0">
              <a:buNone/>
            </a:pP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623147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1C6AAE25-BD23-41B5-AAE4-1DA5898C2A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573887"/>
            <a:ext cx="0" cy="3710227"/>
          </a:xfrm>
          <a:prstGeom prst="line">
            <a:avLst/>
          </a:prstGeom>
          <a:ln w="19050">
            <a:solidFill>
              <a:srgbClr val="DB60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7B436B1-02DB-894F-BD0F-AE915184E609}"/>
              </a:ext>
            </a:extLst>
          </p:cNvPr>
          <p:cNvSpPr txBox="1"/>
          <p:nvPr/>
        </p:nvSpPr>
        <p:spPr>
          <a:xfrm>
            <a:off x="4998688" y="553536"/>
            <a:ext cx="6374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I" sz="4000" b="1"/>
              <a:t>Težave z naročilom hrane</a:t>
            </a:r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1C0F971A-519E-3E44-9B59-CF64AC840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3184" y="2033419"/>
            <a:ext cx="4928037" cy="356315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err="1"/>
              <a:t>Naročila</a:t>
            </a:r>
            <a:r>
              <a:rPr lang="en-US" sz="2400"/>
              <a:t> </a:t>
            </a:r>
            <a:r>
              <a:rPr lang="en-US" sz="2400" err="1"/>
              <a:t>natakarji</a:t>
            </a:r>
            <a:r>
              <a:rPr lang="en-US" sz="2400"/>
              <a:t> </a:t>
            </a:r>
            <a:r>
              <a:rPr lang="en-US" sz="2400" err="1"/>
              <a:t>pišejo</a:t>
            </a:r>
            <a:r>
              <a:rPr lang="en-US" sz="2400"/>
              <a:t> </a:t>
            </a:r>
            <a:r>
              <a:rPr lang="en-US" sz="2400" err="1"/>
              <a:t>na</a:t>
            </a:r>
            <a:r>
              <a:rPr lang="en-US" sz="2400"/>
              <a:t> </a:t>
            </a:r>
            <a:r>
              <a:rPr lang="en-US" sz="2400" err="1"/>
              <a:t>papir</a:t>
            </a:r>
            <a:endParaRPr lang="en-US" sz="2400"/>
          </a:p>
          <a:p>
            <a:pPr>
              <a:lnSpc>
                <a:spcPct val="150000"/>
              </a:lnSpc>
            </a:pPr>
            <a:r>
              <a:rPr lang="en-US" sz="2400" err="1"/>
              <a:t>Preteče</a:t>
            </a:r>
            <a:r>
              <a:rPr lang="en-US" sz="2400"/>
              <a:t> </a:t>
            </a:r>
            <a:r>
              <a:rPr lang="en-US" sz="2400" err="1"/>
              <a:t>veliko</a:t>
            </a:r>
            <a:r>
              <a:rPr lang="en-US" sz="2400"/>
              <a:t> </a:t>
            </a:r>
            <a:r>
              <a:rPr lang="en-US" sz="2400" err="1"/>
              <a:t>časa</a:t>
            </a:r>
            <a:r>
              <a:rPr lang="en-US" sz="2400"/>
              <a:t> </a:t>
            </a:r>
            <a:r>
              <a:rPr lang="en-US" sz="2400" err="1"/>
              <a:t>od</a:t>
            </a:r>
            <a:r>
              <a:rPr lang="en-US" sz="2400"/>
              <a:t> </a:t>
            </a:r>
            <a:r>
              <a:rPr lang="en-US" sz="2400" err="1"/>
              <a:t>sprejema</a:t>
            </a:r>
            <a:r>
              <a:rPr lang="en-US" sz="2400"/>
              <a:t> </a:t>
            </a:r>
            <a:r>
              <a:rPr lang="en-US" sz="2400" err="1"/>
              <a:t>naročila</a:t>
            </a:r>
            <a:r>
              <a:rPr lang="en-US" sz="2400"/>
              <a:t> do </a:t>
            </a:r>
            <a:r>
              <a:rPr lang="en-US" sz="2400" err="1"/>
              <a:t>prejema</a:t>
            </a:r>
            <a:r>
              <a:rPr lang="en-US" sz="2400"/>
              <a:t> v </a:t>
            </a:r>
            <a:r>
              <a:rPr lang="en-US" sz="2400" err="1"/>
              <a:t>kuhinji</a:t>
            </a:r>
            <a:endParaRPr lang="en-US" sz="2400"/>
          </a:p>
          <a:p>
            <a:pPr>
              <a:lnSpc>
                <a:spcPct val="150000"/>
              </a:lnSpc>
            </a:pPr>
            <a:r>
              <a:rPr lang="en-US" sz="2400"/>
              <a:t>Nedoločen </a:t>
            </a:r>
            <a:r>
              <a:rPr lang="en-US" sz="2400" err="1"/>
              <a:t>vrstni</a:t>
            </a:r>
            <a:r>
              <a:rPr lang="en-US" sz="2400"/>
              <a:t> red </a:t>
            </a:r>
            <a:r>
              <a:rPr lang="en-US" sz="2400" err="1"/>
              <a:t>obdelave</a:t>
            </a:r>
            <a:r>
              <a:rPr lang="en-US" sz="2400"/>
              <a:t> </a:t>
            </a:r>
            <a:r>
              <a:rPr lang="en-US" sz="2400" err="1"/>
              <a:t>naročil</a:t>
            </a:r>
            <a:endParaRPr lang="en-US" sz="24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4BB04A1-C246-6348-A3EB-52141A842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465" y="1012362"/>
            <a:ext cx="2196944" cy="24166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523199-0CFC-364F-BC9A-3F10220893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642" y="3814998"/>
            <a:ext cx="2720590" cy="2224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99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1C6AAE25-BD23-41B5-AAE4-1DA5898C2A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573887"/>
            <a:ext cx="0" cy="3710227"/>
          </a:xfrm>
          <a:prstGeom prst="line">
            <a:avLst/>
          </a:prstGeom>
          <a:ln w="19050">
            <a:solidFill>
              <a:srgbClr val="DB60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7B436B1-02DB-894F-BD0F-AE915184E609}"/>
              </a:ext>
            </a:extLst>
          </p:cNvPr>
          <p:cNvSpPr txBox="1"/>
          <p:nvPr/>
        </p:nvSpPr>
        <p:spPr>
          <a:xfrm>
            <a:off x="4998688" y="553536"/>
            <a:ext cx="6793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I" sz="4000" b="1"/>
              <a:t>Težave z ustreznostjo naročila</a:t>
            </a:r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1C0F971A-519E-3E44-9B59-CF64AC840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3184" y="2033419"/>
            <a:ext cx="4928037" cy="356315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/>
              <a:t>Jed ne </a:t>
            </a:r>
            <a:r>
              <a:rPr lang="en-US" sz="2400" err="1"/>
              <a:t>ustreza</a:t>
            </a:r>
            <a:r>
              <a:rPr lang="en-US" sz="2400"/>
              <a:t> </a:t>
            </a:r>
            <a:r>
              <a:rPr lang="en-US" sz="2400" err="1"/>
              <a:t>željam</a:t>
            </a:r>
            <a:r>
              <a:rPr lang="en-US" sz="2400"/>
              <a:t> </a:t>
            </a:r>
            <a:r>
              <a:rPr lang="en-US" sz="2400" err="1"/>
              <a:t>gostov</a:t>
            </a:r>
            <a:endParaRPr lang="en-US" sz="2400"/>
          </a:p>
          <a:p>
            <a:pPr>
              <a:lnSpc>
                <a:spcPct val="150000"/>
              </a:lnSpc>
            </a:pPr>
            <a:r>
              <a:rPr lang="en-US" sz="2400"/>
              <a:t>Gostu se </a:t>
            </a:r>
            <a:r>
              <a:rPr lang="en-US" sz="2400" err="1"/>
              <a:t>prinese</a:t>
            </a:r>
            <a:r>
              <a:rPr lang="en-US" sz="2400"/>
              <a:t> </a:t>
            </a:r>
            <a:r>
              <a:rPr lang="en-US" sz="2400" err="1"/>
              <a:t>napačna</a:t>
            </a:r>
            <a:r>
              <a:rPr lang="en-US" sz="2400"/>
              <a:t> </a:t>
            </a:r>
            <a:r>
              <a:rPr lang="en-US" sz="2400" err="1"/>
              <a:t>jed</a:t>
            </a:r>
            <a:endParaRPr lang="en-US" sz="2400"/>
          </a:p>
          <a:p>
            <a:pPr>
              <a:lnSpc>
                <a:spcPct val="150000"/>
              </a:lnSpc>
            </a:pPr>
            <a:endParaRPr 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6DCC6F-5A70-2A48-B145-83767BCAF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25" y="1573887"/>
            <a:ext cx="3710227" cy="371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636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899A604-223D-4B03-8AE2-BCF44FF4E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</p:spPr>
        <p:txBody>
          <a:bodyPr>
            <a:normAutofit/>
          </a:bodyPr>
          <a:lstStyle/>
          <a:p>
            <a:pPr algn="ctr"/>
            <a:r>
              <a:rPr lang="en-GB" sz="3600" b="1" err="1">
                <a:solidFill>
                  <a:srgbClr val="FFFFFF"/>
                </a:solidFill>
              </a:rPr>
              <a:t>Rešitev</a:t>
            </a:r>
            <a:br>
              <a:rPr lang="en-GB" sz="3600" b="1">
                <a:solidFill>
                  <a:srgbClr val="FFFFFF"/>
                </a:solidFill>
              </a:rPr>
            </a:br>
            <a:r>
              <a:rPr lang="en-GB" sz="3600" b="1" err="1">
                <a:solidFill>
                  <a:srgbClr val="FFFFFF"/>
                </a:solidFill>
              </a:rPr>
              <a:t>problema</a:t>
            </a:r>
            <a:endParaRPr lang="en-GB" sz="3600" b="1">
              <a:solidFill>
                <a:srgbClr val="FFFFFF"/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DAAB065-B303-4818-8906-B12BCB4CC0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9635" y="2546161"/>
            <a:ext cx="3200451" cy="2985929"/>
          </a:xfrm>
        </p:spPr>
        <p:txBody>
          <a:bodyPr anchor="t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sl-SI" sz="2400">
                <a:solidFill>
                  <a:srgbClr val="FEFFFF"/>
                </a:solidFill>
              </a:rPr>
              <a:t>N</a:t>
            </a:r>
            <a:r>
              <a:rPr lang="en-US" sz="2400" err="1">
                <a:solidFill>
                  <a:srgbClr val="FEFFFF"/>
                </a:solidFill>
              </a:rPr>
              <a:t>amizna</a:t>
            </a:r>
            <a:r>
              <a:rPr lang="en-US" sz="2400">
                <a:solidFill>
                  <a:srgbClr val="FEFFFF"/>
                </a:solidFill>
              </a:rPr>
              <a:t> </a:t>
            </a:r>
            <a:endParaRPr lang="sl-SI" sz="2400">
              <a:solidFill>
                <a:srgbClr val="FEFFFF"/>
              </a:solidFill>
              <a:cs typeface="Calibri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>
                <a:solidFill>
                  <a:srgbClr val="FEFFFF"/>
                </a:solidFill>
              </a:rPr>
              <a:t>in</a:t>
            </a:r>
            <a:endParaRPr lang="en-US" sz="2400">
              <a:solidFill>
                <a:srgbClr val="FEFFFF"/>
              </a:solidFill>
              <a:cs typeface="Calibri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err="1">
                <a:solidFill>
                  <a:srgbClr val="FEFFFF"/>
                </a:solidFill>
              </a:rPr>
              <a:t>mobilna</a:t>
            </a:r>
            <a:r>
              <a:rPr lang="en-US" sz="2400">
                <a:solidFill>
                  <a:srgbClr val="FEFFFF"/>
                </a:solidFill>
              </a:rPr>
              <a:t> </a:t>
            </a:r>
            <a:r>
              <a:rPr lang="en-US" sz="2400" err="1">
                <a:solidFill>
                  <a:srgbClr val="FEFFFF"/>
                </a:solidFill>
              </a:rPr>
              <a:t>aplikacija</a:t>
            </a:r>
            <a:endParaRPr lang="en-US" sz="2400">
              <a:solidFill>
                <a:srgbClr val="FEFFFF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2400">
              <a:solidFill>
                <a:srgbClr val="FEFFFF"/>
              </a:solidFill>
            </a:endParaRPr>
          </a:p>
          <a:p>
            <a:pPr marL="0" indent="0">
              <a:buNone/>
            </a:pPr>
            <a:endParaRPr lang="en-US" sz="2400">
              <a:solidFill>
                <a:srgbClr val="FEFFFF"/>
              </a:solidFill>
            </a:endParaRPr>
          </a:p>
        </p:txBody>
      </p:sp>
      <p:pic>
        <p:nvPicPr>
          <p:cNvPr id="1026" name="Picture 2" descr="Restaurant Management Software | Restaurant ERP - Gofrugal Restaurant Point  of Sale (POS) Software">
            <a:extLst>
              <a:ext uri="{FF2B5EF4-FFF2-40B4-BE49-F238E27FC236}">
                <a16:creationId xmlns:a16="http://schemas.microsoft.com/office/drawing/2014/main" id="{1FAB3F17-C138-5E44-B8CD-131F46338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53188" y="675028"/>
            <a:ext cx="3990696" cy="2251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3F121A56-5F27-224B-B839-F741DCDA28A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762016" y="3111828"/>
            <a:ext cx="5973040" cy="358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499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0" name="Rectangle 79">
            <a:extLst>
              <a:ext uri="{FF2B5EF4-FFF2-40B4-BE49-F238E27FC236}">
                <a16:creationId xmlns:a16="http://schemas.microsoft.com/office/drawing/2014/main" id="{F4C0B10B-D2C4-4A54-AFAD-3D27DF88B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B6BADB90-C74B-40D6-86DC-503F65FCE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83" name="Freeform 44">
              <a:extLst>
                <a:ext uri="{FF2B5EF4-FFF2-40B4-BE49-F238E27FC236}">
                  <a16:creationId xmlns:a16="http://schemas.microsoft.com/office/drawing/2014/main" id="{6559431D-1886-4AE0-9B87-9AD2ECAB84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45">
              <a:extLst>
                <a:ext uri="{FF2B5EF4-FFF2-40B4-BE49-F238E27FC236}">
                  <a16:creationId xmlns:a16="http://schemas.microsoft.com/office/drawing/2014/main" id="{373850A5-B04A-4FCD-9E73-EE322167FB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46">
              <a:extLst>
                <a:ext uri="{FF2B5EF4-FFF2-40B4-BE49-F238E27FC236}">
                  <a16:creationId xmlns:a16="http://schemas.microsoft.com/office/drawing/2014/main" id="{82C18C67-80FA-4738-AA53-0AF2419F98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47">
              <a:extLst>
                <a:ext uri="{FF2B5EF4-FFF2-40B4-BE49-F238E27FC236}">
                  <a16:creationId xmlns:a16="http://schemas.microsoft.com/office/drawing/2014/main" id="{48543B1A-8BF5-4C63-8404-41B2EA70B3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92DF5096-E051-498C-A3ED-CBA77A813A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0899A604-223D-4B03-8AE2-BCF44FF4E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r>
              <a:rPr lang="en-GB" sz="4000" b="1">
                <a:solidFill>
                  <a:srgbClr val="FFFFFF"/>
                </a:solidFill>
              </a:rPr>
              <a:t>Predstavitev</a:t>
            </a:r>
            <a:br>
              <a:rPr lang="en-GB" sz="4000" b="1">
                <a:solidFill>
                  <a:srgbClr val="FFFFFF"/>
                </a:solidFill>
              </a:rPr>
            </a:br>
            <a:r>
              <a:rPr lang="en-GB" sz="4000" b="1">
                <a:solidFill>
                  <a:srgbClr val="FFFFFF"/>
                </a:solidFill>
              </a:rPr>
              <a:t>rešitve problema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DAAB065-B303-4818-8906-B12BCB4CC0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4904" y="2494450"/>
            <a:ext cx="9798299" cy="356315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err="1"/>
              <a:t>Natakar</a:t>
            </a:r>
            <a:r>
              <a:rPr lang="en-US"/>
              <a:t>: </a:t>
            </a:r>
            <a:r>
              <a:rPr lang="en-US" err="1"/>
              <a:t>olajšano</a:t>
            </a:r>
            <a:r>
              <a:rPr lang="en-US"/>
              <a:t> in </a:t>
            </a:r>
            <a:r>
              <a:rPr lang="en-US" err="1"/>
              <a:t>preglednejše</a:t>
            </a:r>
            <a:r>
              <a:rPr lang="en-US"/>
              <a:t> </a:t>
            </a:r>
            <a:r>
              <a:rPr lang="en-US" err="1"/>
              <a:t>upravljanje</a:t>
            </a:r>
            <a:r>
              <a:rPr lang="en-US"/>
              <a:t> z </a:t>
            </a:r>
            <a:r>
              <a:rPr lang="en-US" err="1"/>
              <a:t>rezervacijami</a:t>
            </a:r>
            <a:endParaRPr lang="en-US"/>
          </a:p>
          <a:p>
            <a:pPr>
              <a:lnSpc>
                <a:spcPct val="150000"/>
              </a:lnSpc>
            </a:pPr>
            <a:r>
              <a:rPr lang="en-US" b="1"/>
              <a:t>Administrator</a:t>
            </a:r>
            <a:r>
              <a:rPr lang="en-US"/>
              <a:t>: </a:t>
            </a:r>
            <a:r>
              <a:rPr lang="en-US" err="1"/>
              <a:t>pregled</a:t>
            </a:r>
            <a:r>
              <a:rPr lang="en-US"/>
              <a:t> </a:t>
            </a:r>
            <a:r>
              <a:rPr lang="en-US" err="1"/>
              <a:t>nad</a:t>
            </a:r>
            <a:r>
              <a:rPr lang="en-US"/>
              <a:t> </a:t>
            </a:r>
            <a:r>
              <a:rPr lang="en-US" err="1"/>
              <a:t>delovanjem</a:t>
            </a:r>
            <a:r>
              <a:rPr lang="en-US"/>
              <a:t> </a:t>
            </a:r>
            <a:r>
              <a:rPr lang="en-US" err="1"/>
              <a:t>restavracije</a:t>
            </a:r>
            <a:r>
              <a:rPr lang="en-US"/>
              <a:t> in </a:t>
            </a:r>
            <a:r>
              <a:rPr lang="en-US" err="1"/>
              <a:t>nad</a:t>
            </a:r>
            <a:r>
              <a:rPr lang="en-US"/>
              <a:t> </a:t>
            </a:r>
            <a:r>
              <a:rPr lang="en-US" err="1"/>
              <a:t>sestavinami</a:t>
            </a:r>
            <a:endParaRPr lang="en-US"/>
          </a:p>
          <a:p>
            <a:pPr>
              <a:lnSpc>
                <a:spcPct val="150000"/>
              </a:lnSpc>
            </a:pPr>
            <a:r>
              <a:rPr lang="en-US" b="1"/>
              <a:t>Direktor</a:t>
            </a:r>
            <a:r>
              <a:rPr lang="en-US"/>
              <a:t>: </a:t>
            </a:r>
            <a:r>
              <a:rPr lang="en-US" err="1"/>
              <a:t>pregled</a:t>
            </a:r>
            <a:r>
              <a:rPr lang="en-US"/>
              <a:t> </a:t>
            </a:r>
            <a:r>
              <a:rPr lang="en-US" err="1"/>
              <a:t>nad</a:t>
            </a:r>
            <a:r>
              <a:rPr lang="en-US"/>
              <a:t> </a:t>
            </a:r>
            <a:r>
              <a:rPr lang="en-US" err="1"/>
              <a:t>delovanjem</a:t>
            </a:r>
            <a:r>
              <a:rPr lang="en-US"/>
              <a:t> </a:t>
            </a:r>
            <a:r>
              <a:rPr lang="en-US" err="1"/>
              <a:t>restavracije</a:t>
            </a:r>
            <a:r>
              <a:rPr lang="en-US"/>
              <a:t>, </a:t>
            </a:r>
            <a:r>
              <a:rPr lang="en-US" err="1"/>
              <a:t>izplačilo</a:t>
            </a:r>
            <a:r>
              <a:rPr lang="en-US"/>
              <a:t> </a:t>
            </a:r>
            <a:r>
              <a:rPr lang="en-US" err="1"/>
              <a:t>plač</a:t>
            </a:r>
            <a:r>
              <a:rPr lang="en-US"/>
              <a:t>, </a:t>
            </a:r>
            <a:r>
              <a:rPr lang="en-US" err="1"/>
              <a:t>vpogled</a:t>
            </a:r>
            <a:r>
              <a:rPr lang="en-US"/>
              <a:t> v </a:t>
            </a:r>
            <a:r>
              <a:rPr lang="en-US" err="1"/>
              <a:t>poslovanje</a:t>
            </a:r>
            <a:r>
              <a:rPr lang="en-US"/>
              <a:t> </a:t>
            </a:r>
            <a:r>
              <a:rPr lang="en-US" err="1"/>
              <a:t>restavracije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69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8" name="Rectangle 67">
            <a:extLst>
              <a:ext uri="{FF2B5EF4-FFF2-40B4-BE49-F238E27FC236}">
                <a16:creationId xmlns:a16="http://schemas.microsoft.com/office/drawing/2014/main" id="{DD38EE57-B708-47C9-A4A4-E25F09FAB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57A28182-58A5-4DBB-8F64-BD944BCA8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1" name="Freeform 44">
              <a:extLst>
                <a:ext uri="{FF2B5EF4-FFF2-40B4-BE49-F238E27FC236}">
                  <a16:creationId xmlns:a16="http://schemas.microsoft.com/office/drawing/2014/main" id="{E4A9080E-7BA6-45FC-8677-8B9D5F4DA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5">
              <a:extLst>
                <a:ext uri="{FF2B5EF4-FFF2-40B4-BE49-F238E27FC236}">
                  <a16:creationId xmlns:a16="http://schemas.microsoft.com/office/drawing/2014/main" id="{2163D516-75D4-4DE0-AC27-63719125A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6">
              <a:extLst>
                <a:ext uri="{FF2B5EF4-FFF2-40B4-BE49-F238E27FC236}">
                  <a16:creationId xmlns:a16="http://schemas.microsoft.com/office/drawing/2014/main" id="{E74A26A5-C23A-46D4-B0FF-155FB3834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7">
              <a:extLst>
                <a:ext uri="{FF2B5EF4-FFF2-40B4-BE49-F238E27FC236}">
                  <a16:creationId xmlns:a16="http://schemas.microsoft.com/office/drawing/2014/main" id="{08E0243F-1062-43C6-AD04-130DFF668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94C5517B-1B0F-47AA-93A5-367189969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0899A604-223D-4B03-8AE2-BCF44FF4E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rgbClr val="FFFFFF"/>
                </a:solidFill>
              </a:rPr>
              <a:t>Cilji</a:t>
            </a:r>
            <a:r>
              <a:rPr lang="en-GB" sz="4000" b="1">
                <a:solidFill>
                  <a:srgbClr val="FFFFFF"/>
                </a:solidFill>
              </a:rPr>
              <a:t> in </a:t>
            </a:r>
            <a:r>
              <a:rPr lang="en-GB" sz="4000" b="1" dirty="0" err="1">
                <a:solidFill>
                  <a:srgbClr val="FFFFFF"/>
                </a:solidFill>
              </a:rPr>
              <a:t>koristi</a:t>
            </a:r>
            <a:r>
              <a:rPr lang="en-GB" sz="4000" b="1" dirty="0">
                <a:solidFill>
                  <a:srgbClr val="FFFFFF"/>
                </a:solidFill>
              </a:rPr>
              <a:t> </a:t>
            </a:r>
            <a:r>
              <a:rPr lang="en-GB" sz="4000" b="1" dirty="0" err="1">
                <a:solidFill>
                  <a:srgbClr val="FFFFFF"/>
                </a:solidFill>
              </a:rPr>
              <a:t>projekta</a:t>
            </a:r>
            <a:endParaRPr lang="en-GB" sz="4000" b="1" dirty="0" err="1">
              <a:solidFill>
                <a:srgbClr val="FFFFFF"/>
              </a:solidFill>
              <a:cs typeface="Calibri Light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DAAB065-B303-4818-8906-B12BCB4CC0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4904" y="2494450"/>
            <a:ext cx="9928896" cy="356315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err="1"/>
              <a:t>Delujoča</a:t>
            </a:r>
            <a:r>
              <a:rPr lang="en-US" sz="2400"/>
              <a:t> </a:t>
            </a:r>
            <a:r>
              <a:rPr lang="en-US" sz="2400" err="1"/>
              <a:t>namizna</a:t>
            </a:r>
            <a:r>
              <a:rPr lang="en-US" sz="2400"/>
              <a:t> in </a:t>
            </a:r>
            <a:r>
              <a:rPr lang="en-US" sz="2400" err="1"/>
              <a:t>mobilna</a:t>
            </a:r>
            <a:r>
              <a:rPr lang="en-US" sz="2400"/>
              <a:t> </a:t>
            </a:r>
            <a:r>
              <a:rPr lang="en-US" sz="2400" err="1"/>
              <a:t>aplikacija</a:t>
            </a:r>
            <a:endParaRPr lang="en-US" sz="2400" dirty="0"/>
          </a:p>
          <a:p>
            <a:pPr>
              <a:lnSpc>
                <a:spcPct val="150000"/>
              </a:lnSpc>
            </a:pPr>
            <a:r>
              <a:rPr lang="en-US" sz="2400" err="1"/>
              <a:t>Olajšano</a:t>
            </a:r>
            <a:r>
              <a:rPr lang="en-US" sz="2400"/>
              <a:t> </a:t>
            </a:r>
            <a:r>
              <a:rPr lang="en-US" sz="2400" err="1"/>
              <a:t>delo</a:t>
            </a:r>
            <a:r>
              <a:rPr lang="en-US" sz="2400"/>
              <a:t> </a:t>
            </a:r>
            <a:r>
              <a:rPr lang="en-US" sz="2400" err="1"/>
              <a:t>zaposlenim</a:t>
            </a:r>
            <a:endParaRPr lang="en-US" sz="2400" dirty="0"/>
          </a:p>
          <a:p>
            <a:pPr>
              <a:lnSpc>
                <a:spcPct val="150000"/>
              </a:lnSpc>
            </a:pPr>
            <a:r>
              <a:rPr lang="en-US" sz="2400"/>
              <a:t>Izboljšana </a:t>
            </a:r>
            <a:r>
              <a:rPr lang="en-US" sz="2400" err="1"/>
              <a:t>uporabniška</a:t>
            </a:r>
            <a:r>
              <a:rPr lang="en-US" sz="2400"/>
              <a:t> </a:t>
            </a:r>
            <a:r>
              <a:rPr lang="en-US" sz="2400" err="1"/>
              <a:t>izkušnja</a:t>
            </a:r>
            <a:r>
              <a:rPr lang="en-US" sz="2400"/>
              <a:t> </a:t>
            </a:r>
            <a:r>
              <a:rPr lang="en-US" sz="2400" err="1"/>
              <a:t>zaposlenih</a:t>
            </a:r>
            <a:r>
              <a:rPr lang="en-US" sz="2400"/>
              <a:t> </a:t>
            </a:r>
            <a:endParaRPr lang="en-US" sz="2400">
              <a:cs typeface="Calibri"/>
            </a:endParaRPr>
          </a:p>
          <a:p>
            <a:pPr>
              <a:lnSpc>
                <a:spcPct val="150000"/>
              </a:lnSpc>
            </a:pPr>
            <a:r>
              <a:rPr lang="en-US" sz="2400" err="1"/>
              <a:t>Večja</a:t>
            </a:r>
            <a:r>
              <a:rPr lang="en-US" sz="2400"/>
              <a:t> </a:t>
            </a:r>
            <a:r>
              <a:rPr lang="en-US" sz="2400" dirty="0" err="1"/>
              <a:t>učinkovitost</a:t>
            </a:r>
            <a:r>
              <a:rPr lang="en-US" sz="2400" dirty="0"/>
              <a:t> </a:t>
            </a:r>
            <a:r>
              <a:rPr lang="en-US" sz="2400" dirty="0" err="1"/>
              <a:t>postrežbe</a:t>
            </a:r>
            <a:endParaRPr lang="en-US" sz="2400" dirty="0"/>
          </a:p>
          <a:p>
            <a:pPr>
              <a:lnSpc>
                <a:spcPct val="150000"/>
              </a:lnSpc>
            </a:pPr>
            <a:r>
              <a:rPr lang="en-US" sz="2400"/>
              <a:t>Nižji </a:t>
            </a:r>
            <a:r>
              <a:rPr lang="en-US" sz="2400" err="1"/>
              <a:t>strošek</a:t>
            </a:r>
            <a:r>
              <a:rPr lang="en-US" sz="2400"/>
              <a:t> </a:t>
            </a:r>
            <a:r>
              <a:rPr lang="en-US" sz="2400" err="1"/>
              <a:t>poslovanja</a:t>
            </a:r>
            <a:endParaRPr lang="en-US" sz="2400" dirty="0"/>
          </a:p>
          <a:p>
            <a:pPr>
              <a:lnSpc>
                <a:spcPct val="150000"/>
              </a:lnSpc>
            </a:pPr>
            <a:endParaRPr lang="en-US" sz="2400" dirty="0"/>
          </a:p>
          <a:p>
            <a:endParaRPr lang="en-US" sz="2400"/>
          </a:p>
          <a:p>
            <a:pPr marL="0" indent="0">
              <a:buNone/>
            </a:pP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137377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C697CF38706A4D8D29DB142D3DD3CB" ma:contentTypeVersion="6" ma:contentTypeDescription="Create a new document." ma:contentTypeScope="" ma:versionID="8764307a3bc62c39fef3155ce1d5943a">
  <xsd:schema xmlns:xsd="http://www.w3.org/2001/XMLSchema" xmlns:xs="http://www.w3.org/2001/XMLSchema" xmlns:p="http://schemas.microsoft.com/office/2006/metadata/properties" xmlns:ns2="106f165b-6d0f-4479-a294-bde6dac499e4" targetNamespace="http://schemas.microsoft.com/office/2006/metadata/properties" ma:root="true" ma:fieldsID="2a9518a2805910c0aab90cc17262a5f4" ns2:_="">
    <xsd:import namespace="106f165b-6d0f-4479-a294-bde6dac499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6f165b-6d0f-4479-a294-bde6dac499e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2C682BB-44F3-4347-9B4B-77E8C64631E8}"/>
</file>

<file path=customXml/itemProps2.xml><?xml version="1.0" encoding="utf-8"?>
<ds:datastoreItem xmlns:ds="http://schemas.openxmlformats.org/officeDocument/2006/customXml" ds:itemID="{CF251B8A-2DAF-4512-A8B3-C72ABE922C11}"/>
</file>

<file path=customXml/itemProps3.xml><?xml version="1.0" encoding="utf-8"?>
<ds:datastoreItem xmlns:ds="http://schemas.openxmlformats.org/officeDocument/2006/customXml" ds:itemID="{F984592A-EB3D-488A-AB32-7AF3ED216B21}"/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535</Words>
  <Application>Microsoft Macintosh PowerPoint</Application>
  <PresentationFormat>Widescreen</PresentationFormat>
  <Paragraphs>131</Paragraphs>
  <Slides>25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PowerPoint Presentation</vt:lpstr>
      <vt:lpstr>Glavna projektna skupina</vt:lpstr>
      <vt:lpstr>Predstavitev problema</vt:lpstr>
      <vt:lpstr>PowerPoint Presentation</vt:lpstr>
      <vt:lpstr>PowerPoint Presentation</vt:lpstr>
      <vt:lpstr>PowerPoint Presentation</vt:lpstr>
      <vt:lpstr>Rešitev problema</vt:lpstr>
      <vt:lpstr>Predstavitev rešitve problema</vt:lpstr>
      <vt:lpstr>Cilji in koristi projekta</vt:lpstr>
      <vt:lpstr>Primer izgleda mobilne aplikacije</vt:lpstr>
      <vt:lpstr>Primer izgleda mobilne aplikacije</vt:lpstr>
      <vt:lpstr>Funkcionalnosti</vt:lpstr>
      <vt:lpstr>Projektna časovnica</vt:lpstr>
      <vt:lpstr>Funkcionalnosti, ki niso del projekta</vt:lpstr>
      <vt:lpstr>Predpostavke, omejitve ter predpogoji</vt:lpstr>
      <vt:lpstr>Organizacijska struktura projekta</vt:lpstr>
      <vt:lpstr>Posebna telesa</vt:lpstr>
      <vt:lpstr>Koordinacija z ostalimi projekti</vt:lpstr>
      <vt:lpstr>Tveganja na projektu</vt:lpstr>
      <vt:lpstr>PowerPoint Presentation</vt:lpstr>
      <vt:lpstr>PowerPoint Presentation</vt:lpstr>
      <vt:lpstr>PowerPoint Presentation</vt:lpstr>
      <vt:lpstr>Pomanjkanje financiranja</vt:lpstr>
      <vt:lpstr>Povzetek</vt:lpstr>
      <vt:lpstr>Hvala za vašo pozornost!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Bizilj, Eva</dc:creator>
  <cp:lastModifiedBy>Eva Bizilj</cp:lastModifiedBy>
  <cp:revision>2</cp:revision>
  <dcterms:created xsi:type="dcterms:W3CDTF">2021-05-10T16:28:30Z</dcterms:created>
  <dcterms:modified xsi:type="dcterms:W3CDTF">2021-05-18T10:33:10Z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0x010100CFC697CF38706A4D8D29DB142D3DD3CB</vt:lpwstr>
  </property>
</Properties>
</file>