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notesMasterIdLst>
    <p:notesMasterId r:id="rId14"/>
  </p:notesMasterIdLst>
  <p:handoutMasterIdLst>
    <p:handoutMasterId r:id="rId15"/>
  </p:handoutMasterIdLst>
  <p:sldIdLst>
    <p:sldId id="256" r:id="rId5"/>
    <p:sldId id="270" r:id="rId6"/>
    <p:sldId id="275" r:id="rId7"/>
    <p:sldId id="276" r:id="rId8"/>
    <p:sldId id="277" r:id="rId9"/>
    <p:sldId id="278" r:id="rId10"/>
    <p:sldId id="279" r:id="rId11"/>
    <p:sldId id="280" r:id="rId12"/>
    <p:sldId id="281" r:id="rId13"/>
  </p:sldIdLst>
  <p:sldSz cx="12188825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39" userDrawn="1">
          <p15:clr>
            <a:srgbClr val="A4A3A4"/>
          </p15:clr>
        </p15:guide>
        <p15:guide id="2" orient="horz" pos="216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>
      <p:cViewPr varScale="1">
        <p:scale>
          <a:sx n="114" d="100"/>
          <a:sy n="114" d="100"/>
        </p:scale>
        <p:origin x="414" y="102"/>
      </p:cViewPr>
      <p:guideLst>
        <p:guide pos="3839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howGuides="1">
      <p:cViewPr varScale="1">
        <p:scale>
          <a:sx n="90" d="100"/>
          <a:sy n="90" d="100"/>
        </p:scale>
        <p:origin x="2886" y="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značba mesta za glav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sl-SI" dirty="0"/>
          </a:p>
        </p:txBody>
      </p:sp>
      <p:sp>
        <p:nvSpPr>
          <p:cNvPr id="3" name="Označba mesta za datum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D5751351-0F9F-4B6D-8E87-E9F9D5FE3F62}" type="datetime1">
              <a:rPr lang="sl-SI" smtClean="0"/>
              <a:t>18. 05. 2021</a:t>
            </a:fld>
            <a:endParaRPr lang="sl-SI" dirty="0"/>
          </a:p>
        </p:txBody>
      </p:sp>
      <p:sp>
        <p:nvSpPr>
          <p:cNvPr id="4" name="Označba mesta za nogo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sl-SI" dirty="0"/>
          </a:p>
        </p:txBody>
      </p:sp>
      <p:sp>
        <p:nvSpPr>
          <p:cNvPr id="5" name="Označba mesta za številko diapozitiva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A98ED8CD-4E4C-49AC-BDC6-2963BA49E54F}" type="slidenum">
              <a:rPr lang="sl-SI" smtClean="0"/>
              <a:t>‹#›</a:t>
            </a:fld>
            <a:endParaRPr lang="sl-SI" dirty="0"/>
          </a:p>
        </p:txBody>
      </p:sp>
    </p:spTree>
    <p:extLst>
      <p:ext uri="{BB962C8B-B14F-4D97-AF65-F5344CB8AC3E}">
        <p14:creationId xmlns:p14="http://schemas.microsoft.com/office/powerpoint/2010/main" val="34341795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značba mesta za glav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sl-SI" noProof="0" dirty="0"/>
          </a:p>
        </p:txBody>
      </p:sp>
      <p:sp>
        <p:nvSpPr>
          <p:cNvPr id="3" name="Označba mesta za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41F498C1-5D07-4BC7-A29A-F5B6B0C1EB70}" type="datetime1">
              <a:rPr lang="sl-SI" noProof="0" smtClean="0"/>
              <a:t>18. 05. 2021</a:t>
            </a:fld>
            <a:endParaRPr lang="sl-SI" noProof="0" dirty="0"/>
          </a:p>
        </p:txBody>
      </p:sp>
      <p:sp>
        <p:nvSpPr>
          <p:cNvPr id="4" name="Označba mesta za sliko diapozitiva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sl-SI" noProof="0" dirty="0"/>
          </a:p>
        </p:txBody>
      </p:sp>
      <p:sp>
        <p:nvSpPr>
          <p:cNvPr id="5" name="Označba mesta za opombe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sl-SI" noProof="0" dirty="0"/>
              <a:t>Uredite sloge besedila matrice</a:t>
            </a:r>
          </a:p>
          <a:p>
            <a:pPr lvl="1" rtl="0"/>
            <a:r>
              <a:rPr lang="sl-SI" noProof="0" dirty="0"/>
              <a:t>Druga raven</a:t>
            </a:r>
          </a:p>
          <a:p>
            <a:pPr lvl="2" rtl="0"/>
            <a:r>
              <a:rPr lang="sl-SI" noProof="0" dirty="0"/>
              <a:t>Tretja raven</a:t>
            </a:r>
          </a:p>
          <a:p>
            <a:pPr lvl="3" rtl="0"/>
            <a:r>
              <a:rPr lang="sl-SI" noProof="0" dirty="0"/>
              <a:t>Četrta raven</a:t>
            </a:r>
          </a:p>
          <a:p>
            <a:pPr lvl="4" rtl="0"/>
            <a:r>
              <a:rPr lang="sl-SI" noProof="0" dirty="0"/>
              <a:t>Peta raven</a:t>
            </a:r>
          </a:p>
        </p:txBody>
      </p:sp>
      <p:sp>
        <p:nvSpPr>
          <p:cNvPr id="6" name="Označba mesta za nogo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sl-SI" noProof="0" dirty="0"/>
          </a:p>
        </p:txBody>
      </p:sp>
      <p:sp>
        <p:nvSpPr>
          <p:cNvPr id="7" name="Označba mesta za številko diapoz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5FB91549-43BF-425A-AF25-75262019208C}" type="slidenum">
              <a:rPr lang="sl-SI" noProof="0" smtClean="0"/>
              <a:t>‹#›</a:t>
            </a:fld>
            <a:endParaRPr lang="sl-SI" noProof="0" dirty="0"/>
          </a:p>
        </p:txBody>
      </p:sp>
    </p:spTree>
    <p:extLst>
      <p:ext uri="{BB962C8B-B14F-4D97-AF65-F5344CB8AC3E}">
        <p14:creationId xmlns:p14="http://schemas.microsoft.com/office/powerpoint/2010/main" val="4239286417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2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2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2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2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2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značba mesta za sliko diapoz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Označba mesta za opomb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l-SI" dirty="0"/>
          </a:p>
        </p:txBody>
      </p:sp>
      <p:sp>
        <p:nvSpPr>
          <p:cNvPr id="4" name="Označba mesta za številko diapoz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5FB91549-43BF-425A-AF25-75262019208C}" type="slidenum">
              <a:rPr lang="sl-SI" noProof="0" smtClean="0"/>
              <a:t>1</a:t>
            </a:fld>
            <a:endParaRPr lang="sl-SI" noProof="0" dirty="0"/>
          </a:p>
        </p:txBody>
      </p:sp>
    </p:spTree>
    <p:extLst>
      <p:ext uri="{BB962C8B-B14F-4D97-AF65-F5344CB8AC3E}">
        <p14:creationId xmlns:p14="http://schemas.microsoft.com/office/powerpoint/2010/main" val="35633994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značba mesta za sliko diapoz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Označba mesta za opomb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l-SI" dirty="0"/>
          </a:p>
        </p:txBody>
      </p:sp>
      <p:sp>
        <p:nvSpPr>
          <p:cNvPr id="4" name="Označba mesta za številko diapoz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5FB91549-43BF-425A-AF25-75262019208C}" type="slidenum">
              <a:rPr lang="sl-SI" noProof="0" smtClean="0"/>
              <a:t>2</a:t>
            </a:fld>
            <a:endParaRPr lang="sl-SI" noProof="0" dirty="0"/>
          </a:p>
        </p:txBody>
      </p:sp>
    </p:spTree>
    <p:extLst>
      <p:ext uri="{BB962C8B-B14F-4D97-AF65-F5344CB8AC3E}">
        <p14:creationId xmlns:p14="http://schemas.microsoft.com/office/powerpoint/2010/main" val="375487157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značba mesta za sliko diapoz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Označba mesta za opomb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l-SI" dirty="0"/>
          </a:p>
        </p:txBody>
      </p:sp>
      <p:sp>
        <p:nvSpPr>
          <p:cNvPr id="4" name="Označba mesta za številko diapoz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5FB91549-43BF-425A-AF25-75262019208C}" type="slidenum">
              <a:rPr lang="sl-SI" noProof="0" smtClean="0"/>
              <a:t>3</a:t>
            </a:fld>
            <a:endParaRPr lang="sl-SI" noProof="0" dirty="0"/>
          </a:p>
        </p:txBody>
      </p:sp>
    </p:spTree>
    <p:extLst>
      <p:ext uri="{BB962C8B-B14F-4D97-AF65-F5344CB8AC3E}">
        <p14:creationId xmlns:p14="http://schemas.microsoft.com/office/powerpoint/2010/main" val="419918032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značba mesta za sliko diapoz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Označba mesta za opomb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l-SI" dirty="0"/>
          </a:p>
        </p:txBody>
      </p:sp>
      <p:sp>
        <p:nvSpPr>
          <p:cNvPr id="4" name="Označba mesta za številko diapoz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5FB91549-43BF-425A-AF25-75262019208C}" type="slidenum">
              <a:rPr lang="sl-SI" noProof="0" smtClean="0"/>
              <a:t>4</a:t>
            </a:fld>
            <a:endParaRPr lang="sl-SI" noProof="0" dirty="0"/>
          </a:p>
        </p:txBody>
      </p:sp>
    </p:spTree>
    <p:extLst>
      <p:ext uri="{BB962C8B-B14F-4D97-AF65-F5344CB8AC3E}">
        <p14:creationId xmlns:p14="http://schemas.microsoft.com/office/powerpoint/2010/main" val="278070732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značba mesta za sliko diapoz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Označba mesta za opomb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l-SI" dirty="0"/>
          </a:p>
        </p:txBody>
      </p:sp>
      <p:sp>
        <p:nvSpPr>
          <p:cNvPr id="4" name="Označba mesta za številko diapoz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5FB91549-43BF-425A-AF25-75262019208C}" type="slidenum">
              <a:rPr lang="sl-SI" noProof="0" smtClean="0"/>
              <a:t>5</a:t>
            </a:fld>
            <a:endParaRPr lang="sl-SI" noProof="0" dirty="0"/>
          </a:p>
        </p:txBody>
      </p:sp>
    </p:spTree>
    <p:extLst>
      <p:ext uri="{BB962C8B-B14F-4D97-AF65-F5344CB8AC3E}">
        <p14:creationId xmlns:p14="http://schemas.microsoft.com/office/powerpoint/2010/main" val="220376527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značba mesta za sliko diapoz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Označba mesta za opomb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l-SI" dirty="0"/>
          </a:p>
        </p:txBody>
      </p:sp>
      <p:sp>
        <p:nvSpPr>
          <p:cNvPr id="4" name="Označba mesta za številko diapoz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5FB91549-43BF-425A-AF25-75262019208C}" type="slidenum">
              <a:rPr lang="sl-SI" noProof="0" smtClean="0"/>
              <a:t>6</a:t>
            </a:fld>
            <a:endParaRPr lang="sl-SI" noProof="0" dirty="0"/>
          </a:p>
        </p:txBody>
      </p:sp>
    </p:spTree>
    <p:extLst>
      <p:ext uri="{BB962C8B-B14F-4D97-AF65-F5344CB8AC3E}">
        <p14:creationId xmlns:p14="http://schemas.microsoft.com/office/powerpoint/2010/main" val="73493013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značba mesta za sliko diapoz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Označba mesta za opomb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l-SI" dirty="0"/>
          </a:p>
        </p:txBody>
      </p:sp>
      <p:sp>
        <p:nvSpPr>
          <p:cNvPr id="4" name="Označba mesta za številko diapoz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5FB91549-43BF-425A-AF25-75262019208C}" type="slidenum">
              <a:rPr lang="sl-SI" noProof="0" smtClean="0"/>
              <a:t>7</a:t>
            </a:fld>
            <a:endParaRPr lang="sl-SI" noProof="0" dirty="0"/>
          </a:p>
        </p:txBody>
      </p:sp>
    </p:spTree>
    <p:extLst>
      <p:ext uri="{BB962C8B-B14F-4D97-AF65-F5344CB8AC3E}">
        <p14:creationId xmlns:p14="http://schemas.microsoft.com/office/powerpoint/2010/main" val="369919502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značba mesta za sliko diapoz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Označba mesta za opomb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l-SI" dirty="0"/>
          </a:p>
        </p:txBody>
      </p:sp>
      <p:sp>
        <p:nvSpPr>
          <p:cNvPr id="4" name="Označba mesta za številko diapoz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5FB91549-43BF-425A-AF25-75262019208C}" type="slidenum">
              <a:rPr lang="sl-SI" noProof="0" smtClean="0"/>
              <a:t>8</a:t>
            </a:fld>
            <a:endParaRPr lang="sl-SI" noProof="0" dirty="0"/>
          </a:p>
        </p:txBody>
      </p:sp>
    </p:spTree>
    <p:extLst>
      <p:ext uri="{BB962C8B-B14F-4D97-AF65-F5344CB8AC3E}">
        <p14:creationId xmlns:p14="http://schemas.microsoft.com/office/powerpoint/2010/main" val="29879084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Naslovni diapoziti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762000"/>
            <a:ext cx="9139238" cy="53340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9267849" y="762000"/>
            <a:ext cx="2924556" cy="5334001"/>
          </a:xfrm>
          <a:prstGeom prst="rect">
            <a:avLst/>
          </a:prstGeom>
          <a:solidFill>
            <a:srgbClr val="C8C8C8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69569" y="1298448"/>
            <a:ext cx="7313295" cy="3255264"/>
          </a:xfrm>
        </p:spPr>
        <p:txBody>
          <a:bodyPr anchor="b">
            <a:normAutofit/>
          </a:bodyPr>
          <a:lstStyle>
            <a:lvl1pPr algn="l">
              <a:defRPr sz="5898" spc="-100" baseline="0">
                <a:solidFill>
                  <a:srgbClr val="FFFFFF"/>
                </a:solidFill>
              </a:defRPr>
            </a:lvl1pPr>
          </a:lstStyle>
          <a:p>
            <a:r>
              <a:rPr lang="sl-SI"/>
              <a:t>Kliknite, če želite urediti slog naslova matrice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99729" y="4670246"/>
            <a:ext cx="7313295" cy="914400"/>
          </a:xfrm>
        </p:spPr>
        <p:txBody>
          <a:bodyPr anchor="t">
            <a:normAutofit/>
          </a:bodyPr>
          <a:lstStyle>
            <a:lvl1pPr marL="0" indent="0" algn="l">
              <a:buNone/>
              <a:defRPr sz="2199" cap="none" spc="0" baseline="0"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  <a:lvl2pPr marL="457063" indent="0" algn="ctr">
              <a:buNone/>
              <a:defRPr sz="2199"/>
            </a:lvl2pPr>
            <a:lvl3pPr marL="914126" indent="0" algn="ctr">
              <a:buNone/>
              <a:defRPr sz="2199"/>
            </a:lvl3pPr>
            <a:lvl4pPr marL="1371189" indent="0" algn="ctr">
              <a:buNone/>
              <a:defRPr sz="1999"/>
            </a:lvl4pPr>
            <a:lvl5pPr marL="1828251" indent="0" algn="ctr">
              <a:buNone/>
              <a:defRPr sz="1999"/>
            </a:lvl5pPr>
            <a:lvl6pPr marL="2285314" indent="0" algn="ctr">
              <a:buNone/>
              <a:defRPr sz="1999"/>
            </a:lvl6pPr>
            <a:lvl7pPr marL="2742377" indent="0" algn="ctr">
              <a:buNone/>
              <a:defRPr sz="1999"/>
            </a:lvl7pPr>
            <a:lvl8pPr marL="3199440" indent="0" algn="ctr">
              <a:buNone/>
              <a:defRPr sz="1999"/>
            </a:lvl8pPr>
            <a:lvl9pPr marL="3656503" indent="0" algn="ctr">
              <a:buNone/>
              <a:defRPr sz="1999"/>
            </a:lvl9pPr>
          </a:lstStyle>
          <a:p>
            <a:r>
              <a:rPr lang="sl-SI"/>
              <a:t>Kliknite, če želite urediti slog podnaslova matrice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C21605CB-0753-4D3C-BB8F-3013C4019E42}" type="datetime1">
              <a:rPr lang="sl-SI" smtClean="0"/>
              <a:t>18. 05. 2021</a:t>
            </a:fld>
            <a:endParaRPr lang="sl-SI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sl-SI"/>
              <a:t>Dodajte nogo</a:t>
            </a:r>
            <a:endParaRPr lang="sl-SI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A3F31473-23EB-4724-8B59-FE6D21D89FA4}" type="slidenum">
              <a:rPr lang="sl-SI" smtClean="0"/>
              <a:pPr/>
              <a:t>‹#›</a:t>
            </a:fld>
            <a:endParaRPr lang="sl-SI" dirty="0"/>
          </a:p>
        </p:txBody>
      </p:sp>
    </p:spTree>
    <p:extLst>
      <p:ext uri="{BB962C8B-B14F-4D97-AF65-F5344CB8AC3E}">
        <p14:creationId xmlns:p14="http://schemas.microsoft.com/office/powerpoint/2010/main" val="2250209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n navpično besedi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/>
              <a:t>Kliknite, če želite urediti slog naslova matrice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sl-SI"/>
              <a:t>Kliknite za urejanje slogov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3E767AB9-FF2E-4D23-92DD-B7A44B4616F5}" type="datetime1">
              <a:rPr lang="sl-SI" smtClean="0"/>
              <a:t>18. 05. 2021</a:t>
            </a:fld>
            <a:endParaRPr lang="sl-SI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sl-SI"/>
              <a:t>Dodajte nogo</a:t>
            </a:r>
            <a:endParaRPr lang="sl-SI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A3F31473-23EB-4724-8B59-FE6D21D89FA4}" type="slidenum">
              <a:rPr lang="sl-SI" smtClean="0"/>
              <a:t>‹#›</a:t>
            </a:fld>
            <a:endParaRPr lang="sl-SI" dirty="0"/>
          </a:p>
        </p:txBody>
      </p:sp>
    </p:spTree>
    <p:extLst>
      <p:ext uri="{BB962C8B-B14F-4D97-AF65-F5344CB8AC3E}">
        <p14:creationId xmlns:p14="http://schemas.microsoft.com/office/powerpoint/2010/main" val="12489992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Navpični naslov in besedi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80901" y="990600"/>
            <a:ext cx="2818666" cy="4953000"/>
          </a:xfrm>
        </p:spPr>
        <p:txBody>
          <a:bodyPr vert="eaVert"/>
          <a:lstStyle/>
          <a:p>
            <a:r>
              <a:rPr lang="sl-SI"/>
              <a:t>Kliknite, če želite urediti slog naslova matrice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866905" y="868680"/>
            <a:ext cx="7313295" cy="5120640"/>
          </a:xfrm>
        </p:spPr>
        <p:txBody>
          <a:bodyPr vert="eaVert" anchor="t"/>
          <a:lstStyle/>
          <a:p>
            <a:pPr lvl="0"/>
            <a:r>
              <a:rPr lang="sl-SI"/>
              <a:t>Kliknite za urejanje slogov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CF288295-C651-44D9-AF95-52611963E317}" type="datetime1">
              <a:rPr lang="sl-SI" noProof="0" smtClean="0"/>
              <a:t>18. 05. 2021</a:t>
            </a:fld>
            <a:endParaRPr lang="sl-SI" noProof="0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sl-SI" noProof="0"/>
              <a:t>Dodajte nogo</a:t>
            </a:r>
            <a:endParaRPr lang="sl-SI" noProof="0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A3F31473-23EB-4724-8B59-FE6D21D89FA4}" type="slidenum">
              <a:rPr lang="sl-SI" noProof="0" smtClean="0"/>
              <a:pPr/>
              <a:t>‹#›</a:t>
            </a:fld>
            <a:endParaRPr lang="sl-SI" noProof="0" dirty="0"/>
          </a:p>
        </p:txBody>
      </p:sp>
    </p:spTree>
    <p:extLst>
      <p:ext uri="{BB962C8B-B14F-4D97-AF65-F5344CB8AC3E}">
        <p14:creationId xmlns:p14="http://schemas.microsoft.com/office/powerpoint/2010/main" val="1411527668"/>
      </p:ext>
    </p:extLst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n vsebi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/>
              <a:t>Kliknite, če želite urediti slog naslova matrice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l-SI"/>
              <a:t>Kliknite za urejanje slogov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EC8534B7-AAE9-4D04-8441-D503957AA248}" type="datetime1">
              <a:rPr lang="sl-SI" smtClean="0"/>
              <a:t>18. 05. 2021</a:t>
            </a:fld>
            <a:endParaRPr lang="sl-SI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sl-SI"/>
              <a:t>Dodajte nogo</a:t>
            </a:r>
            <a:endParaRPr lang="sl-SI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A3F31473-23EB-4724-8B59-FE6D21D89FA4}" type="slidenum">
              <a:rPr lang="sl-SI" smtClean="0"/>
              <a:t>‹#›</a:t>
            </a:fld>
            <a:endParaRPr lang="sl-SI" dirty="0"/>
          </a:p>
        </p:txBody>
      </p:sp>
    </p:spTree>
    <p:extLst>
      <p:ext uri="{BB962C8B-B14F-4D97-AF65-F5344CB8AC3E}">
        <p14:creationId xmlns:p14="http://schemas.microsoft.com/office/powerpoint/2010/main" val="28745700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Glava odse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66905" y="1298448"/>
            <a:ext cx="7313295" cy="3255264"/>
          </a:xfrm>
        </p:spPr>
        <p:txBody>
          <a:bodyPr anchor="b">
            <a:normAutofit/>
          </a:bodyPr>
          <a:lstStyle>
            <a:lvl1pPr>
              <a:defRPr sz="5898" b="0" spc="-1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sl-SI"/>
              <a:t>Kliknite, če želite urediti slog naslova matrice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85188" y="4672584"/>
            <a:ext cx="7313295" cy="914400"/>
          </a:xfrm>
        </p:spPr>
        <p:txBody>
          <a:bodyPr anchor="t">
            <a:normAutofit/>
          </a:bodyPr>
          <a:lstStyle>
            <a:lvl1pPr marL="0" indent="0">
              <a:buNone/>
              <a:defRPr sz="2199" cap="none" spc="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063" indent="0">
              <a:buNone/>
              <a:defRPr sz="1799">
                <a:solidFill>
                  <a:schemeClr val="tx1">
                    <a:tint val="75000"/>
                  </a:schemeClr>
                </a:solidFill>
              </a:defRPr>
            </a:lvl2pPr>
            <a:lvl3pPr marL="91412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18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25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31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237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944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650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l-SI"/>
              <a:t>Kliknite za urejanje slogov besedila matrice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1DBD5481-30DB-4F40-8DCC-44182251C2E8}" type="datetime1">
              <a:rPr lang="sl-SI" smtClean="0"/>
              <a:t>18. 05. 2021</a:t>
            </a:fld>
            <a:endParaRPr lang="sl-SI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sl-SI"/>
              <a:t>Dodajte nogo</a:t>
            </a:r>
            <a:endParaRPr lang="sl-SI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A3F31473-23EB-4724-8B59-FE6D21D89FA4}" type="slidenum">
              <a:rPr lang="sl-SI" smtClean="0"/>
              <a:pPr/>
              <a:t>‹#›</a:t>
            </a:fld>
            <a:endParaRPr lang="sl-SI" dirty="0"/>
          </a:p>
        </p:txBody>
      </p:sp>
    </p:spTree>
    <p:extLst>
      <p:ext uri="{BB962C8B-B14F-4D97-AF65-F5344CB8AC3E}">
        <p14:creationId xmlns:p14="http://schemas.microsoft.com/office/powerpoint/2010/main" val="805112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e vsebin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/>
              <a:t>Kliknite, če želite urediti slog naslova matrice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66905" y="868680"/>
            <a:ext cx="3473815" cy="5120640"/>
          </a:xfrm>
        </p:spPr>
        <p:txBody>
          <a:bodyPr/>
          <a:lstStyle>
            <a:lvl1pPr>
              <a:defRPr sz="1999"/>
            </a:lvl1pPr>
            <a:lvl2pPr>
              <a:defRPr sz="1799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sl-SI"/>
              <a:t>Kliknite za urejanje slogov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816084" y="868680"/>
            <a:ext cx="3473815" cy="5120640"/>
          </a:xfrm>
        </p:spPr>
        <p:txBody>
          <a:bodyPr/>
          <a:lstStyle>
            <a:lvl1pPr>
              <a:defRPr sz="1999"/>
            </a:lvl1pPr>
            <a:lvl2pPr>
              <a:defRPr sz="1799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sl-SI"/>
              <a:t>Kliknite za urejanje slogov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A85DC419-9D0D-45A8-BDA3-A3C6A31147AE}" type="datetime1">
              <a:rPr lang="sl-SI" smtClean="0"/>
              <a:t>18. 05. 2021</a:t>
            </a:fld>
            <a:endParaRPr lang="sl-SI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sl-SI"/>
              <a:t>Dodajte nogo</a:t>
            </a:r>
            <a:endParaRPr lang="sl-SI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A3F31473-23EB-4724-8B59-FE6D21D89FA4}" type="slidenum">
              <a:rPr lang="sl-SI" smtClean="0"/>
              <a:t>‹#›</a:t>
            </a:fld>
            <a:endParaRPr lang="sl-SI" dirty="0"/>
          </a:p>
        </p:txBody>
      </p:sp>
    </p:spTree>
    <p:extLst>
      <p:ext uri="{BB962C8B-B14F-4D97-AF65-F5344CB8AC3E}">
        <p14:creationId xmlns:p14="http://schemas.microsoft.com/office/powerpoint/2010/main" val="3485723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rimerjav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/>
              <a:t>Kliknite, če želite urediti slog naslova matrice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66905" y="1023586"/>
            <a:ext cx="3473815" cy="807720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1999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063" indent="0">
              <a:buNone/>
              <a:defRPr sz="1999" b="1"/>
            </a:lvl2pPr>
            <a:lvl3pPr marL="914126" indent="0">
              <a:buNone/>
              <a:defRPr sz="1799" b="1"/>
            </a:lvl3pPr>
            <a:lvl4pPr marL="1371189" indent="0">
              <a:buNone/>
              <a:defRPr sz="1600" b="1"/>
            </a:lvl4pPr>
            <a:lvl5pPr marL="1828251" indent="0">
              <a:buNone/>
              <a:defRPr sz="1600" b="1"/>
            </a:lvl5pPr>
            <a:lvl6pPr marL="2285314" indent="0">
              <a:buNone/>
              <a:defRPr sz="1600" b="1"/>
            </a:lvl6pPr>
            <a:lvl7pPr marL="2742377" indent="0">
              <a:buNone/>
              <a:defRPr sz="1600" b="1"/>
            </a:lvl7pPr>
            <a:lvl8pPr marL="3199440" indent="0">
              <a:buNone/>
              <a:defRPr sz="1600" b="1"/>
            </a:lvl8pPr>
            <a:lvl9pPr marL="3656503" indent="0">
              <a:buNone/>
              <a:defRPr sz="1600" b="1"/>
            </a:lvl9pPr>
          </a:lstStyle>
          <a:p>
            <a:pPr lvl="0"/>
            <a:r>
              <a:rPr lang="sl-SI"/>
              <a:t>Kliknite za urejanje slogov besedila matrice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6905" y="1930936"/>
            <a:ext cx="3473815" cy="4023360"/>
          </a:xfrm>
        </p:spPr>
        <p:txBody>
          <a:bodyPr/>
          <a:lstStyle>
            <a:lvl1pPr>
              <a:defRPr sz="1999"/>
            </a:lvl1pPr>
            <a:lvl2pPr>
              <a:defRPr sz="1799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sl-SI"/>
              <a:t>Kliknite za urejanje slogov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816427" y="1023587"/>
            <a:ext cx="3473815" cy="813171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1999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063" indent="0">
              <a:buNone/>
              <a:defRPr sz="1999" b="1"/>
            </a:lvl2pPr>
            <a:lvl3pPr marL="914126" indent="0">
              <a:buNone/>
              <a:defRPr sz="1799" b="1"/>
            </a:lvl3pPr>
            <a:lvl4pPr marL="1371189" indent="0">
              <a:buNone/>
              <a:defRPr sz="1600" b="1"/>
            </a:lvl4pPr>
            <a:lvl5pPr marL="1828251" indent="0">
              <a:buNone/>
              <a:defRPr sz="1600" b="1"/>
            </a:lvl5pPr>
            <a:lvl6pPr marL="2285314" indent="0">
              <a:buNone/>
              <a:defRPr sz="1600" b="1"/>
            </a:lvl6pPr>
            <a:lvl7pPr marL="2742377" indent="0">
              <a:buNone/>
              <a:defRPr sz="1600" b="1"/>
            </a:lvl7pPr>
            <a:lvl8pPr marL="3199440" indent="0">
              <a:buNone/>
              <a:defRPr sz="1600" b="1"/>
            </a:lvl8pPr>
            <a:lvl9pPr marL="3656503" indent="0">
              <a:buNone/>
              <a:defRPr sz="1600" b="1"/>
            </a:lvl9pPr>
          </a:lstStyle>
          <a:p>
            <a:pPr lvl="0"/>
            <a:r>
              <a:rPr lang="sl-SI"/>
              <a:t>Kliknite za urejanje slogov besedila matrice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816427" y="1930936"/>
            <a:ext cx="3473815" cy="4023360"/>
          </a:xfrm>
        </p:spPr>
        <p:txBody>
          <a:bodyPr/>
          <a:lstStyle>
            <a:lvl1pPr>
              <a:defRPr sz="1999"/>
            </a:lvl1pPr>
            <a:lvl2pPr>
              <a:defRPr sz="1799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sl-SI"/>
              <a:t>Kliknite za urejanje slogov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050601ED-5294-4CF3-976D-F1E58DAAF92A}" type="datetime1">
              <a:rPr lang="sl-SI" smtClean="0"/>
              <a:t>18. 05. 2021</a:t>
            </a:fld>
            <a:endParaRPr lang="sl-SI" dirty="0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sl-SI"/>
              <a:t>Dodajte nogo</a:t>
            </a:r>
            <a:endParaRPr lang="sl-SI" dirty="0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A3F31473-23EB-4724-8B59-FE6D21D89FA4}" type="slidenum">
              <a:rPr lang="sl-SI" smtClean="0"/>
              <a:t>‹#›</a:t>
            </a:fld>
            <a:endParaRPr lang="sl-SI" dirty="0"/>
          </a:p>
        </p:txBody>
      </p:sp>
    </p:spTree>
    <p:extLst>
      <p:ext uri="{BB962C8B-B14F-4D97-AF65-F5344CB8AC3E}">
        <p14:creationId xmlns:p14="http://schemas.microsoft.com/office/powerpoint/2010/main" val="1977207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/>
              <a:t>Kliknite, če želite urediti slog naslova matrice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05DF9E7F-246E-46AE-885D-09402210B3F9}" type="datetime1">
              <a:rPr lang="sl-SI" smtClean="0"/>
              <a:t>18. 05. 2021</a:t>
            </a:fld>
            <a:endParaRPr lang="sl-SI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sl-SI"/>
              <a:t>Dodajte nogo</a:t>
            </a:r>
            <a:endParaRPr lang="sl-SI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A3F31473-23EB-4724-8B59-FE6D21D89FA4}" type="slidenum">
              <a:rPr lang="sl-SI" smtClean="0"/>
              <a:t>‹#›</a:t>
            </a:fld>
            <a:endParaRPr lang="sl-SI" dirty="0"/>
          </a:p>
        </p:txBody>
      </p:sp>
    </p:spTree>
    <p:extLst>
      <p:ext uri="{BB962C8B-B14F-4D97-AF65-F5344CB8AC3E}">
        <p14:creationId xmlns:p14="http://schemas.microsoft.com/office/powerpoint/2010/main" val="18213690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Praz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CF288295-C651-44D9-AF95-52611963E317}" type="datetime1">
              <a:rPr lang="sl-SI" noProof="0" smtClean="0"/>
              <a:t>18. 05. 2021</a:t>
            </a:fld>
            <a:endParaRPr lang="sl-SI" noProof="0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sl-SI" noProof="0"/>
              <a:t>Dodajte nogo</a:t>
            </a:r>
            <a:endParaRPr lang="sl-SI" noProof="0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A3F31473-23EB-4724-8B59-FE6D21D89FA4}" type="slidenum">
              <a:rPr lang="sl-SI" noProof="0" smtClean="0"/>
              <a:pPr/>
              <a:t>‹#›</a:t>
            </a:fld>
            <a:endParaRPr lang="sl-SI" noProof="0" dirty="0"/>
          </a:p>
        </p:txBody>
      </p:sp>
    </p:spTree>
    <p:extLst>
      <p:ext uri="{BB962C8B-B14F-4D97-AF65-F5344CB8AC3E}">
        <p14:creationId xmlns:p14="http://schemas.microsoft.com/office/powerpoint/2010/main" val="2666442720"/>
      </p:ext>
    </p:extLst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Vsebina z naslov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5965" y="1143000"/>
            <a:ext cx="2833902" cy="2377440"/>
          </a:xfrm>
        </p:spPr>
        <p:txBody>
          <a:bodyPr anchor="b">
            <a:normAutofit/>
          </a:bodyPr>
          <a:lstStyle>
            <a:lvl1pPr>
              <a:defRPr sz="3199" b="0" baseline="0"/>
            </a:lvl1pPr>
          </a:lstStyle>
          <a:p>
            <a:r>
              <a:rPr lang="sl-SI"/>
              <a:t>Kliknite, če želite urediti slog naslova matrice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66905" y="868680"/>
            <a:ext cx="7313295" cy="5120640"/>
          </a:xfrm>
        </p:spPr>
        <p:txBody>
          <a:bodyPr/>
          <a:lstStyle>
            <a:lvl1pPr>
              <a:defRPr sz="1999"/>
            </a:lvl1pPr>
            <a:lvl2pPr>
              <a:defRPr sz="1799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sl-SI"/>
              <a:t>Kliknite za urejanje slogov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5965" y="3494176"/>
            <a:ext cx="2833902" cy="2321990"/>
          </a:xfr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buNone/>
              <a:defRPr sz="1400">
                <a:solidFill>
                  <a:srgbClr val="FFFFFF"/>
                </a:solidFill>
              </a:defRPr>
            </a:lvl1pPr>
            <a:lvl2pPr marL="457063" indent="0">
              <a:buNone/>
              <a:defRPr sz="1200"/>
            </a:lvl2pPr>
            <a:lvl3pPr marL="914126" indent="0">
              <a:buNone/>
              <a:defRPr sz="1000"/>
            </a:lvl3pPr>
            <a:lvl4pPr marL="1371189" indent="0">
              <a:buNone/>
              <a:defRPr sz="900"/>
            </a:lvl4pPr>
            <a:lvl5pPr marL="1828251" indent="0">
              <a:buNone/>
              <a:defRPr sz="900"/>
            </a:lvl5pPr>
            <a:lvl6pPr marL="2285314" indent="0">
              <a:buNone/>
              <a:defRPr sz="900"/>
            </a:lvl6pPr>
            <a:lvl7pPr marL="2742377" indent="0">
              <a:buNone/>
              <a:defRPr sz="900"/>
            </a:lvl7pPr>
            <a:lvl8pPr marL="3199440" indent="0">
              <a:buNone/>
              <a:defRPr sz="900"/>
            </a:lvl8pPr>
            <a:lvl9pPr marL="3656503" indent="0">
              <a:buNone/>
              <a:defRPr sz="900"/>
            </a:lvl9pPr>
          </a:lstStyle>
          <a:p>
            <a:pPr lvl="0"/>
            <a:r>
              <a:rPr lang="sl-SI"/>
              <a:t>Kliknite za urejanje slogov besedila matrice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FF886FE0-1C1B-40D2-B66F-0F2504ED8003}" type="datetime1">
              <a:rPr lang="sl-SI" smtClean="0"/>
              <a:t>18. 05. 2021</a:t>
            </a:fld>
            <a:endParaRPr lang="sl-SI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sl-SI"/>
              <a:t>Dodajte nogo</a:t>
            </a:r>
            <a:endParaRPr lang="sl-SI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A3F31473-23EB-4724-8B59-FE6D21D89FA4}" type="slidenum">
              <a:rPr lang="sl-SI" smtClean="0"/>
              <a:t>‹#›</a:t>
            </a:fld>
            <a:endParaRPr lang="sl-SI" dirty="0"/>
          </a:p>
        </p:txBody>
      </p:sp>
    </p:spTree>
    <p:extLst>
      <p:ext uri="{BB962C8B-B14F-4D97-AF65-F5344CB8AC3E}">
        <p14:creationId xmlns:p14="http://schemas.microsoft.com/office/powerpoint/2010/main" val="33025446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Naslov in sli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5965" y="1143000"/>
            <a:ext cx="2833902" cy="2377440"/>
          </a:xfrm>
        </p:spPr>
        <p:txBody>
          <a:bodyPr anchor="b">
            <a:normAutofit/>
          </a:bodyPr>
          <a:lstStyle>
            <a:lvl1pPr>
              <a:defRPr sz="3199" b="0"/>
            </a:lvl1pPr>
          </a:lstStyle>
          <a:p>
            <a:r>
              <a:rPr lang="sl-SI"/>
              <a:t>Kliknite, če želite urediti slog naslova matrice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569714" y="767419"/>
            <a:ext cx="8113117" cy="5330952"/>
          </a:xfrm>
          <a:solidFill>
            <a:schemeClr val="bg1">
              <a:lumMod val="75000"/>
            </a:schemeClr>
          </a:solidFill>
        </p:spPr>
        <p:txBody>
          <a:bodyPr anchor="t"/>
          <a:lstStyle>
            <a:lvl1pPr marL="0" indent="0">
              <a:buNone/>
              <a:defRPr sz="3199"/>
            </a:lvl1pPr>
            <a:lvl2pPr marL="457063" indent="0">
              <a:buNone/>
              <a:defRPr sz="2799"/>
            </a:lvl2pPr>
            <a:lvl3pPr marL="914126" indent="0">
              <a:buNone/>
              <a:defRPr sz="2399"/>
            </a:lvl3pPr>
            <a:lvl4pPr marL="1371189" indent="0">
              <a:buNone/>
              <a:defRPr sz="1999"/>
            </a:lvl4pPr>
            <a:lvl5pPr marL="1828251" indent="0">
              <a:buNone/>
              <a:defRPr sz="1999"/>
            </a:lvl5pPr>
            <a:lvl6pPr marL="2285314" indent="0">
              <a:buNone/>
              <a:defRPr sz="1999"/>
            </a:lvl6pPr>
            <a:lvl7pPr marL="2742377" indent="0">
              <a:buNone/>
              <a:defRPr sz="1999"/>
            </a:lvl7pPr>
            <a:lvl8pPr marL="3199440" indent="0">
              <a:buNone/>
              <a:defRPr sz="1999"/>
            </a:lvl8pPr>
            <a:lvl9pPr marL="3656503" indent="0">
              <a:buNone/>
              <a:defRPr sz="1999"/>
            </a:lvl9pPr>
          </a:lstStyle>
          <a:p>
            <a:r>
              <a:rPr lang="sl-SI"/>
              <a:t>Kliknite ikono, če želite dodati sliko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5965" y="3493008"/>
            <a:ext cx="2833902" cy="2322576"/>
          </a:xfr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buNone/>
              <a:defRPr sz="1400">
                <a:solidFill>
                  <a:srgbClr val="FFFFFF"/>
                </a:solidFill>
              </a:defRPr>
            </a:lvl1pPr>
            <a:lvl2pPr marL="457063" indent="0">
              <a:buNone/>
              <a:defRPr sz="1200"/>
            </a:lvl2pPr>
            <a:lvl3pPr marL="914126" indent="0">
              <a:buNone/>
              <a:defRPr sz="1000"/>
            </a:lvl3pPr>
            <a:lvl4pPr marL="1371189" indent="0">
              <a:buNone/>
              <a:defRPr sz="900"/>
            </a:lvl4pPr>
            <a:lvl5pPr marL="1828251" indent="0">
              <a:buNone/>
              <a:defRPr sz="900"/>
            </a:lvl5pPr>
            <a:lvl6pPr marL="2285314" indent="0">
              <a:buNone/>
              <a:defRPr sz="900"/>
            </a:lvl6pPr>
            <a:lvl7pPr marL="2742377" indent="0">
              <a:buNone/>
              <a:defRPr sz="900"/>
            </a:lvl7pPr>
            <a:lvl8pPr marL="3199440" indent="0">
              <a:buNone/>
              <a:defRPr sz="900"/>
            </a:lvl8pPr>
            <a:lvl9pPr marL="3656503" indent="0">
              <a:buNone/>
              <a:defRPr sz="900"/>
            </a:lvl9pPr>
          </a:lstStyle>
          <a:p>
            <a:pPr lvl="0"/>
            <a:r>
              <a:rPr lang="sl-SI"/>
              <a:t>Kliknite za urejanje slogov besedila matrice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CF288295-C651-44D9-AF95-52611963E317}" type="datetime1">
              <a:rPr lang="sl-SI" noProof="0" smtClean="0"/>
              <a:t>18. 05. 2021</a:t>
            </a:fld>
            <a:endParaRPr lang="sl-SI" noProof="0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3498190" y="6356351"/>
            <a:ext cx="5909978" cy="365125"/>
          </a:xfrm>
        </p:spPr>
        <p:txBody>
          <a:bodyPr/>
          <a:lstStyle/>
          <a:p>
            <a:pPr rtl="0"/>
            <a:r>
              <a:rPr lang="sl-SI" noProof="0"/>
              <a:t>Dodajte nogo</a:t>
            </a:r>
            <a:endParaRPr lang="sl-SI" noProof="0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A3F31473-23EB-4724-8B59-FE6D21D89FA4}" type="slidenum">
              <a:rPr lang="sl-SI" noProof="0" smtClean="0"/>
              <a:pPr/>
              <a:t>‹#›</a:t>
            </a:fld>
            <a:endParaRPr lang="sl-SI" noProof="0" dirty="0"/>
          </a:p>
        </p:txBody>
      </p:sp>
    </p:spTree>
    <p:extLst>
      <p:ext uri="{BB962C8B-B14F-4D97-AF65-F5344CB8AC3E}">
        <p14:creationId xmlns:p14="http://schemas.microsoft.com/office/powerpoint/2010/main" val="2643438829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758952"/>
            <a:ext cx="3442693" cy="533095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2853" y="1123838"/>
            <a:ext cx="2946714" cy="46011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l-SI"/>
              <a:t>Kliknite, če želite urediti slog naslova matrice</a:t>
            </a:r>
            <a:endParaRPr lang="en-US" dirty="0"/>
          </a:p>
        </p:txBody>
      </p:sp>
      <p:sp>
        <p:nvSpPr>
          <p:cNvPr id="38" name="Rectangle 37"/>
          <p:cNvSpPr/>
          <p:nvPr/>
        </p:nvSpPr>
        <p:spPr>
          <a:xfrm>
            <a:off x="11812787" y="758952"/>
            <a:ext cx="383948" cy="5330952"/>
          </a:xfrm>
          <a:prstGeom prst="rect">
            <a:avLst/>
          </a:prstGeom>
          <a:solidFill>
            <a:srgbClr val="C8C8C8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68260" y="864108"/>
            <a:ext cx="7313295" cy="51206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sl-SI"/>
              <a:t>Kliknite za urejanje slogov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62396" y="6356351"/>
            <a:ext cx="274248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rtl="0"/>
            <a:fld id="{CF288295-C651-44D9-AF95-52611963E317}" type="datetime1">
              <a:rPr lang="sl-SI" noProof="0" smtClean="0"/>
              <a:t>18. 05. 2021</a:t>
            </a:fld>
            <a:endParaRPr lang="sl-SI" noProof="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868261" y="6356351"/>
            <a:ext cx="590997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rtl="0"/>
            <a:r>
              <a:rPr lang="sl-SI" noProof="0"/>
              <a:t>Dodajte nogo</a:t>
            </a:r>
            <a:endParaRPr lang="sl-SI"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31366" y="6356351"/>
            <a:ext cx="153052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/>
                </a:solidFill>
              </a:defRPr>
            </a:lvl1pPr>
          </a:lstStyle>
          <a:p>
            <a:pPr rtl="0"/>
            <a:fld id="{A3F31473-23EB-4724-8B59-FE6D21D89FA4}" type="slidenum">
              <a:rPr lang="sl-SI" noProof="0" smtClean="0"/>
              <a:pPr/>
              <a:t>‹#›</a:t>
            </a:fld>
            <a:endParaRPr lang="sl-SI" noProof="0" dirty="0"/>
          </a:p>
        </p:txBody>
      </p:sp>
    </p:spTree>
    <p:extLst>
      <p:ext uri="{BB962C8B-B14F-4D97-AF65-F5344CB8AC3E}">
        <p14:creationId xmlns:p14="http://schemas.microsoft.com/office/powerpoint/2010/main" val="37430483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  <p:txStyles>
    <p:titleStyle>
      <a:lvl1pPr algn="l" defTabSz="914126" rtl="0" eaLnBrk="1" latinLnBrk="0" hangingPunct="1">
        <a:lnSpc>
          <a:spcPct val="90000"/>
        </a:lnSpc>
        <a:spcBef>
          <a:spcPct val="0"/>
        </a:spcBef>
        <a:buNone/>
        <a:defRPr sz="3599" kern="1200" spc="-60" baseline="0">
          <a:solidFill>
            <a:srgbClr val="FFFFFF"/>
          </a:solidFill>
          <a:latin typeface="+mj-lt"/>
          <a:ea typeface="+mj-ea"/>
          <a:cs typeface="+mj-cs"/>
        </a:defRPr>
      </a:lvl1pPr>
    </p:titleStyle>
    <p:bodyStyle>
      <a:lvl1pPr marL="182825" indent="-182825" algn="l" defTabSz="914126" rtl="0" eaLnBrk="1" latinLnBrk="0" hangingPunct="1">
        <a:lnSpc>
          <a:spcPct val="90000"/>
        </a:lnSpc>
        <a:spcBef>
          <a:spcPts val="1200"/>
        </a:spcBef>
        <a:buClr>
          <a:schemeClr val="accent1"/>
        </a:buClr>
        <a:buFont typeface="Wingdings 2" pitchFamily="18" charset="2"/>
        <a:buChar char=""/>
        <a:defRPr sz="1999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594" indent="-182825" algn="l" defTabSz="914126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799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2657" indent="-182825" algn="l" defTabSz="914126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599720" indent="-182825" algn="l" defTabSz="914126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6783" indent="-182825" algn="l" defTabSz="914126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3846" indent="-228531" algn="l" defTabSz="914126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970908" indent="-228531" algn="l" defTabSz="914126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3427971" indent="-228531" algn="l" defTabSz="914126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885034" indent="-228531" algn="l" defTabSz="914126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1pPr>
      <a:lvl2pPr marL="457063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2pPr>
      <a:lvl3pPr marL="914126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3pPr>
      <a:lvl4pPr marL="1371189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4pPr>
      <a:lvl5pPr marL="1828251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5pPr>
      <a:lvl6pPr marL="2285314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742377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199440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656503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3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57F231E5-F402-49E1-82B4-C762909ED22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82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6F0BA12B-74D1-4DB1-9A3F-C9BA27B8151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 flipV="1">
            <a:off x="0" y="762000"/>
            <a:ext cx="4207393" cy="5334001"/>
          </a:xfrm>
          <a:custGeom>
            <a:avLst/>
            <a:gdLst>
              <a:gd name="connsiteX0" fmla="*/ 1015642 w 4208489"/>
              <a:gd name="connsiteY0" fmla="*/ 0 h 5334001"/>
              <a:gd name="connsiteX1" fmla="*/ 4208489 w 4208489"/>
              <a:gd name="connsiteY1" fmla="*/ 0 h 5334001"/>
              <a:gd name="connsiteX2" fmla="*/ 4208489 w 4208489"/>
              <a:gd name="connsiteY2" fmla="*/ 5334001 h 5334001"/>
              <a:gd name="connsiteX3" fmla="*/ 0 w 4208489"/>
              <a:gd name="connsiteY3" fmla="*/ 5334001 h 5334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08489" h="5334001">
                <a:moveTo>
                  <a:pt x="1015642" y="0"/>
                </a:moveTo>
                <a:lnTo>
                  <a:pt x="4208489" y="0"/>
                </a:lnTo>
                <a:lnTo>
                  <a:pt x="4208489" y="5334001"/>
                </a:lnTo>
                <a:lnTo>
                  <a:pt x="0" y="533400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515FCC40-AA93-4D3B-90D0-69BC824EAD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 flipV="1">
            <a:off x="11187602" y="1056875"/>
            <a:ext cx="1001223" cy="4744251"/>
          </a:xfrm>
          <a:custGeom>
            <a:avLst/>
            <a:gdLst>
              <a:gd name="connsiteX0" fmla="*/ 0 w 1001483"/>
              <a:gd name="connsiteY0" fmla="*/ 0 h 4744251"/>
              <a:gd name="connsiteX1" fmla="*/ 1001483 w 1001483"/>
              <a:gd name="connsiteY1" fmla="*/ 0 h 4744251"/>
              <a:gd name="connsiteX2" fmla="*/ 0 w 1001483"/>
              <a:gd name="connsiteY2" fmla="*/ 4744251 h 47442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01483" h="4744251">
                <a:moveTo>
                  <a:pt x="0" y="0"/>
                </a:moveTo>
                <a:lnTo>
                  <a:pt x="1001483" y="0"/>
                </a:lnTo>
                <a:lnTo>
                  <a:pt x="0" y="474425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Naslov 1"/>
          <p:cNvSpPr>
            <a:spLocks noGrp="1"/>
          </p:cNvSpPr>
          <p:nvPr>
            <p:ph type="ctrTitle"/>
          </p:nvPr>
        </p:nvSpPr>
        <p:spPr>
          <a:xfrm>
            <a:off x="4083334" y="1298448"/>
            <a:ext cx="7313295" cy="3255264"/>
          </a:xfrm>
        </p:spPr>
        <p:txBody>
          <a:bodyPr rtlCol="0">
            <a:normAutofit/>
          </a:bodyPr>
          <a:lstStyle/>
          <a:p>
            <a:pPr rtl="0"/>
            <a:r>
              <a:rPr lang="pl-PL" sz="5500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Razvoj aplikacije za upravljanje Sistema za nadzor in vodenje prometa</a:t>
            </a:r>
            <a:endParaRPr lang="sl-SI" sz="5500" dirty="0">
              <a:solidFill>
                <a:schemeClr val="tx2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" name="Podnaslov 2"/>
          <p:cNvSpPr>
            <a:spLocks noGrp="1"/>
          </p:cNvSpPr>
          <p:nvPr>
            <p:ph type="subTitle" idx="1"/>
          </p:nvPr>
        </p:nvSpPr>
        <p:spPr>
          <a:xfrm>
            <a:off x="4083333" y="4670246"/>
            <a:ext cx="6712483" cy="914400"/>
          </a:xfrm>
        </p:spPr>
        <p:txBody>
          <a:bodyPr rtlCol="0">
            <a:normAutofit/>
          </a:bodyPr>
          <a:lstStyle/>
          <a:p>
            <a:pPr rtl="0"/>
            <a:r>
              <a:rPr lang="sl-SI" dirty="0">
                <a:solidFill>
                  <a:schemeClr val="accent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Luka Tomažič, </a:t>
            </a:r>
            <a:r>
              <a:rPr lang="sl-SI" dirty="0" err="1">
                <a:solidFill>
                  <a:schemeClr val="accent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Mevlin</a:t>
            </a:r>
            <a:r>
              <a:rPr lang="sl-SI" dirty="0">
                <a:solidFill>
                  <a:schemeClr val="accent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sl-SI" dirty="0" err="1">
                <a:solidFill>
                  <a:schemeClr val="accent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Međedović</a:t>
            </a:r>
            <a:endParaRPr lang="sl-SI" dirty="0">
              <a:solidFill>
                <a:schemeClr val="accent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0801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Naslov 12"/>
          <p:cNvSpPr>
            <a:spLocks noGrp="1"/>
          </p:cNvSpPr>
          <p:nvPr>
            <p:ph type="title"/>
          </p:nvPr>
        </p:nvSpPr>
        <p:spPr>
          <a:xfrm>
            <a:off x="252853" y="1123837"/>
            <a:ext cx="2946714" cy="1283461"/>
          </a:xfrm>
        </p:spPr>
        <p:txBody>
          <a:bodyPr rtlCol="0" anchor="ctr">
            <a:normAutofit/>
          </a:bodyPr>
          <a:lstStyle/>
          <a:p>
            <a:pPr rtl="0"/>
            <a:r>
              <a:rPr lang="sl-SI" sz="3600" dirty="0">
                <a:latin typeface="Segoe UI" panose="020B0502040204020203" pitchFamily="34" charset="0"/>
                <a:cs typeface="Segoe UI" panose="020B0502040204020203" pitchFamily="34" charset="0"/>
              </a:rPr>
              <a:t>Povzetek</a:t>
            </a:r>
          </a:p>
        </p:txBody>
      </p:sp>
      <p:sp>
        <p:nvSpPr>
          <p:cNvPr id="14" name="Označba mesta za vsebino 13"/>
          <p:cNvSpPr>
            <a:spLocks noGrp="1"/>
          </p:cNvSpPr>
          <p:nvPr>
            <p:ph idx="1"/>
          </p:nvPr>
        </p:nvSpPr>
        <p:spPr>
          <a:xfrm>
            <a:off x="252854" y="2407298"/>
            <a:ext cx="2946714" cy="3498980"/>
          </a:xfrm>
        </p:spPr>
        <p:txBody>
          <a:bodyPr rtlCol="0" anchor="t">
            <a:noAutofit/>
          </a:bodyPr>
          <a:lstStyle/>
          <a:p>
            <a:pPr>
              <a:buClr>
                <a:schemeClr val="bg1"/>
              </a:buClr>
            </a:pPr>
            <a:r>
              <a:rPr lang="sl-SI" sz="2000" dirty="0">
                <a:solidFill>
                  <a:srgbClr val="FFFFFF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Upravljanje prometa</a:t>
            </a:r>
          </a:p>
          <a:p>
            <a:pPr>
              <a:buClr>
                <a:schemeClr val="bg1"/>
              </a:buClr>
            </a:pPr>
            <a:r>
              <a:rPr lang="sl-SI" sz="2000" dirty="0">
                <a:solidFill>
                  <a:srgbClr val="FFFFFF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Odločanje o potrebnih ukrepih</a:t>
            </a:r>
          </a:p>
          <a:p>
            <a:pPr>
              <a:buClr>
                <a:schemeClr val="bg1"/>
              </a:buClr>
            </a:pPr>
            <a:r>
              <a:rPr lang="sl-SI" sz="2000" dirty="0">
                <a:solidFill>
                  <a:srgbClr val="FFFFFF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Grafičen prikaz informacij</a:t>
            </a:r>
          </a:p>
          <a:p>
            <a:pPr>
              <a:buClr>
                <a:schemeClr val="bg1"/>
              </a:buClr>
            </a:pPr>
            <a:r>
              <a:rPr lang="sl-SI" sz="2000" dirty="0">
                <a:solidFill>
                  <a:srgbClr val="FFFFFF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Celovit nadzor</a:t>
            </a:r>
          </a:p>
          <a:p>
            <a:pPr>
              <a:buClr>
                <a:schemeClr val="bg1"/>
              </a:buClr>
            </a:pPr>
            <a:r>
              <a:rPr lang="sl-SI" sz="2000" dirty="0">
                <a:solidFill>
                  <a:srgbClr val="FFFFFF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Analiza izrednih dogodkov</a:t>
            </a:r>
          </a:p>
        </p:txBody>
      </p:sp>
      <p:pic>
        <p:nvPicPr>
          <p:cNvPr id="5" name="Slika 4" descr="Slika, ki vsebuje besede besedilo, nebo, zunanje, sled&#10;&#10;Opis je samodejno ustvarjen">
            <a:extLst>
              <a:ext uri="{FF2B5EF4-FFF2-40B4-BE49-F238E27FC236}">
                <a16:creationId xmlns:a16="http://schemas.microsoft.com/office/drawing/2014/main" id="{3D36BADB-F089-4EE6-B12A-B4BB938AD31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5" r="-1" b="-1"/>
          <a:stretch/>
        </p:blipFill>
        <p:spPr>
          <a:xfrm>
            <a:off x="3777912" y="758952"/>
            <a:ext cx="7770377" cy="5330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6723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Naslov 12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sl-SI" dirty="0">
                <a:latin typeface="Segoe UI" panose="020B0502040204020203" pitchFamily="34" charset="0"/>
                <a:cs typeface="Segoe UI" panose="020B0502040204020203" pitchFamily="34" charset="0"/>
              </a:rPr>
              <a:t>Cilji</a:t>
            </a:r>
          </a:p>
        </p:txBody>
      </p:sp>
      <p:sp>
        <p:nvSpPr>
          <p:cNvPr id="14" name="Označba mesta za vsebino 13"/>
          <p:cNvSpPr>
            <a:spLocks noGrp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 lvl="0">
              <a:lnSpc>
                <a:spcPct val="115000"/>
              </a:lnSpc>
              <a:buFont typeface="Arial" panose="020B0604020202020204" pitchFamily="34" charset="0"/>
              <a:buChar char="•"/>
            </a:pPr>
            <a:r>
              <a:rPr lang="sl-SI" sz="2000" dirty="0">
                <a:solidFill>
                  <a:srgbClr val="000000"/>
                </a:solidFill>
                <a:effectLst/>
                <a:latin typeface="Segoe UI" panose="020B0502040204020203" pitchFamily="34" charset="0"/>
                <a:ea typeface="Calibri" panose="020F0502020204030204" pitchFamily="34" charset="0"/>
                <a:cs typeface="Segoe UI" panose="020B0502040204020203" pitchFamily="34" charset="0"/>
              </a:rPr>
              <a:t>Optimizacija pretoka prometa</a:t>
            </a:r>
            <a:endParaRPr lang="sl-SI" sz="2000" dirty="0">
              <a:effectLst/>
              <a:latin typeface="Segoe UI" panose="020B0502040204020203" pitchFamily="34" charset="0"/>
              <a:ea typeface="Calibri" panose="020F0502020204030204" pitchFamily="34" charset="0"/>
              <a:cs typeface="Segoe UI" panose="020B0502040204020203" pitchFamily="34" charset="0"/>
            </a:endParaRPr>
          </a:p>
          <a:p>
            <a:pPr lvl="0">
              <a:lnSpc>
                <a:spcPct val="115000"/>
              </a:lnSpc>
              <a:buFont typeface="Arial" panose="020B0604020202020204" pitchFamily="34" charset="0"/>
              <a:buChar char="•"/>
            </a:pPr>
            <a:r>
              <a:rPr lang="sl-SI" sz="2000" dirty="0">
                <a:solidFill>
                  <a:srgbClr val="000000"/>
                </a:solidFill>
                <a:effectLst/>
                <a:latin typeface="Segoe UI" panose="020B0502040204020203" pitchFamily="34" charset="0"/>
                <a:ea typeface="Calibri" panose="020F0502020204030204" pitchFamily="34" charset="0"/>
                <a:cs typeface="Segoe UI" panose="020B0502040204020203" pitchFamily="34" charset="0"/>
              </a:rPr>
              <a:t>Povečanje udobja uporabnikov pri uporabi sistema</a:t>
            </a:r>
            <a:endParaRPr lang="sl-SI" sz="2000" dirty="0">
              <a:effectLst/>
              <a:latin typeface="Segoe UI" panose="020B0502040204020203" pitchFamily="34" charset="0"/>
              <a:ea typeface="Calibri" panose="020F0502020204030204" pitchFamily="34" charset="0"/>
              <a:cs typeface="Segoe UI" panose="020B0502040204020203" pitchFamily="34" charset="0"/>
            </a:endParaRPr>
          </a:p>
          <a:p>
            <a:pPr lvl="0">
              <a:lnSpc>
                <a:spcPct val="115000"/>
              </a:lnSpc>
              <a:buFont typeface="Arial" panose="020B0604020202020204" pitchFamily="34" charset="0"/>
              <a:buChar char="•"/>
            </a:pPr>
            <a:r>
              <a:rPr lang="sl-SI" sz="2000" dirty="0">
                <a:solidFill>
                  <a:srgbClr val="000000"/>
                </a:solidFill>
                <a:effectLst/>
                <a:latin typeface="Segoe UI" panose="020B0502040204020203" pitchFamily="34" charset="0"/>
                <a:ea typeface="Calibri" panose="020F0502020204030204" pitchFamily="34" charset="0"/>
                <a:cs typeface="Segoe UI" panose="020B0502040204020203" pitchFamily="34" charset="0"/>
              </a:rPr>
              <a:t>Zmanjšanje negativnih vplivov na okolje</a:t>
            </a:r>
            <a:endParaRPr lang="sl-SI" sz="2000" dirty="0">
              <a:effectLst/>
              <a:latin typeface="Segoe UI" panose="020B0502040204020203" pitchFamily="34" charset="0"/>
              <a:ea typeface="Calibri" panose="020F0502020204030204" pitchFamily="34" charset="0"/>
              <a:cs typeface="Segoe UI" panose="020B0502040204020203" pitchFamily="34" charset="0"/>
            </a:endParaRPr>
          </a:p>
          <a:p>
            <a:pPr lvl="0">
              <a:lnSpc>
                <a:spcPct val="115000"/>
              </a:lnSpc>
              <a:buFont typeface="Arial" panose="020B0604020202020204" pitchFamily="34" charset="0"/>
              <a:buChar char="•"/>
            </a:pPr>
            <a:r>
              <a:rPr lang="sl-SI" sz="2000" dirty="0">
                <a:solidFill>
                  <a:srgbClr val="000000"/>
                </a:solidFill>
                <a:effectLst/>
                <a:latin typeface="Segoe UI" panose="020B0502040204020203" pitchFamily="34" charset="0"/>
                <a:ea typeface="Calibri" panose="020F0502020204030204" pitchFamily="34" charset="0"/>
                <a:cs typeface="Segoe UI" panose="020B0502040204020203" pitchFamily="34" charset="0"/>
              </a:rPr>
              <a:t>Izboljšanje izrabe prometne infrastrukture</a:t>
            </a:r>
            <a:endParaRPr lang="sl-SI" sz="2000" dirty="0">
              <a:effectLst/>
              <a:latin typeface="Segoe UI" panose="020B0502040204020203" pitchFamily="34" charset="0"/>
              <a:ea typeface="Calibri" panose="020F0502020204030204" pitchFamily="34" charset="0"/>
              <a:cs typeface="Segoe UI" panose="020B0502040204020203" pitchFamily="34" charset="0"/>
            </a:endParaRPr>
          </a:p>
          <a:p>
            <a:pPr lvl="0">
              <a:lnSpc>
                <a:spcPct val="115000"/>
              </a:lnSpc>
              <a:buFont typeface="Arial" panose="020B0604020202020204" pitchFamily="34" charset="0"/>
              <a:buChar char="•"/>
            </a:pPr>
            <a:r>
              <a:rPr lang="sl-SI" sz="2000" dirty="0">
                <a:solidFill>
                  <a:srgbClr val="000000"/>
                </a:solidFill>
                <a:effectLst/>
                <a:latin typeface="Segoe UI" panose="020B0502040204020203" pitchFamily="34" charset="0"/>
                <a:ea typeface="Calibri" panose="020F0502020204030204" pitchFamily="34" charset="0"/>
                <a:cs typeface="Segoe UI" panose="020B0502040204020203" pitchFamily="34" charset="0"/>
              </a:rPr>
              <a:t>Izboljšanje sistema obveščanja voznikov o stanju in prevoznosti cest</a:t>
            </a:r>
            <a:endParaRPr lang="sl-SI" sz="2000" dirty="0">
              <a:effectLst/>
              <a:latin typeface="Segoe UI" panose="020B0502040204020203" pitchFamily="34" charset="0"/>
              <a:ea typeface="Calibri" panose="020F0502020204030204" pitchFamily="34" charset="0"/>
              <a:cs typeface="Segoe UI" panose="020B0502040204020203" pitchFamily="34" charset="0"/>
            </a:endParaRPr>
          </a:p>
          <a:p>
            <a:pPr lvl="0">
              <a:lnSpc>
                <a:spcPct val="115000"/>
              </a:lnSpc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sl-SI" sz="2000" dirty="0">
                <a:solidFill>
                  <a:srgbClr val="000000"/>
                </a:solidFill>
                <a:effectLst/>
                <a:latin typeface="Segoe UI" panose="020B0502040204020203" pitchFamily="34" charset="0"/>
                <a:ea typeface="Calibri" panose="020F0502020204030204" pitchFamily="34" charset="0"/>
                <a:cs typeface="Segoe UI" panose="020B0502040204020203" pitchFamily="34" charset="0"/>
              </a:rPr>
              <a:t>Zvišanje stopnje prometne varnosti na slovenskih cestah</a:t>
            </a:r>
            <a:endParaRPr lang="sl-SI" sz="2000" dirty="0">
              <a:effectLst/>
              <a:latin typeface="Segoe UI" panose="020B0502040204020203" pitchFamily="34" charset="0"/>
              <a:ea typeface="Calibri" panose="020F0502020204030204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21903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Naslov 12"/>
          <p:cNvSpPr>
            <a:spLocks noGrp="1"/>
          </p:cNvSpPr>
          <p:nvPr>
            <p:ph type="title"/>
          </p:nvPr>
        </p:nvSpPr>
        <p:spPr>
          <a:xfrm>
            <a:off x="252853" y="1123837"/>
            <a:ext cx="2946714" cy="1283461"/>
          </a:xfrm>
        </p:spPr>
        <p:txBody>
          <a:bodyPr rtlCol="0" anchor="ctr">
            <a:normAutofit/>
          </a:bodyPr>
          <a:lstStyle/>
          <a:p>
            <a:pPr rtl="0"/>
            <a:r>
              <a:rPr lang="sl-SI" sz="4000" dirty="0">
                <a:latin typeface="Segoe UI" panose="020B0502040204020203" pitchFamily="34" charset="0"/>
                <a:cs typeface="Segoe UI" panose="020B0502040204020203" pitchFamily="34" charset="0"/>
              </a:rPr>
              <a:t>Koristi</a:t>
            </a:r>
          </a:p>
        </p:txBody>
      </p:sp>
      <p:sp>
        <p:nvSpPr>
          <p:cNvPr id="14" name="Označba mesta za vsebino 13"/>
          <p:cNvSpPr>
            <a:spLocks noGrp="1"/>
          </p:cNvSpPr>
          <p:nvPr>
            <p:ph idx="1"/>
          </p:nvPr>
        </p:nvSpPr>
        <p:spPr>
          <a:xfrm>
            <a:off x="252854" y="2407298"/>
            <a:ext cx="2946714" cy="3498980"/>
          </a:xfrm>
        </p:spPr>
        <p:txBody>
          <a:bodyPr rtlCol="0" anchor="t">
            <a:normAutofit/>
          </a:bodyPr>
          <a:lstStyle/>
          <a:p>
            <a:pPr lvl="0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sl-SI" sz="1900" dirty="0">
                <a:solidFill>
                  <a:srgbClr val="FFFFFF"/>
                </a:solidFill>
                <a:effectLst/>
                <a:latin typeface="Segoe UI" panose="020B0502040204020203" pitchFamily="34" charset="0"/>
                <a:ea typeface="Calibri" panose="020F0502020204030204" pitchFamily="34" charset="0"/>
                <a:cs typeface="Segoe UI" panose="020B0502040204020203" pitchFamily="34" charset="0"/>
              </a:rPr>
              <a:t>Učinkovitejša izraba virov</a:t>
            </a:r>
          </a:p>
          <a:p>
            <a:pPr lvl="0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sl-SI" sz="1900" dirty="0">
                <a:solidFill>
                  <a:srgbClr val="FFFFFF"/>
                </a:solidFill>
                <a:latin typeface="Segoe UI" panose="020B0502040204020203" pitchFamily="34" charset="0"/>
                <a:ea typeface="Calibri" panose="020F0502020204030204" pitchFamily="34" charset="0"/>
                <a:cs typeface="Segoe UI" panose="020B0502040204020203" pitchFamily="34" charset="0"/>
              </a:rPr>
              <a:t>Enostavnejša uporaba obstoječih sistemov</a:t>
            </a:r>
          </a:p>
          <a:p>
            <a:pPr lvl="0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sl-SI" sz="1900" dirty="0">
                <a:solidFill>
                  <a:srgbClr val="FFFFFF"/>
                </a:solidFill>
                <a:effectLst/>
                <a:latin typeface="Segoe UI" panose="020B0502040204020203" pitchFamily="34" charset="0"/>
                <a:ea typeface="Calibri" panose="020F0502020204030204" pitchFamily="34" charset="0"/>
                <a:cs typeface="Segoe UI" panose="020B0502040204020203" pitchFamily="34" charset="0"/>
              </a:rPr>
              <a:t>Zmanjšanje obsega dela</a:t>
            </a:r>
          </a:p>
          <a:p>
            <a:pPr lvl="0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sl-SI" sz="1900" dirty="0">
                <a:solidFill>
                  <a:srgbClr val="FFFFFF"/>
                </a:solidFill>
                <a:latin typeface="Segoe UI" panose="020B0502040204020203" pitchFamily="34" charset="0"/>
                <a:ea typeface="Calibri" panose="020F0502020204030204" pitchFamily="34" charset="0"/>
                <a:cs typeface="Segoe UI" panose="020B0502040204020203" pitchFamily="34" charset="0"/>
              </a:rPr>
              <a:t>Izboljšanje javnega mnenja o organizaciji</a:t>
            </a:r>
          </a:p>
          <a:p>
            <a:pPr lvl="0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sl-SI" sz="1900" dirty="0">
                <a:solidFill>
                  <a:srgbClr val="FFFFFF"/>
                </a:solidFill>
                <a:effectLst/>
                <a:latin typeface="Segoe UI" panose="020B0502040204020203" pitchFamily="34" charset="0"/>
                <a:ea typeface="Calibri" panose="020F0502020204030204" pitchFamily="34" charset="0"/>
                <a:cs typeface="Segoe UI" panose="020B0502040204020203" pitchFamily="34" charset="0"/>
              </a:rPr>
              <a:t>Temelj za nadaljnje projekte</a:t>
            </a:r>
          </a:p>
        </p:txBody>
      </p:sp>
      <p:pic>
        <p:nvPicPr>
          <p:cNvPr id="3" name="Slika 2" descr="Slika, ki vsebuje besede besedilo, računalnik, elektronika, miza&#10;&#10;Opis je samodejno ustvarjen">
            <a:extLst>
              <a:ext uri="{FF2B5EF4-FFF2-40B4-BE49-F238E27FC236}">
                <a16:creationId xmlns:a16="http://schemas.microsoft.com/office/drawing/2014/main" id="{39716B5A-A8FD-496A-9053-C59E61F8B86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84" b="1703"/>
          <a:stretch/>
        </p:blipFill>
        <p:spPr>
          <a:xfrm>
            <a:off x="3777912" y="758952"/>
            <a:ext cx="7770377" cy="5330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90316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18">
            <a:extLst>
              <a:ext uri="{FF2B5EF4-FFF2-40B4-BE49-F238E27FC236}">
                <a16:creationId xmlns:a16="http://schemas.microsoft.com/office/drawing/2014/main" id="{A5CF2FC8-D184-4B10-83A5-61FC2148BE2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753848"/>
            <a:ext cx="5606794" cy="533095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Naslov 12"/>
          <p:cNvSpPr>
            <a:spLocks noGrp="1"/>
          </p:cNvSpPr>
          <p:nvPr>
            <p:ph type="title"/>
          </p:nvPr>
        </p:nvSpPr>
        <p:spPr>
          <a:xfrm>
            <a:off x="289172" y="1123837"/>
            <a:ext cx="4997661" cy="1255469"/>
          </a:xfrm>
        </p:spPr>
        <p:txBody>
          <a:bodyPr rtlCol="0">
            <a:normAutofit/>
          </a:bodyPr>
          <a:lstStyle/>
          <a:p>
            <a:pPr rtl="0"/>
            <a:r>
              <a:rPr lang="sl-SI" dirty="0">
                <a:latin typeface="Segoe UI" panose="020B0502040204020203" pitchFamily="34" charset="0"/>
                <a:cs typeface="Segoe UI" panose="020B0502040204020203" pitchFamily="34" charset="0"/>
              </a:rPr>
              <a:t>Terminski plan</a:t>
            </a:r>
          </a:p>
        </p:txBody>
      </p:sp>
      <p:sp>
        <p:nvSpPr>
          <p:cNvPr id="14" name="Označba mesta za vsebino 13"/>
          <p:cNvSpPr>
            <a:spLocks noGrp="1"/>
          </p:cNvSpPr>
          <p:nvPr>
            <p:ph idx="1"/>
          </p:nvPr>
        </p:nvSpPr>
        <p:spPr>
          <a:xfrm>
            <a:off x="289173" y="2498103"/>
            <a:ext cx="4997660" cy="3286878"/>
          </a:xfrm>
        </p:spPr>
        <p:txBody>
          <a:bodyPr rtlCol="0" anchor="t">
            <a:noAutofit/>
          </a:bodyPr>
          <a:lstStyle/>
          <a:p>
            <a:pPr marL="457200" lvl="0" indent="-457200">
              <a:buClr>
                <a:schemeClr val="bg1"/>
              </a:buClr>
              <a:buFont typeface="+mj-lt"/>
              <a:buAutoNum type="arabicPeriod"/>
            </a:pPr>
            <a:r>
              <a:rPr lang="sl-SI" sz="2000" dirty="0">
                <a:solidFill>
                  <a:srgbClr val="FFFFFF"/>
                </a:solidFill>
                <a:effectLst/>
                <a:latin typeface="Segoe UI" panose="020B0502040204020203" pitchFamily="34" charset="0"/>
                <a:ea typeface="Calibri" panose="020F0502020204030204" pitchFamily="34" charset="0"/>
                <a:cs typeface="Segoe UI" panose="020B0502040204020203" pitchFamily="34" charset="0"/>
              </a:rPr>
              <a:t>Začetne aktivnosti projekta</a:t>
            </a:r>
          </a:p>
          <a:p>
            <a:pPr marL="457200" lvl="0" indent="-457200">
              <a:buClr>
                <a:schemeClr val="bg1"/>
              </a:buClr>
              <a:buFont typeface="+mj-lt"/>
              <a:buAutoNum type="arabicPeriod"/>
            </a:pPr>
            <a:r>
              <a:rPr lang="sl-SI" sz="2000" dirty="0">
                <a:solidFill>
                  <a:srgbClr val="FFFFFF"/>
                </a:solidFill>
                <a:latin typeface="Segoe UI" panose="020B0502040204020203" pitchFamily="34" charset="0"/>
                <a:ea typeface="Calibri" panose="020F0502020204030204" pitchFamily="34" charset="0"/>
                <a:cs typeface="Segoe UI" panose="020B0502040204020203" pitchFamily="34" charset="0"/>
              </a:rPr>
              <a:t>Namestitev strojne in programske opreme</a:t>
            </a:r>
          </a:p>
          <a:p>
            <a:pPr marL="457200" lvl="0" indent="-457200">
              <a:buClr>
                <a:schemeClr val="bg1"/>
              </a:buClr>
              <a:buFont typeface="+mj-lt"/>
              <a:buAutoNum type="arabicPeriod"/>
            </a:pPr>
            <a:r>
              <a:rPr lang="sl-SI" sz="2000" dirty="0">
                <a:solidFill>
                  <a:srgbClr val="FFFFFF"/>
                </a:solidFill>
                <a:effectLst/>
                <a:latin typeface="Segoe UI" panose="020B0502040204020203" pitchFamily="34" charset="0"/>
                <a:ea typeface="Calibri" panose="020F0502020204030204" pitchFamily="34" charset="0"/>
                <a:cs typeface="Segoe UI" panose="020B0502040204020203" pitchFamily="34" charset="0"/>
              </a:rPr>
              <a:t>Faza inženiringa zahtev</a:t>
            </a:r>
          </a:p>
          <a:p>
            <a:pPr marL="457200" lvl="0" indent="-457200">
              <a:buClr>
                <a:schemeClr val="bg1"/>
              </a:buClr>
              <a:buFont typeface="+mj-lt"/>
              <a:buAutoNum type="arabicPeriod"/>
            </a:pPr>
            <a:r>
              <a:rPr lang="sl-SI" sz="2000" dirty="0">
                <a:solidFill>
                  <a:srgbClr val="FFFFFF"/>
                </a:solidFill>
                <a:effectLst/>
                <a:latin typeface="Segoe UI" panose="020B0502040204020203" pitchFamily="34" charset="0"/>
                <a:ea typeface="Calibri" panose="020F0502020204030204" pitchFamily="34" charset="0"/>
                <a:cs typeface="Segoe UI" panose="020B0502040204020203" pitchFamily="34" charset="0"/>
              </a:rPr>
              <a:t>Faza načrtovanja</a:t>
            </a:r>
          </a:p>
          <a:p>
            <a:pPr marL="457200" lvl="0" indent="-457200">
              <a:buClr>
                <a:schemeClr val="bg1"/>
              </a:buClr>
              <a:buFont typeface="+mj-lt"/>
              <a:buAutoNum type="arabicPeriod"/>
            </a:pPr>
            <a:r>
              <a:rPr lang="sl-SI" sz="2000" dirty="0">
                <a:solidFill>
                  <a:srgbClr val="FFFFFF"/>
                </a:solidFill>
                <a:latin typeface="Segoe UI" panose="020B0502040204020203" pitchFamily="34" charset="0"/>
                <a:ea typeface="Calibri" panose="020F0502020204030204" pitchFamily="34" charset="0"/>
                <a:cs typeface="Segoe UI" panose="020B0502040204020203" pitchFamily="34" charset="0"/>
              </a:rPr>
              <a:t>Faza implementacije</a:t>
            </a:r>
          </a:p>
          <a:p>
            <a:pPr marL="457200" lvl="0" indent="-457200">
              <a:buClr>
                <a:schemeClr val="bg1"/>
              </a:buClr>
              <a:buFont typeface="+mj-lt"/>
              <a:buAutoNum type="arabicPeriod"/>
            </a:pPr>
            <a:r>
              <a:rPr lang="sl-SI" sz="2000" dirty="0">
                <a:solidFill>
                  <a:srgbClr val="FFFFFF"/>
                </a:solidFill>
                <a:effectLst/>
                <a:latin typeface="Segoe UI" panose="020B0502040204020203" pitchFamily="34" charset="0"/>
                <a:ea typeface="Calibri" panose="020F0502020204030204" pitchFamily="34" charset="0"/>
                <a:cs typeface="Segoe UI" panose="020B0502040204020203" pitchFamily="34" charset="0"/>
              </a:rPr>
              <a:t>Faza testiranja</a:t>
            </a:r>
          </a:p>
          <a:p>
            <a:pPr marL="457200" lvl="0" indent="-457200">
              <a:buClr>
                <a:schemeClr val="bg1"/>
              </a:buClr>
              <a:buFont typeface="+mj-lt"/>
              <a:buAutoNum type="arabicPeriod"/>
            </a:pPr>
            <a:r>
              <a:rPr lang="sl-SI" sz="2000" dirty="0">
                <a:solidFill>
                  <a:srgbClr val="FFFFFF"/>
                </a:solidFill>
                <a:latin typeface="Segoe UI" panose="020B0502040204020203" pitchFamily="34" charset="0"/>
                <a:ea typeface="Calibri" panose="020F0502020204030204" pitchFamily="34" charset="0"/>
                <a:cs typeface="Segoe UI" panose="020B0502040204020203" pitchFamily="34" charset="0"/>
              </a:rPr>
              <a:t>Izobraževanje uporabnikov in uvedba</a:t>
            </a:r>
            <a:endParaRPr lang="sl-SI" sz="2000" dirty="0">
              <a:solidFill>
                <a:srgbClr val="FFFFFF"/>
              </a:solidFill>
              <a:effectLst/>
              <a:latin typeface="Segoe UI" panose="020B0502040204020203" pitchFamily="34" charset="0"/>
              <a:ea typeface="Calibri" panose="020F0502020204030204" pitchFamily="34" charset="0"/>
              <a:cs typeface="Segoe UI" panose="020B0502040204020203" pitchFamily="34" charset="0"/>
            </a:endParaRPr>
          </a:p>
        </p:txBody>
      </p:sp>
      <p:pic>
        <p:nvPicPr>
          <p:cNvPr id="3" name="Slika 2">
            <a:extLst>
              <a:ext uri="{FF2B5EF4-FFF2-40B4-BE49-F238E27FC236}">
                <a16:creationId xmlns:a16="http://schemas.microsoft.com/office/drawing/2014/main" id="{FEDC0FC6-3FA7-4110-80D9-A376E6EE566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1303" y="1933181"/>
            <a:ext cx="5236976" cy="2971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1544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Naslov 12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rtl="0"/>
            <a:r>
              <a:rPr lang="sl-SI" sz="3500" dirty="0">
                <a:latin typeface="Segoe UI" panose="020B0502040204020203" pitchFamily="34" charset="0"/>
                <a:cs typeface="Segoe UI" panose="020B0502040204020203" pitchFamily="34" charset="0"/>
              </a:rPr>
              <a:t>Izdelki projekta</a:t>
            </a:r>
          </a:p>
        </p:txBody>
      </p:sp>
      <p:sp>
        <p:nvSpPr>
          <p:cNvPr id="14" name="Označba mesta za vsebino 13"/>
          <p:cNvSpPr>
            <a:spLocks noGrp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 algn="just">
              <a:lnSpc>
                <a:spcPct val="115000"/>
              </a:lnSpc>
            </a:pPr>
            <a:r>
              <a:rPr lang="sl-SI" sz="2000" dirty="0">
                <a:effectLst/>
                <a:latin typeface="Segoe UI" panose="020B0502040204020203" pitchFamily="34" charset="0"/>
                <a:ea typeface="Calibri" panose="020F0502020204030204" pitchFamily="34" charset="0"/>
                <a:cs typeface="Segoe UI" panose="020B0502040204020203" pitchFamily="34" charset="0"/>
              </a:rPr>
              <a:t>Dokumentacija sistema</a:t>
            </a:r>
          </a:p>
          <a:p>
            <a:pPr algn="just">
              <a:lnSpc>
                <a:spcPct val="115000"/>
              </a:lnSpc>
            </a:pPr>
            <a:r>
              <a:rPr lang="sl-SI" sz="2000" dirty="0">
                <a:effectLst/>
                <a:latin typeface="Segoe UI" panose="020B0502040204020203" pitchFamily="34" charset="0"/>
                <a:ea typeface="Calibri" panose="020F0502020204030204" pitchFamily="34" charset="0"/>
                <a:cs typeface="Segoe UI" panose="020B0502040204020203" pitchFamily="34" charset="0"/>
              </a:rPr>
              <a:t>Analiza stroškov in koristi</a:t>
            </a:r>
          </a:p>
          <a:p>
            <a:pPr algn="just">
              <a:lnSpc>
                <a:spcPct val="115000"/>
              </a:lnSpc>
            </a:pPr>
            <a:r>
              <a:rPr lang="sl-SI" sz="2000" dirty="0">
                <a:latin typeface="Segoe UI" panose="020B0502040204020203" pitchFamily="34" charset="0"/>
                <a:ea typeface="Calibri" panose="020F0502020204030204" pitchFamily="34" charset="0"/>
                <a:cs typeface="Segoe UI" panose="020B0502040204020203" pitchFamily="34" charset="0"/>
              </a:rPr>
              <a:t>Finančni načrt</a:t>
            </a:r>
          </a:p>
          <a:p>
            <a:pPr algn="just">
              <a:lnSpc>
                <a:spcPct val="115000"/>
              </a:lnSpc>
            </a:pPr>
            <a:r>
              <a:rPr lang="sl-SI" sz="2000" dirty="0">
                <a:effectLst/>
                <a:latin typeface="Segoe UI" panose="020B0502040204020203" pitchFamily="34" charset="0"/>
                <a:ea typeface="Calibri" panose="020F0502020204030204" pitchFamily="34" charset="0"/>
                <a:cs typeface="Segoe UI" panose="020B0502040204020203" pitchFamily="34" charset="0"/>
              </a:rPr>
              <a:t>Načrt obvladovanja tveganj</a:t>
            </a:r>
          </a:p>
          <a:p>
            <a:pPr algn="just">
              <a:lnSpc>
                <a:spcPct val="115000"/>
              </a:lnSpc>
            </a:pPr>
            <a:r>
              <a:rPr lang="sl-SI" sz="2000" dirty="0">
                <a:latin typeface="Segoe UI" panose="020B0502040204020203" pitchFamily="34" charset="0"/>
                <a:ea typeface="Calibri" panose="020F0502020204030204" pitchFamily="34" charset="0"/>
                <a:cs typeface="Segoe UI" panose="020B0502040204020203" pitchFamily="34" charset="0"/>
              </a:rPr>
              <a:t>Specifikacija zahtev</a:t>
            </a:r>
          </a:p>
          <a:p>
            <a:pPr algn="just">
              <a:lnSpc>
                <a:spcPct val="115000"/>
              </a:lnSpc>
            </a:pPr>
            <a:r>
              <a:rPr lang="sl-SI" sz="2000" dirty="0">
                <a:effectLst/>
                <a:latin typeface="Segoe UI" panose="020B0502040204020203" pitchFamily="34" charset="0"/>
                <a:ea typeface="Calibri" panose="020F0502020204030204" pitchFamily="34" charset="0"/>
                <a:cs typeface="Segoe UI" panose="020B0502040204020203" pitchFamily="34" charset="0"/>
              </a:rPr>
              <a:t>Poročil</a:t>
            </a:r>
            <a:r>
              <a:rPr lang="sl-SI" sz="2000" dirty="0">
                <a:latin typeface="Segoe UI" panose="020B0502040204020203" pitchFamily="34" charset="0"/>
                <a:ea typeface="Calibri" panose="020F0502020204030204" pitchFamily="34" charset="0"/>
                <a:cs typeface="Segoe UI" panose="020B0502040204020203" pitchFamily="34" charset="0"/>
              </a:rPr>
              <a:t>o testiranj</a:t>
            </a:r>
          </a:p>
          <a:p>
            <a:pPr algn="just">
              <a:lnSpc>
                <a:spcPct val="115000"/>
              </a:lnSpc>
            </a:pPr>
            <a:r>
              <a:rPr lang="sl-SI" sz="2000" dirty="0">
                <a:latin typeface="Segoe UI" panose="020B0502040204020203" pitchFamily="34" charset="0"/>
                <a:ea typeface="Calibri" panose="020F0502020204030204" pitchFamily="34" charset="0"/>
                <a:cs typeface="Segoe UI" panose="020B0502040204020203" pitchFamily="34" charset="0"/>
              </a:rPr>
              <a:t>Končna verzija aplikacije</a:t>
            </a:r>
            <a:endParaRPr lang="sl-SI" sz="2000" dirty="0">
              <a:effectLst/>
              <a:latin typeface="Segoe UI" panose="020B0502040204020203" pitchFamily="34" charset="0"/>
              <a:ea typeface="Calibri" panose="020F0502020204030204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77113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5" name="Rectangle 18">
            <a:extLst>
              <a:ext uri="{FF2B5EF4-FFF2-40B4-BE49-F238E27FC236}">
                <a16:creationId xmlns:a16="http://schemas.microsoft.com/office/drawing/2014/main" id="{A1DFCBE5-52C1-48A9-89CF-E7D68CCA162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5777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0">
            <a:extLst>
              <a:ext uri="{FF2B5EF4-FFF2-40B4-BE49-F238E27FC236}">
                <a16:creationId xmlns:a16="http://schemas.microsoft.com/office/drawing/2014/main" id="{EB17C8F6-D357-4254-BBAC-96B01EEBE16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3647203"/>
            <a:ext cx="11704318" cy="257262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Naslov 12"/>
          <p:cNvSpPr>
            <a:spLocks noGrp="1"/>
          </p:cNvSpPr>
          <p:nvPr>
            <p:ph type="title"/>
          </p:nvPr>
        </p:nvSpPr>
        <p:spPr>
          <a:xfrm>
            <a:off x="1063413" y="4049486"/>
            <a:ext cx="4824224" cy="1883228"/>
          </a:xfrm>
        </p:spPr>
        <p:txBody>
          <a:bodyPr rtlCol="0">
            <a:normAutofit/>
          </a:bodyPr>
          <a:lstStyle/>
          <a:p>
            <a:pPr algn="r" rtl="0"/>
            <a:r>
              <a:rPr lang="sl-SI" sz="4400" dirty="0">
                <a:latin typeface="Segoe UI" panose="020B0502040204020203" pitchFamily="34" charset="0"/>
                <a:cs typeface="Segoe UI" panose="020B0502040204020203" pitchFamily="34" charset="0"/>
              </a:rPr>
              <a:t>Koordinacija z ostalimi projekti</a:t>
            </a:r>
          </a:p>
        </p:txBody>
      </p:sp>
      <p:pic>
        <p:nvPicPr>
          <p:cNvPr id="7" name="Slika 6">
            <a:extLst>
              <a:ext uri="{FF2B5EF4-FFF2-40B4-BE49-F238E27FC236}">
                <a16:creationId xmlns:a16="http://schemas.microsoft.com/office/drawing/2014/main" id="{197FB904-3783-4AF8-BD26-582639813EB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3413" y="1301145"/>
            <a:ext cx="4788747" cy="1391729"/>
          </a:xfrm>
          <a:prstGeom prst="rect">
            <a:avLst/>
          </a:prstGeom>
        </p:spPr>
      </p:pic>
      <p:pic>
        <p:nvPicPr>
          <p:cNvPr id="4" name="Slika 3">
            <a:extLst>
              <a:ext uri="{FF2B5EF4-FFF2-40B4-BE49-F238E27FC236}">
                <a16:creationId xmlns:a16="http://schemas.microsoft.com/office/drawing/2014/main" id="{11904917-9DDA-46B7-9359-91BB5A3D287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6665" y="717426"/>
            <a:ext cx="4788745" cy="2559167"/>
          </a:xfrm>
          <a:prstGeom prst="rect">
            <a:avLst/>
          </a:prstGeom>
        </p:spPr>
      </p:pic>
      <p:sp>
        <p:nvSpPr>
          <p:cNvPr id="14" name="Označba mesta za vsebino 13"/>
          <p:cNvSpPr>
            <a:spLocks noGrp="1"/>
          </p:cNvSpPr>
          <p:nvPr>
            <p:ph idx="1"/>
          </p:nvPr>
        </p:nvSpPr>
        <p:spPr>
          <a:xfrm>
            <a:off x="6336665" y="4049485"/>
            <a:ext cx="4844889" cy="1883229"/>
          </a:xfrm>
        </p:spPr>
        <p:txBody>
          <a:bodyPr rtlCol="0">
            <a:normAutofit/>
          </a:bodyPr>
          <a:lstStyle/>
          <a:p>
            <a:pPr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sl-SI" sz="2000" dirty="0">
                <a:solidFill>
                  <a:srgbClr val="FFFFFF"/>
                </a:solidFill>
                <a:effectLst/>
                <a:latin typeface="Segoe UI" panose="020B0502040204020203" pitchFamily="34" charset="0"/>
                <a:ea typeface="Calibri" panose="020F0502020204030204" pitchFamily="34" charset="0"/>
                <a:cs typeface="Segoe UI" panose="020B0502040204020203" pitchFamily="34" charset="0"/>
              </a:rPr>
              <a:t>C-ROADS Slovenija 2</a:t>
            </a:r>
          </a:p>
          <a:p>
            <a:pPr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sl-SI" sz="2000" dirty="0">
                <a:solidFill>
                  <a:srgbClr val="FFFFFF"/>
                </a:solidFill>
                <a:effectLst/>
                <a:latin typeface="Segoe UI" panose="020B0502040204020203" pitchFamily="34" charset="0"/>
                <a:ea typeface="Calibri" panose="020F0502020204030204" pitchFamily="34" charset="0"/>
                <a:cs typeface="Segoe UI" panose="020B0502040204020203" pitchFamily="34" charset="0"/>
              </a:rPr>
              <a:t>CROCODILE 3</a:t>
            </a:r>
          </a:p>
        </p:txBody>
      </p:sp>
    </p:spTree>
    <p:extLst>
      <p:ext uri="{BB962C8B-B14F-4D97-AF65-F5344CB8AC3E}">
        <p14:creationId xmlns:p14="http://schemas.microsoft.com/office/powerpoint/2010/main" val="14944061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Naslov 12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rtl="0"/>
            <a:r>
              <a:rPr lang="sl-SI" sz="3600" dirty="0">
                <a:latin typeface="Segoe UI" panose="020B0502040204020203" pitchFamily="34" charset="0"/>
                <a:cs typeface="Segoe UI" panose="020B0502040204020203" pitchFamily="34" charset="0"/>
              </a:rPr>
              <a:t>Tveganja</a:t>
            </a:r>
          </a:p>
        </p:txBody>
      </p:sp>
      <p:sp>
        <p:nvSpPr>
          <p:cNvPr id="14" name="Označba mesta za vsebino 13"/>
          <p:cNvSpPr>
            <a:spLocks noGrp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 algn="just">
              <a:lnSpc>
                <a:spcPct val="115000"/>
              </a:lnSpc>
            </a:pPr>
            <a:r>
              <a:rPr lang="sl-SI" sz="2000" dirty="0">
                <a:effectLst/>
                <a:latin typeface="Segoe UI" panose="020B0502040204020203" pitchFamily="34" charset="0"/>
                <a:ea typeface="Calibri" panose="020F0502020204030204" pitchFamily="34" charset="0"/>
                <a:cs typeface="Segoe UI" panose="020B0502040204020203" pitchFamily="34" charset="0"/>
              </a:rPr>
              <a:t>Odsotnost ključnih vlog na projektu</a:t>
            </a:r>
          </a:p>
          <a:p>
            <a:pPr algn="just">
              <a:lnSpc>
                <a:spcPct val="115000"/>
              </a:lnSpc>
            </a:pPr>
            <a:r>
              <a:rPr lang="sl-SI" sz="2000" dirty="0">
                <a:latin typeface="Segoe UI" panose="020B0502040204020203" pitchFamily="34" charset="0"/>
                <a:ea typeface="Calibri" panose="020F0502020204030204" pitchFamily="34" charset="0"/>
                <a:cs typeface="Segoe UI" panose="020B0502040204020203" pitchFamily="34" charset="0"/>
              </a:rPr>
              <a:t>Previsoka stopnja fluktuacije zaposlenih</a:t>
            </a:r>
          </a:p>
          <a:p>
            <a:pPr algn="just">
              <a:lnSpc>
                <a:spcPct val="115000"/>
              </a:lnSpc>
            </a:pPr>
            <a:r>
              <a:rPr lang="sl-SI" sz="2000" dirty="0">
                <a:latin typeface="Segoe UI" panose="020B0502040204020203" pitchFamily="34" charset="0"/>
                <a:ea typeface="Calibri" panose="020F0502020204030204" pitchFamily="34" charset="0"/>
                <a:cs typeface="Segoe UI" panose="020B0502040204020203" pitchFamily="34" charset="0"/>
              </a:rPr>
              <a:t>Spremembe zahtev</a:t>
            </a:r>
          </a:p>
          <a:p>
            <a:pPr algn="just">
              <a:lnSpc>
                <a:spcPct val="115000"/>
              </a:lnSpc>
            </a:pPr>
            <a:r>
              <a:rPr lang="sl-SI" sz="2000" dirty="0">
                <a:effectLst/>
                <a:latin typeface="Segoe UI" panose="020B0502040204020203" pitchFamily="34" charset="0"/>
                <a:ea typeface="Calibri" panose="020F0502020204030204" pitchFamily="34" charset="0"/>
                <a:cs typeface="Segoe UI" panose="020B0502040204020203" pitchFamily="34" charset="0"/>
              </a:rPr>
              <a:t>Podcenjen obseg razvoja</a:t>
            </a:r>
          </a:p>
        </p:txBody>
      </p:sp>
      <p:pic>
        <p:nvPicPr>
          <p:cNvPr id="3" name="Slika 2">
            <a:extLst>
              <a:ext uri="{FF2B5EF4-FFF2-40B4-BE49-F238E27FC236}">
                <a16:creationId xmlns:a16="http://schemas.microsoft.com/office/drawing/2014/main" id="{1CA415C4-A099-48AC-8C99-1AE84D6F68C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6660" y="404664"/>
            <a:ext cx="3140968" cy="31409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38187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C162DF2A-64D1-4AA9-BA42-8A4063EADE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761999"/>
            <a:ext cx="9139238" cy="53340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D7C1373-63AF-4A75-909E-990E0535667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267848" y="761999"/>
            <a:ext cx="2924557" cy="5334001"/>
          </a:xfrm>
          <a:prstGeom prst="rect">
            <a:avLst/>
          </a:prstGeom>
          <a:solidFill>
            <a:srgbClr val="C8C8C8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2F4AD318-2FB6-4C6E-931E-58E404FA18C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82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1A118E35-1CBF-4863-8497-F4DF1A166D2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3581" y="752748"/>
            <a:ext cx="1001222" cy="4744251"/>
          </a:xfrm>
          <a:custGeom>
            <a:avLst/>
            <a:gdLst>
              <a:gd name="connsiteX0" fmla="*/ 0 w 1001483"/>
              <a:gd name="connsiteY0" fmla="*/ 0 h 4744251"/>
              <a:gd name="connsiteX1" fmla="*/ 1001483 w 1001483"/>
              <a:gd name="connsiteY1" fmla="*/ 0 h 4744251"/>
              <a:gd name="connsiteX2" fmla="*/ 0 w 1001483"/>
              <a:gd name="connsiteY2" fmla="*/ 4744251 h 47442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01483" h="4744251">
                <a:moveTo>
                  <a:pt x="0" y="0"/>
                </a:moveTo>
                <a:lnTo>
                  <a:pt x="1001483" y="0"/>
                </a:lnTo>
                <a:lnTo>
                  <a:pt x="0" y="474425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6E187274-5DC2-4BE0-AF99-925D6D9735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985014" y="761999"/>
            <a:ext cx="4207393" cy="5334001"/>
          </a:xfrm>
          <a:custGeom>
            <a:avLst/>
            <a:gdLst>
              <a:gd name="connsiteX0" fmla="*/ 1015642 w 4208489"/>
              <a:gd name="connsiteY0" fmla="*/ 0 h 5334001"/>
              <a:gd name="connsiteX1" fmla="*/ 4208489 w 4208489"/>
              <a:gd name="connsiteY1" fmla="*/ 0 h 5334001"/>
              <a:gd name="connsiteX2" fmla="*/ 4208489 w 4208489"/>
              <a:gd name="connsiteY2" fmla="*/ 5334001 h 5334001"/>
              <a:gd name="connsiteX3" fmla="*/ 0 w 4208489"/>
              <a:gd name="connsiteY3" fmla="*/ 5334001 h 5334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08489" h="5334001">
                <a:moveTo>
                  <a:pt x="1015642" y="0"/>
                </a:moveTo>
                <a:lnTo>
                  <a:pt x="4208489" y="0"/>
                </a:lnTo>
                <a:lnTo>
                  <a:pt x="4208489" y="5334001"/>
                </a:lnTo>
                <a:lnTo>
                  <a:pt x="0" y="533400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Naslov 1">
            <a:extLst>
              <a:ext uri="{FF2B5EF4-FFF2-40B4-BE49-F238E27FC236}">
                <a16:creationId xmlns:a16="http://schemas.microsoft.com/office/drawing/2014/main" id="{B9FA4271-F650-4E58-946F-7EB25F0CDE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9570" y="1298448"/>
            <a:ext cx="7054606" cy="3255264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r" defTabSz="914400"/>
            <a:r>
              <a:rPr lang="sl-SI" sz="5900" spc="-100" dirty="0">
                <a:solidFill>
                  <a:schemeClr val="accent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Hvala za vašo pozornost.</a:t>
            </a:r>
            <a:endParaRPr lang="en-US" sz="5900" spc="-100" dirty="0">
              <a:solidFill>
                <a:schemeClr val="accent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6189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kvir">
  <a:themeElements>
    <a:clrScheme name="Okvir">
      <a:dk1>
        <a:srgbClr val="000000"/>
      </a:dk1>
      <a:lt1>
        <a:srgbClr val="FFFFFF"/>
      </a:lt1>
      <a:dk2>
        <a:srgbClr val="545454"/>
      </a:dk2>
      <a:lt2>
        <a:srgbClr val="BFBFBF"/>
      </a:lt2>
      <a:accent1>
        <a:srgbClr val="40BAD2"/>
      </a:accent1>
      <a:accent2>
        <a:srgbClr val="FAB900"/>
      </a:accent2>
      <a:accent3>
        <a:srgbClr val="90BB23"/>
      </a:accent3>
      <a:accent4>
        <a:srgbClr val="EE7008"/>
      </a:accent4>
      <a:accent5>
        <a:srgbClr val="1AB39F"/>
      </a:accent5>
      <a:accent6>
        <a:srgbClr val="D5393D"/>
      </a:accent6>
      <a:hlink>
        <a:srgbClr val="90BB23"/>
      </a:hlink>
      <a:folHlink>
        <a:srgbClr val="EE7008"/>
      </a:folHlink>
    </a:clrScheme>
    <a:fontScheme name="Okvir">
      <a:majorFont>
        <a:latin typeface="Corbel" panose="020B0503020204020204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kvir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5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2700" h="25400" prst="coolSlan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20000"/>
                <a:lumMod val="102000"/>
              </a:schemeClr>
            </a:gs>
            <a:gs pos="48000">
              <a:schemeClr val="phClr">
                <a:tint val="98000"/>
                <a:shade val="90000"/>
                <a:satMod val="110000"/>
                <a:lumMod val="103000"/>
              </a:schemeClr>
            </a:gs>
            <a:gs pos="100000">
              <a:schemeClr val="phClr">
                <a:tint val="98000"/>
                <a:shade val="80000"/>
                <a:satMod val="10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rame" id="{F226E7A2-7162-461C-9490-D27D9DC04E43}" vid="{629A0216-3BBD-45C0-B63F-2683BEA18F60}"/>
    </a:ext>
  </a:extLst>
</a:theme>
</file>

<file path=ppt/theme/theme2.xml><?xml version="1.0" encoding="utf-8"?>
<a:theme xmlns:a="http://schemas.openxmlformats.org/drawingml/2006/main" name="Officeova tema">
  <a:themeElements>
    <a:clrScheme name="Marketing_16x9">
      <a:dk1>
        <a:srgbClr val="404040"/>
      </a:dk1>
      <a:lt1>
        <a:sysClr val="window" lastClr="FFFFFF"/>
      </a:lt1>
      <a:dk2>
        <a:srgbClr val="000000"/>
      </a:dk2>
      <a:lt2>
        <a:srgbClr val="A1C1DE"/>
      </a:lt2>
      <a:accent1>
        <a:srgbClr val="39527B"/>
      </a:accent1>
      <a:accent2>
        <a:srgbClr val="528DC2"/>
      </a:accent2>
      <a:accent3>
        <a:srgbClr val="7EA939"/>
      </a:accent3>
      <a:accent4>
        <a:srgbClr val="30AEAB"/>
      </a:accent4>
      <a:accent5>
        <a:srgbClr val="31A962"/>
      </a:accent5>
      <a:accent6>
        <a:srgbClr val="78648E"/>
      </a:accent6>
      <a:hlink>
        <a:srgbClr val="7EA939"/>
      </a:hlink>
      <a:folHlink>
        <a:srgbClr val="7F7F7F"/>
      </a:folHlink>
    </a:clrScheme>
    <a:fontScheme name="Corbel">
      <a:maj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flip="none" rotWithShape="1">
          <a:gsLst>
            <a:gs pos="0">
              <a:schemeClr val="phClr">
                <a:lumMod val="20000"/>
                <a:lumOff val="80000"/>
              </a:schemeClr>
            </a:gs>
            <a:gs pos="58000">
              <a:schemeClr val="phClr">
                <a:lumMod val="40000"/>
                <a:lumOff val="60000"/>
              </a:schemeClr>
            </a:gs>
            <a:gs pos="100000">
              <a:schemeClr val="phClr"/>
            </a:gs>
          </a:gsLst>
          <a:lin ang="14400000" scaled="0"/>
          <a:tileRect/>
        </a:gradFill>
        <a:gradFill flip="none" rotWithShape="1">
          <a:gsLst>
            <a:gs pos="0">
              <a:schemeClr val="phClr">
                <a:lumMod val="20000"/>
                <a:lumOff val="80000"/>
              </a:schemeClr>
            </a:gs>
            <a:gs pos="58000">
              <a:schemeClr val="phClr">
                <a:lumMod val="40000"/>
                <a:lumOff val="60000"/>
              </a:schemeClr>
            </a:gs>
            <a:gs pos="100000">
              <a:schemeClr val="phClr"/>
            </a:gs>
          </a:gsLst>
          <a:lin ang="17400000" scaled="0"/>
          <a:tileRect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ova tema">
  <a:themeElements>
    <a:clrScheme name="Marketing_16x9">
      <a:dk1>
        <a:srgbClr val="404040"/>
      </a:dk1>
      <a:lt1>
        <a:sysClr val="window" lastClr="FFFFFF"/>
      </a:lt1>
      <a:dk2>
        <a:srgbClr val="000000"/>
      </a:dk2>
      <a:lt2>
        <a:srgbClr val="A1C1DE"/>
      </a:lt2>
      <a:accent1>
        <a:srgbClr val="39527B"/>
      </a:accent1>
      <a:accent2>
        <a:srgbClr val="528DC2"/>
      </a:accent2>
      <a:accent3>
        <a:srgbClr val="7EA939"/>
      </a:accent3>
      <a:accent4>
        <a:srgbClr val="30AEAB"/>
      </a:accent4>
      <a:accent5>
        <a:srgbClr val="31A962"/>
      </a:accent5>
      <a:accent6>
        <a:srgbClr val="78648E"/>
      </a:accent6>
      <a:hlink>
        <a:srgbClr val="7EA939"/>
      </a:hlink>
      <a:folHlink>
        <a:srgbClr val="7F7F7F"/>
      </a:folHlink>
    </a:clrScheme>
    <a:fontScheme name="Corbel">
      <a:maj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flip="none" rotWithShape="1">
          <a:gsLst>
            <a:gs pos="0">
              <a:schemeClr val="phClr">
                <a:lumMod val="20000"/>
                <a:lumOff val="80000"/>
              </a:schemeClr>
            </a:gs>
            <a:gs pos="58000">
              <a:schemeClr val="phClr">
                <a:lumMod val="40000"/>
                <a:lumOff val="60000"/>
              </a:schemeClr>
            </a:gs>
            <a:gs pos="100000">
              <a:schemeClr val="phClr"/>
            </a:gs>
          </a:gsLst>
          <a:lin ang="14400000" scaled="0"/>
          <a:tileRect/>
        </a:gradFill>
        <a:gradFill flip="none" rotWithShape="1">
          <a:gsLst>
            <a:gs pos="0">
              <a:schemeClr val="phClr">
                <a:lumMod val="20000"/>
                <a:lumOff val="80000"/>
              </a:schemeClr>
            </a:gs>
            <a:gs pos="58000">
              <a:schemeClr val="phClr">
                <a:lumMod val="40000"/>
                <a:lumOff val="60000"/>
              </a:schemeClr>
            </a:gs>
            <a:gs pos="100000">
              <a:schemeClr val="phClr"/>
            </a:gs>
          </a:gsLst>
          <a:lin ang="17400000" scaled="0"/>
          <a:tileRect/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A3F7D94069FF64A86F7DFF56D60E3BE" ma:contentTypeVersion="6" ma:contentTypeDescription="Create a new document." ma:contentTypeScope="" ma:versionID="c32302c77d4085ecf495bdddb7f5e889">
  <xsd:schema xmlns:xsd="http://www.w3.org/2001/XMLSchema" xmlns:xs="http://www.w3.org/2001/XMLSchema" xmlns:p="http://schemas.microsoft.com/office/2006/metadata/properties" xmlns:ns2="a4f35948-e619-41b3-aa29-22878b09cfd2" xmlns:ns3="40262f94-9f35-4ac3-9a90-690165a166b7" targetNamespace="http://schemas.microsoft.com/office/2006/metadata/properties" ma:root="true" ma:fieldsID="4ab5ae46be95f9d0be6107e8200be7a2" ns2:_="" ns3:_="">
    <xsd:import namespace="a4f35948-e619-41b3-aa29-22878b09cfd2"/>
    <xsd:import namespace="40262f94-9f35-4ac3-9a90-690165a166b7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VSO_x0020_item_x0020_id" minOccurs="0"/>
                <xsd:element ref="ns3:Item_x0020_Details" minOccurs="0"/>
                <xsd:element ref="ns3:Template_x0020_details" minOccurs="0"/>
                <xsd:element ref="ns3:Assetid_x0020_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4f35948-e619-41b3-aa29-22878b09cfd2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0262f94-9f35-4ac3-9a90-690165a166b7" elementFormDefault="qualified">
    <xsd:import namespace="http://schemas.microsoft.com/office/2006/documentManagement/types"/>
    <xsd:import namespace="http://schemas.microsoft.com/office/infopath/2007/PartnerControls"/>
    <xsd:element name="VSO_x0020_item_x0020_id" ma:index="10" nillable="true" ma:displayName="VSO item id" ma:description="Please add the bug number to refer to VSO items." ma:internalName="VSO_x0020_item_x0020_id">
      <xsd:simpleType>
        <xsd:restriction base="dms:Text">
          <xsd:maxLength value="255"/>
        </xsd:restriction>
      </xsd:simpleType>
    </xsd:element>
    <xsd:element name="Item_x0020_Details" ma:index="11" nillable="true" ma:displayName="Item Details" ma:internalName="Item_x0020_Details">
      <xsd:simpleType>
        <xsd:restriction base="dms:Note">
          <xsd:maxLength value="255"/>
        </xsd:restriction>
      </xsd:simpleType>
    </xsd:element>
    <xsd:element name="Template_x0020_details" ma:index="12" nillable="true" ma:displayName="Template details" ma:internalName="Template_x0020_details">
      <xsd:simpleType>
        <xsd:restriction base="dms:Text"/>
      </xsd:simpleType>
    </xsd:element>
    <xsd:element name="Assetid_x0020_" ma:index="13" nillable="true" ma:displayName="Assetid " ma:internalName="Assetid_x0020_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VSO_x0020_item_x0020_id xmlns="40262f94-9f35-4ac3-9a90-690165a166b7" xsi:nil="true"/>
    <Assetid_x0020_ xmlns="40262f94-9f35-4ac3-9a90-690165a166b7" xsi:nil="true"/>
    <Item_x0020_Details xmlns="40262f94-9f35-4ac3-9a90-690165a166b7" xsi:nil="true"/>
    <Template_x0020_details xmlns="40262f94-9f35-4ac3-9a90-690165a166b7" xsi:nil="true"/>
  </documentManagement>
</p:properties>
</file>

<file path=customXml/itemProps1.xml><?xml version="1.0" encoding="utf-8"?>
<ds:datastoreItem xmlns:ds="http://schemas.openxmlformats.org/officeDocument/2006/customXml" ds:itemID="{7F9B8BCC-BF24-4800-92E1-9F891BBB27E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5CCB2C71-1ED8-4540-B003-293B5E75C71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4f35948-e619-41b3-aa29-22878b09cfd2"/>
    <ds:schemaRef ds:uri="40262f94-9f35-4ac3-9a90-690165a166b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50AACE6D-8EB6-447A-8DFD-C2C0C52916AC}">
  <ds:schemaRefs>
    <ds:schemaRef ds:uri="http://purl.org/dc/elements/1.1/"/>
    <ds:schemaRef ds:uri="http://schemas.microsoft.com/office/2006/metadata/properties"/>
    <ds:schemaRef ds:uri="http://schemas.microsoft.com/office/2006/documentManagement/types"/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40262f94-9f35-4ac3-9a90-690165a166b7"/>
    <ds:schemaRef ds:uri="a4f35948-e619-41b3-aa29-22878b09cfd2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TM03457475[[fn=Okvir]]</Template>
  <TotalTime>59</TotalTime>
  <Words>165</Words>
  <Application>Microsoft Office PowerPoint</Application>
  <PresentationFormat>Po meri</PresentationFormat>
  <Paragraphs>54</Paragraphs>
  <Slides>9</Slides>
  <Notes>8</Notes>
  <HiddenSlides>0</HiddenSlides>
  <MMClips>0</MMClips>
  <ScaleCrop>false</ScaleCrop>
  <HeadingPairs>
    <vt:vector size="6" baseType="variant">
      <vt:variant>
        <vt:lpstr>Uporabljene pisave</vt:lpstr>
      </vt:variant>
      <vt:variant>
        <vt:i4>4</vt:i4>
      </vt:variant>
      <vt:variant>
        <vt:lpstr>Tema</vt:lpstr>
      </vt:variant>
      <vt:variant>
        <vt:i4>1</vt:i4>
      </vt:variant>
      <vt:variant>
        <vt:lpstr>Naslovi diapozitivov</vt:lpstr>
      </vt:variant>
      <vt:variant>
        <vt:i4>9</vt:i4>
      </vt:variant>
    </vt:vector>
  </HeadingPairs>
  <TitlesOfParts>
    <vt:vector size="14" baseType="lpstr">
      <vt:lpstr>Arial</vt:lpstr>
      <vt:lpstr>Corbel</vt:lpstr>
      <vt:lpstr>Segoe UI</vt:lpstr>
      <vt:lpstr>Wingdings 2</vt:lpstr>
      <vt:lpstr>Okvir</vt:lpstr>
      <vt:lpstr>Razvoj aplikacije za upravljanje Sistema za nadzor in vodenje prometa</vt:lpstr>
      <vt:lpstr>Povzetek</vt:lpstr>
      <vt:lpstr>Cilji</vt:lpstr>
      <vt:lpstr>Koristi</vt:lpstr>
      <vt:lpstr>Terminski plan</vt:lpstr>
      <vt:lpstr>Izdelki projekta</vt:lpstr>
      <vt:lpstr>Koordinacija z ostalimi projekti</vt:lpstr>
      <vt:lpstr>Tveganja</vt:lpstr>
      <vt:lpstr>Hvala za vašo pozornost.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Razvoj aplikacije za upravljanje Sistema za nadzor in vodenje prometa</dc:title>
  <dc:creator>Tomažič, Luka</dc:creator>
  <cp:lastModifiedBy>Tomažič, Luka</cp:lastModifiedBy>
  <cp:revision>42</cp:revision>
  <dcterms:created xsi:type="dcterms:W3CDTF">2021-05-18T19:36:30Z</dcterms:created>
  <dcterms:modified xsi:type="dcterms:W3CDTF">2021-05-18T20:36:01Z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nternalTags">
    <vt:lpwstr/>
  </property>
  <property fmtid="{D5CDD505-2E9C-101B-9397-08002B2CF9AE}" pid="3" name="ContentTypeId">
    <vt:lpwstr>0x010100AA3F7D94069FF64A86F7DFF56D60E3BE</vt:lpwstr>
  </property>
  <property fmtid="{D5CDD505-2E9C-101B-9397-08002B2CF9AE}" pid="4" name="FeatureTags">
    <vt:lpwstr/>
  </property>
  <property fmtid="{D5CDD505-2E9C-101B-9397-08002B2CF9AE}" pid="5" name="LocalizationTags">
    <vt:lpwstr/>
  </property>
  <property fmtid="{D5CDD505-2E9C-101B-9397-08002B2CF9AE}" pid="6" name="ScenarioTags">
    <vt:lpwstr/>
  </property>
  <property fmtid="{D5CDD505-2E9C-101B-9397-08002B2CF9AE}" pid="7" name="CampaignTags">
    <vt:lpwstr/>
  </property>
</Properties>
</file>