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fntdata" ContentType="application/x-fontdata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1" r:id="rId1"/>
  </p:sldMasterIdLst>
  <p:notesMasterIdLst>
    <p:notesMasterId r:id="rId13"/>
  </p:notesMasterIdLst>
  <p:sldIdLst>
    <p:sldId id="256" r:id="rId2"/>
    <p:sldId id="258" r:id="rId3"/>
    <p:sldId id="259" r:id="rId4"/>
    <p:sldId id="299" r:id="rId5"/>
    <p:sldId id="300" r:id="rId6"/>
    <p:sldId id="303" r:id="rId7"/>
    <p:sldId id="302" r:id="rId8"/>
    <p:sldId id="304" r:id="rId9"/>
    <p:sldId id="305" r:id="rId10"/>
    <p:sldId id="308" r:id="rId11"/>
    <p:sldId id="272" r:id="rId12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Montserrat" panose="020B0604020202020204" charset="-18"/>
      <p:regular r:id="rId18"/>
      <p:bold r:id="rId19"/>
      <p:italic r:id="rId20"/>
      <p:boldItalic r:id="rId21"/>
    </p:embeddedFont>
    <p:embeddedFont>
      <p:font typeface="Sarala" panose="020B0604020202020204" charset="-18"/>
      <p:regular r:id="rId22"/>
      <p:bold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A51A192-138C-4593-A845-E2A9A17D31CB}">
  <a:tblStyle styleId="{4A51A192-138C-4593-A845-E2A9A17D31C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2" d="100"/>
          <a:sy n="142" d="100"/>
        </p:scale>
        <p:origin x="714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tableStyles" Target="tableStyles.xml"/><Relationship Id="rId30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889fcc274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889fcc274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Google Shape;646;g71fdc4dfea_0_1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7" name="Google Shape;647;g71fdc4dfea_0_1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295283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g71fdc4dfe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9" name="Google Shape;519;g71fdc4dfe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889fcc274b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Google Shape;206;g889fcc274b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70e3186832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Google Shape;229;g70e3186832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71fdc4dfea_0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1" name="Google Shape;301;g71fdc4dfea_0_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678765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g71fdc4dfea_0_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6" name="Google Shape;386;g71fdc4dfea_0_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8574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70e3186832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8" name="Google Shape;238;g70e3186832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292470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g71fdc4dfea_0_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6" name="Google Shape;386;g71fdc4dfea_0_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627015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Google Shape;601;g71fdc4dfea_0_1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2" name="Google Shape;602;g71fdc4dfea_0_1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111943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Google Shape;601;g71fdc4dfea_0_1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2" name="Google Shape;602;g71fdc4dfea_0_1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969354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00663" y="3049987"/>
            <a:ext cx="3771000" cy="41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5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8430775" y="0"/>
            <a:ext cx="713100" cy="356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570800" y="980253"/>
            <a:ext cx="3720000" cy="220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5200"/>
              <a:buFont typeface="Sarala"/>
              <a:buNone/>
              <a:defRPr sz="5200"/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125" y="4063975"/>
            <a:ext cx="2175600" cy="723600"/>
          </a:xfrm>
          <a:prstGeom prst="rect">
            <a:avLst/>
          </a:prstGeom>
          <a:solidFill>
            <a:srgbClr val="F6B1A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2"/>
          <p:cNvSpPr/>
          <p:nvPr/>
        </p:nvSpPr>
        <p:spPr>
          <a:xfrm>
            <a:off x="713225" y="0"/>
            <a:ext cx="4178400" cy="356400"/>
          </a:xfrm>
          <a:prstGeom prst="rect">
            <a:avLst/>
          </a:prstGeom>
          <a:solidFill>
            <a:srgbClr val="F6B1A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2"/>
          <p:cNvSpPr/>
          <p:nvPr/>
        </p:nvSpPr>
        <p:spPr>
          <a:xfrm>
            <a:off x="8430775" y="0"/>
            <a:ext cx="713100" cy="356400"/>
          </a:xfrm>
          <a:prstGeom prst="rect">
            <a:avLst/>
          </a:prstGeom>
          <a:solidFill>
            <a:srgbClr val="FF72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/>
          <p:nvPr/>
        </p:nvSpPr>
        <p:spPr>
          <a:xfrm>
            <a:off x="6853800" y="4787100"/>
            <a:ext cx="2290500" cy="356400"/>
          </a:xfrm>
          <a:prstGeom prst="rect">
            <a:avLst/>
          </a:prstGeom>
          <a:solidFill>
            <a:srgbClr val="F6B1A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ly Title 1">
  <p:cSld name="SECTION_TITLE_AND_DESCRIPTION_1_1_4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0"/>
          <p:cNvSpPr/>
          <p:nvPr/>
        </p:nvSpPr>
        <p:spPr>
          <a:xfrm>
            <a:off x="0" y="4776850"/>
            <a:ext cx="9144000" cy="3621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20"/>
          <p:cNvSpPr txBox="1">
            <a:spLocks noGrp="1"/>
          </p:cNvSpPr>
          <p:nvPr>
            <p:ph type="title"/>
          </p:nvPr>
        </p:nvSpPr>
        <p:spPr>
          <a:xfrm>
            <a:off x="596975" y="655216"/>
            <a:ext cx="79500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ix Columns">
  <p:cSld name="SECTION_TITLE_AND_DESCRIPTION_1_2"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2"/>
          <p:cNvSpPr/>
          <p:nvPr/>
        </p:nvSpPr>
        <p:spPr>
          <a:xfrm>
            <a:off x="5300" y="2162570"/>
            <a:ext cx="9133500" cy="447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" name="Google Shape;158;p22"/>
          <p:cNvSpPr/>
          <p:nvPr/>
        </p:nvSpPr>
        <p:spPr>
          <a:xfrm>
            <a:off x="5300" y="3502195"/>
            <a:ext cx="9133500" cy="447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22"/>
          <p:cNvSpPr/>
          <p:nvPr/>
        </p:nvSpPr>
        <p:spPr>
          <a:xfrm>
            <a:off x="5300" y="0"/>
            <a:ext cx="9133500" cy="1754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22"/>
          <p:cNvSpPr txBox="1">
            <a:spLocks noGrp="1"/>
          </p:cNvSpPr>
          <p:nvPr>
            <p:ph type="title"/>
          </p:nvPr>
        </p:nvSpPr>
        <p:spPr>
          <a:xfrm>
            <a:off x="986300" y="2162570"/>
            <a:ext cx="2055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61" name="Google Shape;161;p22"/>
          <p:cNvSpPr txBox="1">
            <a:spLocks noGrp="1"/>
          </p:cNvSpPr>
          <p:nvPr>
            <p:ph type="subTitle" idx="1"/>
          </p:nvPr>
        </p:nvSpPr>
        <p:spPr>
          <a:xfrm>
            <a:off x="813650" y="2609843"/>
            <a:ext cx="2400600" cy="62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62" name="Google Shape;162;p22"/>
          <p:cNvSpPr txBox="1">
            <a:spLocks noGrp="1"/>
          </p:cNvSpPr>
          <p:nvPr>
            <p:ph type="title" idx="2"/>
          </p:nvPr>
        </p:nvSpPr>
        <p:spPr>
          <a:xfrm>
            <a:off x="3544350" y="2162570"/>
            <a:ext cx="2055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63" name="Google Shape;163;p22"/>
          <p:cNvSpPr txBox="1">
            <a:spLocks noGrp="1"/>
          </p:cNvSpPr>
          <p:nvPr>
            <p:ph type="subTitle" idx="3"/>
          </p:nvPr>
        </p:nvSpPr>
        <p:spPr>
          <a:xfrm>
            <a:off x="3371700" y="2609843"/>
            <a:ext cx="2400600" cy="62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64" name="Google Shape;164;p22"/>
          <p:cNvSpPr txBox="1">
            <a:spLocks noGrp="1"/>
          </p:cNvSpPr>
          <p:nvPr>
            <p:ph type="title" idx="4"/>
          </p:nvPr>
        </p:nvSpPr>
        <p:spPr>
          <a:xfrm>
            <a:off x="6102400" y="2162570"/>
            <a:ext cx="2055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65" name="Google Shape;165;p22"/>
          <p:cNvSpPr txBox="1">
            <a:spLocks noGrp="1"/>
          </p:cNvSpPr>
          <p:nvPr>
            <p:ph type="subTitle" idx="5"/>
          </p:nvPr>
        </p:nvSpPr>
        <p:spPr>
          <a:xfrm>
            <a:off x="5929750" y="2609843"/>
            <a:ext cx="2400600" cy="62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66" name="Google Shape;166;p22"/>
          <p:cNvSpPr txBox="1">
            <a:spLocks noGrp="1"/>
          </p:cNvSpPr>
          <p:nvPr>
            <p:ph type="title" idx="6"/>
          </p:nvPr>
        </p:nvSpPr>
        <p:spPr>
          <a:xfrm>
            <a:off x="986300" y="3502195"/>
            <a:ext cx="2055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67" name="Google Shape;167;p22"/>
          <p:cNvSpPr txBox="1">
            <a:spLocks noGrp="1"/>
          </p:cNvSpPr>
          <p:nvPr>
            <p:ph type="subTitle" idx="7"/>
          </p:nvPr>
        </p:nvSpPr>
        <p:spPr>
          <a:xfrm>
            <a:off x="813650" y="3949481"/>
            <a:ext cx="2400600" cy="62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68" name="Google Shape;168;p22"/>
          <p:cNvSpPr txBox="1">
            <a:spLocks noGrp="1"/>
          </p:cNvSpPr>
          <p:nvPr>
            <p:ph type="title" idx="8"/>
          </p:nvPr>
        </p:nvSpPr>
        <p:spPr>
          <a:xfrm>
            <a:off x="3544350" y="3502195"/>
            <a:ext cx="2055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69" name="Google Shape;169;p22"/>
          <p:cNvSpPr txBox="1">
            <a:spLocks noGrp="1"/>
          </p:cNvSpPr>
          <p:nvPr>
            <p:ph type="subTitle" idx="9"/>
          </p:nvPr>
        </p:nvSpPr>
        <p:spPr>
          <a:xfrm>
            <a:off x="3371700" y="3949481"/>
            <a:ext cx="2400600" cy="62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70" name="Google Shape;170;p22"/>
          <p:cNvSpPr txBox="1">
            <a:spLocks noGrp="1"/>
          </p:cNvSpPr>
          <p:nvPr>
            <p:ph type="title" idx="13"/>
          </p:nvPr>
        </p:nvSpPr>
        <p:spPr>
          <a:xfrm>
            <a:off x="6102400" y="3502195"/>
            <a:ext cx="2055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71" name="Google Shape;171;p22"/>
          <p:cNvSpPr txBox="1">
            <a:spLocks noGrp="1"/>
          </p:cNvSpPr>
          <p:nvPr>
            <p:ph type="subTitle" idx="14"/>
          </p:nvPr>
        </p:nvSpPr>
        <p:spPr>
          <a:xfrm>
            <a:off x="5929750" y="3949481"/>
            <a:ext cx="2400600" cy="62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72" name="Google Shape;172;p22"/>
          <p:cNvSpPr txBox="1">
            <a:spLocks noGrp="1"/>
          </p:cNvSpPr>
          <p:nvPr>
            <p:ph type="title" idx="15"/>
          </p:nvPr>
        </p:nvSpPr>
        <p:spPr>
          <a:xfrm>
            <a:off x="596975" y="655216"/>
            <a:ext cx="79500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173" name="Google Shape;173;p22"/>
          <p:cNvSpPr/>
          <p:nvPr/>
        </p:nvSpPr>
        <p:spPr>
          <a:xfrm>
            <a:off x="7926175" y="0"/>
            <a:ext cx="1217700" cy="362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" name="Google Shape;174;p22"/>
          <p:cNvSpPr/>
          <p:nvPr/>
        </p:nvSpPr>
        <p:spPr>
          <a:xfrm>
            <a:off x="0" y="1028700"/>
            <a:ext cx="713100" cy="362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/>
          <p:nvPr/>
        </p:nvSpPr>
        <p:spPr>
          <a:xfrm>
            <a:off x="4573925" y="350"/>
            <a:ext cx="45702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836250" y="2931900"/>
            <a:ext cx="4035300" cy="662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  <a:defRPr sz="4300">
                <a:solidFill>
                  <a:schemeClr val="lt1"/>
                </a:solidFill>
              </a:defRPr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title" idx="2" hasCustomPrompt="1"/>
          </p:nvPr>
        </p:nvSpPr>
        <p:spPr>
          <a:xfrm>
            <a:off x="5786125" y="956698"/>
            <a:ext cx="2135400" cy="1975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21" name="Google Shape;21;p3"/>
          <p:cNvSpPr txBox="1">
            <a:spLocks noGrp="1"/>
          </p:cNvSpPr>
          <p:nvPr>
            <p:ph type="subTitle" idx="1"/>
          </p:nvPr>
        </p:nvSpPr>
        <p:spPr>
          <a:xfrm>
            <a:off x="5277425" y="3594000"/>
            <a:ext cx="3152700" cy="59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22" name="Google Shape;22;p3"/>
          <p:cNvSpPr/>
          <p:nvPr/>
        </p:nvSpPr>
        <p:spPr>
          <a:xfrm>
            <a:off x="-10850" y="-5125"/>
            <a:ext cx="724200" cy="724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23;p3"/>
          <p:cNvSpPr/>
          <p:nvPr/>
        </p:nvSpPr>
        <p:spPr>
          <a:xfrm>
            <a:off x="6853800" y="4776850"/>
            <a:ext cx="2300400" cy="363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3"/>
          <p:cNvSpPr/>
          <p:nvPr/>
        </p:nvSpPr>
        <p:spPr>
          <a:xfrm>
            <a:off x="-10850" y="4776850"/>
            <a:ext cx="724200" cy="363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bg>
      <p:bgPr>
        <a:solidFill>
          <a:schemeClr val="lt1"/>
        </a:solidFill>
        <a:effectLst/>
      </p:bgPr>
    </p:bg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7"/>
          <p:cNvSpPr/>
          <p:nvPr/>
        </p:nvSpPr>
        <p:spPr>
          <a:xfrm>
            <a:off x="6853800" y="0"/>
            <a:ext cx="2290200" cy="723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title"/>
          </p:nvPr>
        </p:nvSpPr>
        <p:spPr>
          <a:xfrm>
            <a:off x="609947" y="564207"/>
            <a:ext cx="2460000" cy="11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subTitle" idx="1"/>
          </p:nvPr>
        </p:nvSpPr>
        <p:spPr>
          <a:xfrm>
            <a:off x="609958" y="1659000"/>
            <a:ext cx="2290200" cy="182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46" name="Google Shape;46;p7"/>
          <p:cNvSpPr/>
          <p:nvPr/>
        </p:nvSpPr>
        <p:spPr>
          <a:xfrm>
            <a:off x="713225" y="4776850"/>
            <a:ext cx="6140700" cy="366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" name="Google Shape;47;p7"/>
          <p:cNvSpPr/>
          <p:nvPr/>
        </p:nvSpPr>
        <p:spPr>
          <a:xfrm>
            <a:off x="0" y="4050475"/>
            <a:ext cx="713100" cy="366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0"/>
          <p:cNvSpPr txBox="1">
            <a:spLocks noGrp="1"/>
          </p:cNvSpPr>
          <p:nvPr>
            <p:ph type="title"/>
          </p:nvPr>
        </p:nvSpPr>
        <p:spPr>
          <a:xfrm>
            <a:off x="596975" y="655216"/>
            <a:ext cx="79500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59" name="Google Shape;59;p10"/>
          <p:cNvSpPr/>
          <p:nvPr/>
        </p:nvSpPr>
        <p:spPr>
          <a:xfrm>
            <a:off x="2290350" y="2212200"/>
            <a:ext cx="4563600" cy="7191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60;p10"/>
          <p:cNvSpPr/>
          <p:nvPr/>
        </p:nvSpPr>
        <p:spPr>
          <a:xfrm>
            <a:off x="-8425" y="2212200"/>
            <a:ext cx="721500" cy="719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61;p10"/>
          <p:cNvSpPr/>
          <p:nvPr/>
        </p:nvSpPr>
        <p:spPr>
          <a:xfrm>
            <a:off x="8428075" y="2212200"/>
            <a:ext cx="721500" cy="719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SECTION_TITLE_AND_DESCRIPTION_1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3"/>
          <p:cNvSpPr/>
          <p:nvPr/>
        </p:nvSpPr>
        <p:spPr>
          <a:xfrm>
            <a:off x="0" y="1756525"/>
            <a:ext cx="9144000" cy="3370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13"/>
          <p:cNvSpPr txBox="1">
            <a:spLocks noGrp="1"/>
          </p:cNvSpPr>
          <p:nvPr>
            <p:ph type="title"/>
          </p:nvPr>
        </p:nvSpPr>
        <p:spPr>
          <a:xfrm>
            <a:off x="661250" y="2573524"/>
            <a:ext cx="24006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72" name="Google Shape;72;p13"/>
          <p:cNvSpPr txBox="1">
            <a:spLocks noGrp="1"/>
          </p:cNvSpPr>
          <p:nvPr>
            <p:ph type="subTitle" idx="1"/>
          </p:nvPr>
        </p:nvSpPr>
        <p:spPr>
          <a:xfrm>
            <a:off x="661250" y="2897968"/>
            <a:ext cx="2400600" cy="37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73" name="Google Shape;73;p13"/>
          <p:cNvSpPr txBox="1">
            <a:spLocks noGrp="1"/>
          </p:cNvSpPr>
          <p:nvPr>
            <p:ph type="title" idx="2" hasCustomPrompt="1"/>
          </p:nvPr>
        </p:nvSpPr>
        <p:spPr>
          <a:xfrm>
            <a:off x="970850" y="2239374"/>
            <a:ext cx="1781400" cy="37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30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4" name="Google Shape;74;p13"/>
          <p:cNvSpPr txBox="1">
            <a:spLocks noGrp="1"/>
          </p:cNvSpPr>
          <p:nvPr>
            <p:ph type="title" idx="3"/>
          </p:nvPr>
        </p:nvSpPr>
        <p:spPr>
          <a:xfrm>
            <a:off x="3371700" y="2573524"/>
            <a:ext cx="24006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75" name="Google Shape;75;p13"/>
          <p:cNvSpPr txBox="1">
            <a:spLocks noGrp="1"/>
          </p:cNvSpPr>
          <p:nvPr>
            <p:ph type="subTitle" idx="4"/>
          </p:nvPr>
        </p:nvSpPr>
        <p:spPr>
          <a:xfrm>
            <a:off x="3371700" y="2897968"/>
            <a:ext cx="2400600" cy="37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title" idx="5" hasCustomPrompt="1"/>
          </p:nvPr>
        </p:nvSpPr>
        <p:spPr>
          <a:xfrm>
            <a:off x="3681300" y="2239374"/>
            <a:ext cx="1781400" cy="37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30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7" name="Google Shape;77;p13"/>
          <p:cNvSpPr txBox="1">
            <a:spLocks noGrp="1"/>
          </p:cNvSpPr>
          <p:nvPr>
            <p:ph type="title" idx="6"/>
          </p:nvPr>
        </p:nvSpPr>
        <p:spPr>
          <a:xfrm>
            <a:off x="6082150" y="2573524"/>
            <a:ext cx="24006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78" name="Google Shape;78;p13"/>
          <p:cNvSpPr txBox="1">
            <a:spLocks noGrp="1"/>
          </p:cNvSpPr>
          <p:nvPr>
            <p:ph type="subTitle" idx="7"/>
          </p:nvPr>
        </p:nvSpPr>
        <p:spPr>
          <a:xfrm>
            <a:off x="6082150" y="2897968"/>
            <a:ext cx="2400600" cy="37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79" name="Google Shape;79;p13"/>
          <p:cNvSpPr txBox="1">
            <a:spLocks noGrp="1"/>
          </p:cNvSpPr>
          <p:nvPr>
            <p:ph type="title" idx="8" hasCustomPrompt="1"/>
          </p:nvPr>
        </p:nvSpPr>
        <p:spPr>
          <a:xfrm>
            <a:off x="6391750" y="2239374"/>
            <a:ext cx="1781400" cy="37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30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0" name="Google Shape;80;p13"/>
          <p:cNvSpPr txBox="1">
            <a:spLocks noGrp="1"/>
          </p:cNvSpPr>
          <p:nvPr>
            <p:ph type="title" idx="9"/>
          </p:nvPr>
        </p:nvSpPr>
        <p:spPr>
          <a:xfrm>
            <a:off x="661250" y="3836962"/>
            <a:ext cx="24006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81" name="Google Shape;81;p13"/>
          <p:cNvSpPr txBox="1">
            <a:spLocks noGrp="1"/>
          </p:cNvSpPr>
          <p:nvPr>
            <p:ph type="subTitle" idx="13"/>
          </p:nvPr>
        </p:nvSpPr>
        <p:spPr>
          <a:xfrm>
            <a:off x="661250" y="4161414"/>
            <a:ext cx="2400600" cy="37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82" name="Google Shape;82;p13"/>
          <p:cNvSpPr txBox="1">
            <a:spLocks noGrp="1"/>
          </p:cNvSpPr>
          <p:nvPr>
            <p:ph type="title" idx="14" hasCustomPrompt="1"/>
          </p:nvPr>
        </p:nvSpPr>
        <p:spPr>
          <a:xfrm>
            <a:off x="970850" y="3502812"/>
            <a:ext cx="1781400" cy="37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30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3" name="Google Shape;83;p13"/>
          <p:cNvSpPr txBox="1">
            <a:spLocks noGrp="1"/>
          </p:cNvSpPr>
          <p:nvPr>
            <p:ph type="title" idx="15"/>
          </p:nvPr>
        </p:nvSpPr>
        <p:spPr>
          <a:xfrm>
            <a:off x="3371700" y="3836962"/>
            <a:ext cx="24006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subTitle" idx="16"/>
          </p:nvPr>
        </p:nvSpPr>
        <p:spPr>
          <a:xfrm>
            <a:off x="3371700" y="4161414"/>
            <a:ext cx="2400600" cy="37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85" name="Google Shape;85;p13"/>
          <p:cNvSpPr txBox="1">
            <a:spLocks noGrp="1"/>
          </p:cNvSpPr>
          <p:nvPr>
            <p:ph type="title" idx="17" hasCustomPrompt="1"/>
          </p:nvPr>
        </p:nvSpPr>
        <p:spPr>
          <a:xfrm>
            <a:off x="3681300" y="3502812"/>
            <a:ext cx="1781400" cy="37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30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6" name="Google Shape;86;p13"/>
          <p:cNvSpPr txBox="1">
            <a:spLocks noGrp="1"/>
          </p:cNvSpPr>
          <p:nvPr>
            <p:ph type="title" idx="18"/>
          </p:nvPr>
        </p:nvSpPr>
        <p:spPr>
          <a:xfrm>
            <a:off x="6082150" y="3836962"/>
            <a:ext cx="24006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87" name="Google Shape;87;p13"/>
          <p:cNvSpPr txBox="1">
            <a:spLocks noGrp="1"/>
          </p:cNvSpPr>
          <p:nvPr>
            <p:ph type="subTitle" idx="19"/>
          </p:nvPr>
        </p:nvSpPr>
        <p:spPr>
          <a:xfrm>
            <a:off x="6082150" y="4161414"/>
            <a:ext cx="2400600" cy="37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88" name="Google Shape;88;p13"/>
          <p:cNvSpPr txBox="1">
            <a:spLocks noGrp="1"/>
          </p:cNvSpPr>
          <p:nvPr>
            <p:ph type="title" idx="20" hasCustomPrompt="1"/>
          </p:nvPr>
        </p:nvSpPr>
        <p:spPr>
          <a:xfrm>
            <a:off x="6391750" y="3502812"/>
            <a:ext cx="1781400" cy="37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30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9" name="Google Shape;89;p13"/>
          <p:cNvSpPr txBox="1">
            <a:spLocks noGrp="1"/>
          </p:cNvSpPr>
          <p:nvPr>
            <p:ph type="title" idx="21"/>
          </p:nvPr>
        </p:nvSpPr>
        <p:spPr>
          <a:xfrm>
            <a:off x="596975" y="655216"/>
            <a:ext cx="79500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90" name="Google Shape;90;p13"/>
          <p:cNvSpPr/>
          <p:nvPr/>
        </p:nvSpPr>
        <p:spPr>
          <a:xfrm>
            <a:off x="8784650" y="0"/>
            <a:ext cx="359100" cy="356400"/>
          </a:xfrm>
          <a:prstGeom prst="rect">
            <a:avLst/>
          </a:prstGeom>
          <a:solidFill>
            <a:srgbClr val="F6B1A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13"/>
          <p:cNvSpPr/>
          <p:nvPr/>
        </p:nvSpPr>
        <p:spPr>
          <a:xfrm>
            <a:off x="0" y="1603600"/>
            <a:ext cx="713100" cy="356400"/>
          </a:xfrm>
          <a:prstGeom prst="rect">
            <a:avLst/>
          </a:prstGeom>
          <a:solidFill>
            <a:srgbClr val="F6B1A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hree Columns">
  <p:cSld name="SECTION_TITLE_AND_DESCRIPTION_1_1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4"/>
          <p:cNvSpPr txBox="1">
            <a:spLocks noGrp="1"/>
          </p:cNvSpPr>
          <p:nvPr>
            <p:ph type="title"/>
          </p:nvPr>
        </p:nvSpPr>
        <p:spPr>
          <a:xfrm>
            <a:off x="813650" y="2961130"/>
            <a:ext cx="24006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94" name="Google Shape;94;p14"/>
          <p:cNvSpPr txBox="1">
            <a:spLocks noGrp="1"/>
          </p:cNvSpPr>
          <p:nvPr>
            <p:ph type="subTitle" idx="1"/>
          </p:nvPr>
        </p:nvSpPr>
        <p:spPr>
          <a:xfrm>
            <a:off x="813650" y="3280291"/>
            <a:ext cx="2400600" cy="56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95" name="Google Shape;95;p14"/>
          <p:cNvSpPr txBox="1">
            <a:spLocks noGrp="1"/>
          </p:cNvSpPr>
          <p:nvPr>
            <p:ph type="title" idx="2"/>
          </p:nvPr>
        </p:nvSpPr>
        <p:spPr>
          <a:xfrm>
            <a:off x="3371700" y="2961130"/>
            <a:ext cx="24006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96" name="Google Shape;96;p14"/>
          <p:cNvSpPr txBox="1">
            <a:spLocks noGrp="1"/>
          </p:cNvSpPr>
          <p:nvPr>
            <p:ph type="subTitle" idx="3"/>
          </p:nvPr>
        </p:nvSpPr>
        <p:spPr>
          <a:xfrm>
            <a:off x="3371700" y="3280291"/>
            <a:ext cx="2400600" cy="56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97" name="Google Shape;97;p14"/>
          <p:cNvSpPr txBox="1">
            <a:spLocks noGrp="1"/>
          </p:cNvSpPr>
          <p:nvPr>
            <p:ph type="title" idx="4"/>
          </p:nvPr>
        </p:nvSpPr>
        <p:spPr>
          <a:xfrm>
            <a:off x="5929750" y="2961130"/>
            <a:ext cx="24006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98" name="Google Shape;98;p14"/>
          <p:cNvSpPr txBox="1">
            <a:spLocks noGrp="1"/>
          </p:cNvSpPr>
          <p:nvPr>
            <p:ph type="subTitle" idx="5"/>
          </p:nvPr>
        </p:nvSpPr>
        <p:spPr>
          <a:xfrm>
            <a:off x="5929750" y="3280291"/>
            <a:ext cx="2400600" cy="56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99" name="Google Shape;99;p14"/>
          <p:cNvSpPr/>
          <p:nvPr/>
        </p:nvSpPr>
        <p:spPr>
          <a:xfrm>
            <a:off x="0" y="4419900"/>
            <a:ext cx="9144000" cy="723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p14"/>
          <p:cNvSpPr txBox="1">
            <a:spLocks noGrp="1"/>
          </p:cNvSpPr>
          <p:nvPr>
            <p:ph type="title" idx="6"/>
          </p:nvPr>
        </p:nvSpPr>
        <p:spPr>
          <a:xfrm>
            <a:off x="596975" y="655216"/>
            <a:ext cx="79500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101" name="Google Shape;101;p14"/>
          <p:cNvSpPr/>
          <p:nvPr/>
        </p:nvSpPr>
        <p:spPr>
          <a:xfrm>
            <a:off x="8430775" y="0"/>
            <a:ext cx="713100" cy="356400"/>
          </a:xfrm>
          <a:prstGeom prst="rect">
            <a:avLst/>
          </a:prstGeom>
          <a:solidFill>
            <a:srgbClr val="FF72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wo Columns">
  <p:cSld name="SECTION_TITLE_AND_DESCRIPTION_1_1_2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8"/>
          <p:cNvSpPr/>
          <p:nvPr/>
        </p:nvSpPr>
        <p:spPr>
          <a:xfrm>
            <a:off x="712550" y="2307375"/>
            <a:ext cx="3141300" cy="2836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26;p18"/>
          <p:cNvSpPr/>
          <p:nvPr/>
        </p:nvSpPr>
        <p:spPr>
          <a:xfrm>
            <a:off x="5289448" y="2307375"/>
            <a:ext cx="3141300" cy="2836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18"/>
          <p:cNvSpPr txBox="1">
            <a:spLocks noGrp="1"/>
          </p:cNvSpPr>
          <p:nvPr>
            <p:ph type="title"/>
          </p:nvPr>
        </p:nvSpPr>
        <p:spPr>
          <a:xfrm>
            <a:off x="1082306" y="2838793"/>
            <a:ext cx="24006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2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8" name="Google Shape;128;p18"/>
          <p:cNvSpPr txBox="1">
            <a:spLocks noGrp="1"/>
          </p:cNvSpPr>
          <p:nvPr>
            <p:ph type="subTitle" idx="1"/>
          </p:nvPr>
        </p:nvSpPr>
        <p:spPr>
          <a:xfrm>
            <a:off x="1082306" y="3333294"/>
            <a:ext cx="2400600" cy="98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29" name="Google Shape;129;p18"/>
          <p:cNvSpPr txBox="1">
            <a:spLocks noGrp="1"/>
          </p:cNvSpPr>
          <p:nvPr>
            <p:ph type="title" idx="2"/>
          </p:nvPr>
        </p:nvSpPr>
        <p:spPr>
          <a:xfrm>
            <a:off x="5653500" y="2838793"/>
            <a:ext cx="24006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2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0" name="Google Shape;130;p18"/>
          <p:cNvSpPr txBox="1">
            <a:spLocks noGrp="1"/>
          </p:cNvSpPr>
          <p:nvPr>
            <p:ph type="subTitle" idx="3"/>
          </p:nvPr>
        </p:nvSpPr>
        <p:spPr>
          <a:xfrm>
            <a:off x="5653500" y="3333294"/>
            <a:ext cx="2400600" cy="98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31" name="Google Shape;131;p18"/>
          <p:cNvSpPr txBox="1">
            <a:spLocks noGrp="1"/>
          </p:cNvSpPr>
          <p:nvPr>
            <p:ph type="title" idx="4"/>
          </p:nvPr>
        </p:nvSpPr>
        <p:spPr>
          <a:xfrm>
            <a:off x="596975" y="655216"/>
            <a:ext cx="79500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132" name="Google Shape;132;p18"/>
          <p:cNvSpPr/>
          <p:nvPr/>
        </p:nvSpPr>
        <p:spPr>
          <a:xfrm>
            <a:off x="0" y="4772325"/>
            <a:ext cx="9144000" cy="366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33;p18"/>
          <p:cNvSpPr/>
          <p:nvPr/>
        </p:nvSpPr>
        <p:spPr>
          <a:xfrm flipH="1">
            <a:off x="8433163" y="0"/>
            <a:ext cx="707700" cy="367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p18"/>
          <p:cNvSpPr/>
          <p:nvPr/>
        </p:nvSpPr>
        <p:spPr>
          <a:xfrm flipH="1">
            <a:off x="3088" y="0"/>
            <a:ext cx="707700" cy="724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Four Columns ">
  <p:cSld name="SECTION_TITLE_AND_DESCRIPTION_1_1_3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9"/>
          <p:cNvSpPr txBox="1">
            <a:spLocks noGrp="1"/>
          </p:cNvSpPr>
          <p:nvPr>
            <p:ph type="title"/>
          </p:nvPr>
        </p:nvSpPr>
        <p:spPr>
          <a:xfrm>
            <a:off x="923550" y="2104063"/>
            <a:ext cx="21909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2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37" name="Google Shape;137;p19"/>
          <p:cNvSpPr txBox="1">
            <a:spLocks noGrp="1"/>
          </p:cNvSpPr>
          <p:nvPr>
            <p:ph type="subTitle" idx="1"/>
          </p:nvPr>
        </p:nvSpPr>
        <p:spPr>
          <a:xfrm>
            <a:off x="923550" y="2475136"/>
            <a:ext cx="21909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38" name="Google Shape;138;p19"/>
          <p:cNvSpPr txBox="1">
            <a:spLocks noGrp="1"/>
          </p:cNvSpPr>
          <p:nvPr>
            <p:ph type="title" idx="2"/>
          </p:nvPr>
        </p:nvSpPr>
        <p:spPr>
          <a:xfrm>
            <a:off x="923550" y="3506341"/>
            <a:ext cx="21909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2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39" name="Google Shape;139;p19"/>
          <p:cNvSpPr txBox="1">
            <a:spLocks noGrp="1"/>
          </p:cNvSpPr>
          <p:nvPr>
            <p:ph type="subTitle" idx="3"/>
          </p:nvPr>
        </p:nvSpPr>
        <p:spPr>
          <a:xfrm>
            <a:off x="923550" y="3877413"/>
            <a:ext cx="21909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40" name="Google Shape;140;p19"/>
          <p:cNvSpPr txBox="1">
            <a:spLocks noGrp="1"/>
          </p:cNvSpPr>
          <p:nvPr>
            <p:ph type="title" idx="4"/>
          </p:nvPr>
        </p:nvSpPr>
        <p:spPr>
          <a:xfrm>
            <a:off x="6029625" y="2104063"/>
            <a:ext cx="21909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2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41" name="Google Shape;141;p19"/>
          <p:cNvSpPr txBox="1">
            <a:spLocks noGrp="1"/>
          </p:cNvSpPr>
          <p:nvPr>
            <p:ph type="subTitle" idx="5"/>
          </p:nvPr>
        </p:nvSpPr>
        <p:spPr>
          <a:xfrm>
            <a:off x="6029625" y="2475137"/>
            <a:ext cx="21909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42" name="Google Shape;142;p19"/>
          <p:cNvSpPr txBox="1">
            <a:spLocks noGrp="1"/>
          </p:cNvSpPr>
          <p:nvPr>
            <p:ph type="title" idx="6"/>
          </p:nvPr>
        </p:nvSpPr>
        <p:spPr>
          <a:xfrm>
            <a:off x="6029625" y="3506343"/>
            <a:ext cx="21909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2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43" name="Google Shape;143;p19"/>
          <p:cNvSpPr txBox="1">
            <a:spLocks noGrp="1"/>
          </p:cNvSpPr>
          <p:nvPr>
            <p:ph type="subTitle" idx="7"/>
          </p:nvPr>
        </p:nvSpPr>
        <p:spPr>
          <a:xfrm>
            <a:off x="6029625" y="3877414"/>
            <a:ext cx="21909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44" name="Google Shape;144;p19"/>
          <p:cNvSpPr txBox="1">
            <a:spLocks noGrp="1"/>
          </p:cNvSpPr>
          <p:nvPr>
            <p:ph type="title" idx="8"/>
          </p:nvPr>
        </p:nvSpPr>
        <p:spPr>
          <a:xfrm>
            <a:off x="596975" y="655216"/>
            <a:ext cx="79500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145" name="Google Shape;145;p19"/>
          <p:cNvSpPr/>
          <p:nvPr/>
        </p:nvSpPr>
        <p:spPr>
          <a:xfrm>
            <a:off x="5575" y="-5125"/>
            <a:ext cx="707700" cy="1451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19"/>
          <p:cNvSpPr/>
          <p:nvPr/>
        </p:nvSpPr>
        <p:spPr>
          <a:xfrm>
            <a:off x="8435675" y="719350"/>
            <a:ext cx="707700" cy="1451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19"/>
          <p:cNvSpPr/>
          <p:nvPr/>
        </p:nvSpPr>
        <p:spPr>
          <a:xfrm>
            <a:off x="5575" y="4783500"/>
            <a:ext cx="707700" cy="36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Sarala"/>
              <a:buNone/>
              <a:defRPr sz="3500" b="1">
                <a:solidFill>
                  <a:schemeClr val="dk1"/>
                </a:solidFill>
                <a:latin typeface="Sarala"/>
                <a:ea typeface="Sarala"/>
                <a:cs typeface="Sarala"/>
                <a:sym typeface="Saral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Sarala"/>
              <a:buNone/>
              <a:defRPr sz="2800">
                <a:solidFill>
                  <a:schemeClr val="dk2"/>
                </a:solidFill>
                <a:latin typeface="Sarala"/>
                <a:ea typeface="Sarala"/>
                <a:cs typeface="Sarala"/>
                <a:sym typeface="Saral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Sarala"/>
              <a:buNone/>
              <a:defRPr sz="2800">
                <a:solidFill>
                  <a:schemeClr val="dk2"/>
                </a:solidFill>
                <a:latin typeface="Sarala"/>
                <a:ea typeface="Sarala"/>
                <a:cs typeface="Sarala"/>
                <a:sym typeface="Saral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Sarala"/>
              <a:buNone/>
              <a:defRPr sz="2800">
                <a:solidFill>
                  <a:schemeClr val="dk2"/>
                </a:solidFill>
                <a:latin typeface="Sarala"/>
                <a:ea typeface="Sarala"/>
                <a:cs typeface="Sarala"/>
                <a:sym typeface="Saral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Sarala"/>
              <a:buNone/>
              <a:defRPr sz="2800">
                <a:solidFill>
                  <a:schemeClr val="dk2"/>
                </a:solidFill>
                <a:latin typeface="Sarala"/>
                <a:ea typeface="Sarala"/>
                <a:cs typeface="Sarala"/>
                <a:sym typeface="Saral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Sarala"/>
              <a:buNone/>
              <a:defRPr sz="2800">
                <a:solidFill>
                  <a:schemeClr val="dk2"/>
                </a:solidFill>
                <a:latin typeface="Sarala"/>
                <a:ea typeface="Sarala"/>
                <a:cs typeface="Sarala"/>
                <a:sym typeface="Saral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Sarala"/>
              <a:buNone/>
              <a:defRPr sz="2800">
                <a:solidFill>
                  <a:schemeClr val="dk2"/>
                </a:solidFill>
                <a:latin typeface="Sarala"/>
                <a:ea typeface="Sarala"/>
                <a:cs typeface="Sarala"/>
                <a:sym typeface="Saral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Sarala"/>
              <a:buNone/>
              <a:defRPr sz="2800">
                <a:solidFill>
                  <a:schemeClr val="dk2"/>
                </a:solidFill>
                <a:latin typeface="Sarala"/>
                <a:ea typeface="Sarala"/>
                <a:cs typeface="Sarala"/>
                <a:sym typeface="Saral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Sarala"/>
              <a:buNone/>
              <a:defRPr sz="2800">
                <a:solidFill>
                  <a:schemeClr val="dk2"/>
                </a:solidFill>
                <a:latin typeface="Sarala"/>
                <a:ea typeface="Sarala"/>
                <a:cs typeface="Sarala"/>
                <a:sym typeface="Saral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●"/>
              <a:defRPr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○"/>
              <a:defRPr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■"/>
              <a:defRPr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●"/>
              <a:defRPr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○"/>
              <a:defRPr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■"/>
              <a:defRPr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●"/>
              <a:defRPr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○"/>
              <a:defRPr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Montserrat"/>
              <a:buChar char="■"/>
              <a:defRPr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3" r:id="rId3"/>
    <p:sldLayoutId id="2147483656" r:id="rId4"/>
    <p:sldLayoutId id="2147483658" r:id="rId5"/>
    <p:sldLayoutId id="2147483659" r:id="rId6"/>
    <p:sldLayoutId id="2147483660" r:id="rId7"/>
    <p:sldLayoutId id="2147483664" r:id="rId8"/>
    <p:sldLayoutId id="2147483665" r:id="rId9"/>
    <p:sldLayoutId id="2147483666" r:id="rId10"/>
    <p:sldLayoutId id="214748366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stories.freepik.com/illustration/goal/rafiki/animate/?utm_source=slidesgo_template&amp;utm_medium=referral-link&amp;utm_campaign=sg_resources&amp;utm_content=stories#FF725E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6"/>
          <p:cNvSpPr/>
          <p:nvPr/>
        </p:nvSpPr>
        <p:spPr>
          <a:xfrm>
            <a:off x="125" y="4063975"/>
            <a:ext cx="2175600" cy="723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26"/>
          <p:cNvSpPr txBox="1">
            <a:spLocks noGrp="1"/>
          </p:cNvSpPr>
          <p:nvPr>
            <p:ph type="ctrTitle"/>
          </p:nvPr>
        </p:nvSpPr>
        <p:spPr>
          <a:xfrm>
            <a:off x="127747" y="766482"/>
            <a:ext cx="6326309" cy="272599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sz="3200" dirty="0">
                <a:solidFill>
                  <a:schemeClr val="dk1"/>
                </a:solidFill>
              </a:rPr>
              <a:t>PRENOVA</a:t>
            </a:r>
            <a:br>
              <a:rPr lang="sl-SI" sz="3200" dirty="0">
                <a:solidFill>
                  <a:schemeClr val="dk1"/>
                </a:solidFill>
              </a:rPr>
            </a:br>
            <a:r>
              <a:rPr lang="sl-SI" sz="3200" dirty="0">
                <a:solidFill>
                  <a:schemeClr val="dk1"/>
                </a:solidFill>
              </a:rPr>
              <a:t>INFORMACIJSKEGA</a:t>
            </a:r>
            <a:br>
              <a:rPr lang="sl-SI" sz="3200" dirty="0">
                <a:solidFill>
                  <a:schemeClr val="dk1"/>
                </a:solidFill>
              </a:rPr>
            </a:br>
            <a:r>
              <a:rPr lang="sl-SI" sz="3200" dirty="0">
                <a:solidFill>
                  <a:schemeClr val="dk1"/>
                </a:solidFill>
              </a:rPr>
              <a:t>SISTEMA</a:t>
            </a:r>
            <a:br>
              <a:rPr lang="sl-SI" sz="3200" dirty="0">
                <a:solidFill>
                  <a:schemeClr val="dk1"/>
                </a:solidFill>
              </a:rPr>
            </a:br>
            <a:r>
              <a:rPr lang="sl-SI" dirty="0" err="1">
                <a:solidFill>
                  <a:schemeClr val="lt1"/>
                </a:solidFill>
              </a:rPr>
              <a:t>RentOffice</a:t>
            </a:r>
            <a:endParaRPr dirty="0">
              <a:solidFill>
                <a:schemeClr val="lt1"/>
              </a:solidFill>
            </a:endParaRPr>
          </a:p>
        </p:txBody>
      </p:sp>
      <p:pic>
        <p:nvPicPr>
          <p:cNvPr id="197" name="Google Shape;197;p26"/>
          <p:cNvPicPr preferRelativeResize="0"/>
          <p:nvPr/>
        </p:nvPicPr>
        <p:blipFill rotWithShape="1">
          <a:blip r:embed="rId3">
            <a:alphaModFix/>
          </a:blip>
          <a:srcRect l="13691" t="10709" r="13676" b="10717"/>
          <a:stretch/>
        </p:blipFill>
        <p:spPr>
          <a:xfrm>
            <a:off x="5120350" y="713351"/>
            <a:ext cx="3539024" cy="3828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p48"/>
          <p:cNvSpPr txBox="1">
            <a:spLocks noGrp="1"/>
          </p:cNvSpPr>
          <p:nvPr>
            <p:ph type="title" idx="15"/>
          </p:nvPr>
        </p:nvSpPr>
        <p:spPr>
          <a:xfrm>
            <a:off x="596975" y="655216"/>
            <a:ext cx="79500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dirty="0"/>
              <a:t>PROJEKTNA EKIPA</a:t>
            </a:r>
            <a:endParaRPr dirty="0">
              <a:solidFill>
                <a:schemeClr val="lt1"/>
              </a:solidFill>
            </a:endParaRPr>
          </a:p>
        </p:txBody>
      </p:sp>
      <p:sp>
        <p:nvSpPr>
          <p:cNvPr id="650" name="Google Shape;650;p48"/>
          <p:cNvSpPr txBox="1">
            <a:spLocks noGrp="1"/>
          </p:cNvSpPr>
          <p:nvPr>
            <p:ph type="title"/>
          </p:nvPr>
        </p:nvSpPr>
        <p:spPr>
          <a:xfrm>
            <a:off x="187850" y="2215321"/>
            <a:ext cx="2055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dirty="0"/>
              <a:t>Martin Štrekelj</a:t>
            </a:r>
            <a:endParaRPr dirty="0"/>
          </a:p>
        </p:txBody>
      </p:sp>
      <p:sp>
        <p:nvSpPr>
          <p:cNvPr id="651" name="Google Shape;651;p48"/>
          <p:cNvSpPr txBox="1">
            <a:spLocks noGrp="1"/>
          </p:cNvSpPr>
          <p:nvPr>
            <p:ph type="subTitle" idx="1"/>
          </p:nvPr>
        </p:nvSpPr>
        <p:spPr>
          <a:xfrm>
            <a:off x="15200" y="2662594"/>
            <a:ext cx="2400600" cy="62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dirty="0"/>
              <a:t>Projektni vodja</a:t>
            </a:r>
            <a:endParaRPr dirty="0"/>
          </a:p>
        </p:txBody>
      </p:sp>
      <p:sp>
        <p:nvSpPr>
          <p:cNvPr id="652" name="Google Shape;652;p48"/>
          <p:cNvSpPr txBox="1">
            <a:spLocks noGrp="1"/>
          </p:cNvSpPr>
          <p:nvPr>
            <p:ph type="title" idx="2"/>
          </p:nvPr>
        </p:nvSpPr>
        <p:spPr>
          <a:xfrm>
            <a:off x="2415800" y="2210731"/>
            <a:ext cx="2055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dirty="0"/>
              <a:t>Simon Babnik</a:t>
            </a:r>
            <a:endParaRPr dirty="0"/>
          </a:p>
        </p:txBody>
      </p:sp>
      <p:sp>
        <p:nvSpPr>
          <p:cNvPr id="653" name="Google Shape;653;p48"/>
          <p:cNvSpPr txBox="1">
            <a:spLocks noGrp="1"/>
          </p:cNvSpPr>
          <p:nvPr>
            <p:ph type="subTitle" idx="3"/>
          </p:nvPr>
        </p:nvSpPr>
        <p:spPr>
          <a:xfrm>
            <a:off x="2344050" y="2658658"/>
            <a:ext cx="2400600" cy="62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dirty="0"/>
              <a:t>Vodja razvojne ekipe</a:t>
            </a:r>
            <a:endParaRPr dirty="0"/>
          </a:p>
        </p:txBody>
      </p:sp>
      <p:sp>
        <p:nvSpPr>
          <p:cNvPr id="654" name="Google Shape;654;p48"/>
          <p:cNvSpPr txBox="1">
            <a:spLocks noGrp="1"/>
          </p:cNvSpPr>
          <p:nvPr>
            <p:ph type="title" idx="4"/>
          </p:nvPr>
        </p:nvSpPr>
        <p:spPr>
          <a:xfrm>
            <a:off x="4795100" y="2211058"/>
            <a:ext cx="2055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dirty="0"/>
              <a:t>Janez Novak</a:t>
            </a:r>
            <a:endParaRPr dirty="0"/>
          </a:p>
        </p:txBody>
      </p:sp>
      <p:sp>
        <p:nvSpPr>
          <p:cNvPr id="655" name="Google Shape;655;p48"/>
          <p:cNvSpPr txBox="1">
            <a:spLocks noGrp="1"/>
          </p:cNvSpPr>
          <p:nvPr>
            <p:ph type="subTitle" idx="5"/>
          </p:nvPr>
        </p:nvSpPr>
        <p:spPr>
          <a:xfrm>
            <a:off x="4622450" y="2658331"/>
            <a:ext cx="2400600" cy="62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dirty="0"/>
              <a:t>Razvijalec</a:t>
            </a:r>
            <a:endParaRPr dirty="0"/>
          </a:p>
        </p:txBody>
      </p:sp>
      <p:sp>
        <p:nvSpPr>
          <p:cNvPr id="656" name="Google Shape;656;p48"/>
          <p:cNvSpPr txBox="1">
            <a:spLocks noGrp="1"/>
          </p:cNvSpPr>
          <p:nvPr>
            <p:ph type="title" idx="6"/>
          </p:nvPr>
        </p:nvSpPr>
        <p:spPr>
          <a:xfrm>
            <a:off x="986300" y="3502195"/>
            <a:ext cx="2055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dirty="0"/>
              <a:t>Jure Fink</a:t>
            </a:r>
            <a:endParaRPr dirty="0"/>
          </a:p>
        </p:txBody>
      </p:sp>
      <p:sp>
        <p:nvSpPr>
          <p:cNvPr id="657" name="Google Shape;657;p48"/>
          <p:cNvSpPr txBox="1">
            <a:spLocks noGrp="1"/>
          </p:cNvSpPr>
          <p:nvPr>
            <p:ph type="subTitle" idx="7"/>
          </p:nvPr>
        </p:nvSpPr>
        <p:spPr>
          <a:xfrm>
            <a:off x="813650" y="3949481"/>
            <a:ext cx="2400600" cy="62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dirty="0"/>
              <a:t>Predstavnik naročnika,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dirty="0"/>
              <a:t>član projektnega sveta</a:t>
            </a:r>
            <a:endParaRPr dirty="0"/>
          </a:p>
        </p:txBody>
      </p:sp>
      <p:sp>
        <p:nvSpPr>
          <p:cNvPr id="658" name="Google Shape;658;p48"/>
          <p:cNvSpPr txBox="1">
            <a:spLocks noGrp="1"/>
          </p:cNvSpPr>
          <p:nvPr>
            <p:ph type="title" idx="8"/>
          </p:nvPr>
        </p:nvSpPr>
        <p:spPr>
          <a:xfrm>
            <a:off x="3544350" y="3502195"/>
            <a:ext cx="2055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dirty="0"/>
              <a:t>Lojzka Hočevar</a:t>
            </a:r>
            <a:endParaRPr dirty="0"/>
          </a:p>
        </p:txBody>
      </p:sp>
      <p:sp>
        <p:nvSpPr>
          <p:cNvPr id="659" name="Google Shape;659;p48"/>
          <p:cNvSpPr txBox="1">
            <a:spLocks noGrp="1"/>
          </p:cNvSpPr>
          <p:nvPr>
            <p:ph type="subTitle" idx="9"/>
          </p:nvPr>
        </p:nvSpPr>
        <p:spPr>
          <a:xfrm>
            <a:off x="3371700" y="3949481"/>
            <a:ext cx="2400600" cy="62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dirty="0"/>
              <a:t>Tajnica</a:t>
            </a:r>
            <a:endParaRPr dirty="0"/>
          </a:p>
        </p:txBody>
      </p:sp>
      <p:sp>
        <p:nvSpPr>
          <p:cNvPr id="660" name="Google Shape;660;p48"/>
          <p:cNvSpPr txBox="1">
            <a:spLocks noGrp="1"/>
          </p:cNvSpPr>
          <p:nvPr>
            <p:ph type="title" idx="13"/>
          </p:nvPr>
        </p:nvSpPr>
        <p:spPr>
          <a:xfrm>
            <a:off x="6102400" y="3502195"/>
            <a:ext cx="2055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dirty="0"/>
              <a:t>Janez Janša</a:t>
            </a:r>
            <a:endParaRPr dirty="0"/>
          </a:p>
        </p:txBody>
      </p:sp>
      <p:sp>
        <p:nvSpPr>
          <p:cNvPr id="661" name="Google Shape;661;p48"/>
          <p:cNvSpPr txBox="1">
            <a:spLocks noGrp="1"/>
          </p:cNvSpPr>
          <p:nvPr>
            <p:ph type="subTitle" idx="14"/>
          </p:nvPr>
        </p:nvSpPr>
        <p:spPr>
          <a:xfrm>
            <a:off x="5929750" y="3949481"/>
            <a:ext cx="2400600" cy="62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dirty="0"/>
              <a:t>Projektant,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dirty="0"/>
              <a:t>član projektnega sveta</a:t>
            </a:r>
          </a:p>
        </p:txBody>
      </p:sp>
      <p:sp>
        <p:nvSpPr>
          <p:cNvPr id="15" name="Google Shape;649;p48">
            <a:extLst>
              <a:ext uri="{FF2B5EF4-FFF2-40B4-BE49-F238E27FC236}">
                <a16:creationId xmlns:a16="http://schemas.microsoft.com/office/drawing/2014/main" id="{DEC0BDEB-90F3-4558-847C-5961F0F27DC9}"/>
              </a:ext>
            </a:extLst>
          </p:cNvPr>
          <p:cNvSpPr txBox="1">
            <a:spLocks/>
          </p:cNvSpPr>
          <p:nvPr/>
        </p:nvSpPr>
        <p:spPr>
          <a:xfrm>
            <a:off x="596975" y="1750667"/>
            <a:ext cx="7950000" cy="44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Sarala"/>
              <a:buNone/>
              <a:defRPr sz="3500" b="1" i="0" u="none" strike="noStrike" cap="none">
                <a:solidFill>
                  <a:schemeClr val="dk1"/>
                </a:solidFill>
                <a:latin typeface="Sarala"/>
                <a:ea typeface="Sarala"/>
                <a:cs typeface="Sarala"/>
                <a:sym typeface="Saral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Sarala"/>
              <a:buNone/>
              <a:defRPr sz="2600" b="0" i="0" u="none" strike="noStrike" cap="none">
                <a:solidFill>
                  <a:schemeClr val="dk2"/>
                </a:solidFill>
                <a:latin typeface="Sarala"/>
                <a:ea typeface="Sarala"/>
                <a:cs typeface="Sarala"/>
                <a:sym typeface="Sarala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Sarala"/>
              <a:buNone/>
              <a:defRPr sz="2600" b="0" i="0" u="none" strike="noStrike" cap="none">
                <a:solidFill>
                  <a:schemeClr val="dk2"/>
                </a:solidFill>
                <a:latin typeface="Sarala"/>
                <a:ea typeface="Sarala"/>
                <a:cs typeface="Sarala"/>
                <a:sym typeface="Sarala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Sarala"/>
              <a:buNone/>
              <a:defRPr sz="2600" b="0" i="0" u="none" strike="noStrike" cap="none">
                <a:solidFill>
                  <a:schemeClr val="dk2"/>
                </a:solidFill>
                <a:latin typeface="Sarala"/>
                <a:ea typeface="Sarala"/>
                <a:cs typeface="Sarala"/>
                <a:sym typeface="Sarala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Sarala"/>
              <a:buNone/>
              <a:defRPr sz="2600" b="0" i="0" u="none" strike="noStrike" cap="none">
                <a:solidFill>
                  <a:schemeClr val="dk2"/>
                </a:solidFill>
                <a:latin typeface="Sarala"/>
                <a:ea typeface="Sarala"/>
                <a:cs typeface="Sarala"/>
                <a:sym typeface="Sarala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Sarala"/>
              <a:buNone/>
              <a:defRPr sz="2600" b="0" i="0" u="none" strike="noStrike" cap="none">
                <a:solidFill>
                  <a:schemeClr val="dk2"/>
                </a:solidFill>
                <a:latin typeface="Sarala"/>
                <a:ea typeface="Sarala"/>
                <a:cs typeface="Sarala"/>
                <a:sym typeface="Sarala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Sarala"/>
              <a:buNone/>
              <a:defRPr sz="2600" b="0" i="0" u="none" strike="noStrike" cap="none">
                <a:solidFill>
                  <a:schemeClr val="dk2"/>
                </a:solidFill>
                <a:latin typeface="Sarala"/>
                <a:ea typeface="Sarala"/>
                <a:cs typeface="Sarala"/>
                <a:sym typeface="Sarala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Sarala"/>
              <a:buNone/>
              <a:defRPr sz="2600" b="0" i="0" u="none" strike="noStrike" cap="none">
                <a:solidFill>
                  <a:schemeClr val="dk2"/>
                </a:solidFill>
                <a:latin typeface="Sarala"/>
                <a:ea typeface="Sarala"/>
                <a:cs typeface="Sarala"/>
                <a:sym typeface="Sarala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Sarala"/>
              <a:buNone/>
              <a:defRPr sz="2600" b="0" i="0" u="none" strike="noStrike" cap="none">
                <a:solidFill>
                  <a:schemeClr val="dk2"/>
                </a:solidFill>
                <a:latin typeface="Sarala"/>
                <a:ea typeface="Sarala"/>
                <a:cs typeface="Sarala"/>
                <a:sym typeface="Sarala"/>
              </a:defRPr>
            </a:lvl9pPr>
          </a:lstStyle>
          <a:p>
            <a:r>
              <a:rPr lang="sl-SI" sz="1400" dirty="0"/>
              <a:t>PREDSTAVNIKI IZVAJALCA</a:t>
            </a:r>
            <a:endParaRPr lang="sl-SI" sz="1400" dirty="0">
              <a:solidFill>
                <a:schemeClr val="lt1"/>
              </a:solidFill>
            </a:endParaRPr>
          </a:p>
        </p:txBody>
      </p:sp>
      <p:sp>
        <p:nvSpPr>
          <p:cNvPr id="16" name="Google Shape;654;p48">
            <a:extLst>
              <a:ext uri="{FF2B5EF4-FFF2-40B4-BE49-F238E27FC236}">
                <a16:creationId xmlns:a16="http://schemas.microsoft.com/office/drawing/2014/main" id="{D713164D-C2CC-448D-96A9-CB12024E61C6}"/>
              </a:ext>
            </a:extLst>
          </p:cNvPr>
          <p:cNvSpPr txBox="1">
            <a:spLocks/>
          </p:cNvSpPr>
          <p:nvPr/>
        </p:nvSpPr>
        <p:spPr>
          <a:xfrm>
            <a:off x="6900850" y="2223522"/>
            <a:ext cx="2055300" cy="44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arala"/>
              <a:buNone/>
              <a:defRPr sz="1800" b="1" i="0" u="none" strike="noStrike" cap="none">
                <a:solidFill>
                  <a:schemeClr val="lt1"/>
                </a:solidFill>
                <a:latin typeface="Sarala"/>
                <a:ea typeface="Sarala"/>
                <a:cs typeface="Sarala"/>
                <a:sym typeface="Saral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Sarala"/>
              <a:buNone/>
              <a:defRPr sz="1800" b="0" i="0" u="none" strike="noStrike" cap="none">
                <a:solidFill>
                  <a:schemeClr val="dk2"/>
                </a:solidFill>
                <a:latin typeface="Sarala"/>
                <a:ea typeface="Sarala"/>
                <a:cs typeface="Sarala"/>
                <a:sym typeface="Sarala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Sarala"/>
              <a:buNone/>
              <a:defRPr sz="1800" b="0" i="0" u="none" strike="noStrike" cap="none">
                <a:solidFill>
                  <a:schemeClr val="dk2"/>
                </a:solidFill>
                <a:latin typeface="Sarala"/>
                <a:ea typeface="Sarala"/>
                <a:cs typeface="Sarala"/>
                <a:sym typeface="Sarala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Sarala"/>
              <a:buNone/>
              <a:defRPr sz="1800" b="0" i="0" u="none" strike="noStrike" cap="none">
                <a:solidFill>
                  <a:schemeClr val="dk2"/>
                </a:solidFill>
                <a:latin typeface="Sarala"/>
                <a:ea typeface="Sarala"/>
                <a:cs typeface="Sarala"/>
                <a:sym typeface="Sarala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Sarala"/>
              <a:buNone/>
              <a:defRPr sz="1800" b="0" i="0" u="none" strike="noStrike" cap="none">
                <a:solidFill>
                  <a:schemeClr val="dk2"/>
                </a:solidFill>
                <a:latin typeface="Sarala"/>
                <a:ea typeface="Sarala"/>
                <a:cs typeface="Sarala"/>
                <a:sym typeface="Sarala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Sarala"/>
              <a:buNone/>
              <a:defRPr sz="1800" b="0" i="0" u="none" strike="noStrike" cap="none">
                <a:solidFill>
                  <a:schemeClr val="dk2"/>
                </a:solidFill>
                <a:latin typeface="Sarala"/>
                <a:ea typeface="Sarala"/>
                <a:cs typeface="Sarala"/>
                <a:sym typeface="Sarala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Sarala"/>
              <a:buNone/>
              <a:defRPr sz="1800" b="0" i="0" u="none" strike="noStrike" cap="none">
                <a:solidFill>
                  <a:schemeClr val="dk2"/>
                </a:solidFill>
                <a:latin typeface="Sarala"/>
                <a:ea typeface="Sarala"/>
                <a:cs typeface="Sarala"/>
                <a:sym typeface="Sarala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Sarala"/>
              <a:buNone/>
              <a:defRPr sz="1800" b="0" i="0" u="none" strike="noStrike" cap="none">
                <a:solidFill>
                  <a:schemeClr val="dk2"/>
                </a:solidFill>
                <a:latin typeface="Sarala"/>
                <a:ea typeface="Sarala"/>
                <a:cs typeface="Sarala"/>
                <a:sym typeface="Sarala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Sarala"/>
              <a:buNone/>
              <a:defRPr sz="1800" b="0" i="0" u="none" strike="noStrike" cap="none">
                <a:solidFill>
                  <a:schemeClr val="dk2"/>
                </a:solidFill>
                <a:latin typeface="Sarala"/>
                <a:ea typeface="Sarala"/>
                <a:cs typeface="Sarala"/>
                <a:sym typeface="Sarala"/>
              </a:defRPr>
            </a:lvl9pPr>
          </a:lstStyle>
          <a:p>
            <a:r>
              <a:rPr lang="sl-SI" dirty="0"/>
              <a:t>Marija Kovač</a:t>
            </a:r>
          </a:p>
        </p:txBody>
      </p:sp>
      <p:sp>
        <p:nvSpPr>
          <p:cNvPr id="17" name="Google Shape;655;p48">
            <a:extLst>
              <a:ext uri="{FF2B5EF4-FFF2-40B4-BE49-F238E27FC236}">
                <a16:creationId xmlns:a16="http://schemas.microsoft.com/office/drawing/2014/main" id="{72D547D3-1B8F-44EE-8AA9-811B3FBFE671}"/>
              </a:ext>
            </a:extLst>
          </p:cNvPr>
          <p:cNvSpPr txBox="1">
            <a:spLocks/>
          </p:cNvSpPr>
          <p:nvPr/>
        </p:nvSpPr>
        <p:spPr>
          <a:xfrm>
            <a:off x="6728200" y="2670795"/>
            <a:ext cx="2400600" cy="6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None/>
              <a:defRPr sz="1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Montserrat"/>
              <a:buNone/>
              <a:defRPr sz="21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Montserrat"/>
              <a:buNone/>
              <a:defRPr sz="21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Montserrat"/>
              <a:buNone/>
              <a:defRPr sz="21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Montserrat"/>
              <a:buNone/>
              <a:defRPr sz="21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Montserrat"/>
              <a:buNone/>
              <a:defRPr sz="21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Montserrat"/>
              <a:buNone/>
              <a:defRPr sz="21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Montserrat"/>
              <a:buNone/>
              <a:defRPr sz="21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Montserrat"/>
              <a:buNone/>
              <a:defRPr sz="21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indent="0"/>
            <a:r>
              <a:rPr lang="sl-SI" dirty="0"/>
              <a:t>Tester</a:t>
            </a:r>
            <a:endParaRPr lang="en-US" dirty="0"/>
          </a:p>
        </p:txBody>
      </p:sp>
      <p:sp>
        <p:nvSpPr>
          <p:cNvPr id="18" name="Google Shape;649;p48">
            <a:extLst>
              <a:ext uri="{FF2B5EF4-FFF2-40B4-BE49-F238E27FC236}">
                <a16:creationId xmlns:a16="http://schemas.microsoft.com/office/drawing/2014/main" id="{C95A81A6-F910-47D2-A48E-01F6298F54E4}"/>
              </a:ext>
            </a:extLst>
          </p:cNvPr>
          <p:cNvSpPr txBox="1">
            <a:spLocks/>
          </p:cNvSpPr>
          <p:nvPr/>
        </p:nvSpPr>
        <p:spPr>
          <a:xfrm>
            <a:off x="596975" y="3118395"/>
            <a:ext cx="7950000" cy="44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Sarala"/>
              <a:buNone/>
              <a:defRPr sz="3500" b="1" i="0" u="none" strike="noStrike" cap="none">
                <a:solidFill>
                  <a:schemeClr val="dk1"/>
                </a:solidFill>
                <a:latin typeface="Sarala"/>
                <a:ea typeface="Sarala"/>
                <a:cs typeface="Sarala"/>
                <a:sym typeface="Saral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Sarala"/>
              <a:buNone/>
              <a:defRPr sz="2600" b="0" i="0" u="none" strike="noStrike" cap="none">
                <a:solidFill>
                  <a:schemeClr val="dk2"/>
                </a:solidFill>
                <a:latin typeface="Sarala"/>
                <a:ea typeface="Sarala"/>
                <a:cs typeface="Sarala"/>
                <a:sym typeface="Sarala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Sarala"/>
              <a:buNone/>
              <a:defRPr sz="2600" b="0" i="0" u="none" strike="noStrike" cap="none">
                <a:solidFill>
                  <a:schemeClr val="dk2"/>
                </a:solidFill>
                <a:latin typeface="Sarala"/>
                <a:ea typeface="Sarala"/>
                <a:cs typeface="Sarala"/>
                <a:sym typeface="Sarala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Sarala"/>
              <a:buNone/>
              <a:defRPr sz="2600" b="0" i="0" u="none" strike="noStrike" cap="none">
                <a:solidFill>
                  <a:schemeClr val="dk2"/>
                </a:solidFill>
                <a:latin typeface="Sarala"/>
                <a:ea typeface="Sarala"/>
                <a:cs typeface="Sarala"/>
                <a:sym typeface="Sarala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Sarala"/>
              <a:buNone/>
              <a:defRPr sz="2600" b="0" i="0" u="none" strike="noStrike" cap="none">
                <a:solidFill>
                  <a:schemeClr val="dk2"/>
                </a:solidFill>
                <a:latin typeface="Sarala"/>
                <a:ea typeface="Sarala"/>
                <a:cs typeface="Sarala"/>
                <a:sym typeface="Sarala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Sarala"/>
              <a:buNone/>
              <a:defRPr sz="2600" b="0" i="0" u="none" strike="noStrike" cap="none">
                <a:solidFill>
                  <a:schemeClr val="dk2"/>
                </a:solidFill>
                <a:latin typeface="Sarala"/>
                <a:ea typeface="Sarala"/>
                <a:cs typeface="Sarala"/>
                <a:sym typeface="Sarala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Sarala"/>
              <a:buNone/>
              <a:defRPr sz="2600" b="0" i="0" u="none" strike="noStrike" cap="none">
                <a:solidFill>
                  <a:schemeClr val="dk2"/>
                </a:solidFill>
                <a:latin typeface="Sarala"/>
                <a:ea typeface="Sarala"/>
                <a:cs typeface="Sarala"/>
                <a:sym typeface="Sarala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Sarala"/>
              <a:buNone/>
              <a:defRPr sz="2600" b="0" i="0" u="none" strike="noStrike" cap="none">
                <a:solidFill>
                  <a:schemeClr val="dk2"/>
                </a:solidFill>
                <a:latin typeface="Sarala"/>
                <a:ea typeface="Sarala"/>
                <a:cs typeface="Sarala"/>
                <a:sym typeface="Sarala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Sarala"/>
              <a:buNone/>
              <a:defRPr sz="2600" b="0" i="0" u="none" strike="noStrike" cap="none">
                <a:solidFill>
                  <a:schemeClr val="dk2"/>
                </a:solidFill>
                <a:latin typeface="Sarala"/>
                <a:ea typeface="Sarala"/>
                <a:cs typeface="Sarala"/>
                <a:sym typeface="Sarala"/>
              </a:defRPr>
            </a:lvl9pPr>
          </a:lstStyle>
          <a:p>
            <a:r>
              <a:rPr lang="sl-SI" sz="1400" dirty="0"/>
              <a:t>PREDSTAVNIKI NAROČNIKA</a:t>
            </a:r>
            <a:endParaRPr lang="sl-SI" sz="1400" dirty="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44266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p42"/>
          <p:cNvSpPr txBox="1">
            <a:spLocks noGrp="1"/>
          </p:cNvSpPr>
          <p:nvPr>
            <p:ph type="title" idx="2"/>
          </p:nvPr>
        </p:nvSpPr>
        <p:spPr>
          <a:xfrm>
            <a:off x="4718450" y="625650"/>
            <a:ext cx="4270649" cy="1975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sz="4800" dirty="0"/>
              <a:t>HVALA ZA POZORNOST</a:t>
            </a:r>
            <a:endParaRPr sz="4800" dirty="0"/>
          </a:p>
        </p:txBody>
      </p:sp>
      <p:sp>
        <p:nvSpPr>
          <p:cNvPr id="522" name="Google Shape;522;p42"/>
          <p:cNvSpPr txBox="1">
            <a:spLocks noGrp="1"/>
          </p:cNvSpPr>
          <p:nvPr>
            <p:ph type="title"/>
          </p:nvPr>
        </p:nvSpPr>
        <p:spPr>
          <a:xfrm>
            <a:off x="4836124" y="2662437"/>
            <a:ext cx="4035300" cy="662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sz="1600" dirty="0"/>
              <a:t>ČAS ZA VPRAŠANJA IN DISKUSIJO</a:t>
            </a:r>
            <a:endParaRPr sz="1600" dirty="0"/>
          </a:p>
        </p:txBody>
      </p:sp>
      <p:pic>
        <p:nvPicPr>
          <p:cNvPr id="524" name="Google Shape;524;p42"/>
          <p:cNvPicPr preferRelativeResize="0"/>
          <p:nvPr/>
        </p:nvPicPr>
        <p:blipFill rotWithShape="1">
          <a:blip r:embed="rId3">
            <a:alphaModFix/>
          </a:blip>
          <a:srcRect l="18450" t="13355" r="11423" b="14488"/>
          <a:stretch/>
        </p:blipFill>
        <p:spPr>
          <a:xfrm>
            <a:off x="641772" y="751575"/>
            <a:ext cx="3714226" cy="38217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8"/>
          <p:cNvSpPr txBox="1">
            <a:spLocks noGrp="1"/>
          </p:cNvSpPr>
          <p:nvPr>
            <p:ph type="title" idx="21"/>
          </p:nvPr>
        </p:nvSpPr>
        <p:spPr>
          <a:xfrm>
            <a:off x="596975" y="655216"/>
            <a:ext cx="79500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dirty="0">
                <a:solidFill>
                  <a:schemeClr val="accent6"/>
                </a:solidFill>
              </a:rPr>
              <a:t>Dnevni red</a:t>
            </a:r>
            <a:endParaRPr dirty="0">
              <a:solidFill>
                <a:schemeClr val="accent1"/>
              </a:solidFill>
            </a:endParaRPr>
          </a:p>
        </p:txBody>
      </p:sp>
      <p:sp>
        <p:nvSpPr>
          <p:cNvPr id="209" name="Google Shape;209;p28"/>
          <p:cNvSpPr txBox="1">
            <a:spLocks noGrp="1"/>
          </p:cNvSpPr>
          <p:nvPr>
            <p:ph type="title"/>
          </p:nvPr>
        </p:nvSpPr>
        <p:spPr>
          <a:xfrm>
            <a:off x="661250" y="2573524"/>
            <a:ext cx="24006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dirty="0"/>
              <a:t>VSEBINA PROJEKTA</a:t>
            </a:r>
            <a:endParaRPr dirty="0"/>
          </a:p>
        </p:txBody>
      </p:sp>
      <p:sp>
        <p:nvSpPr>
          <p:cNvPr id="211" name="Google Shape;211;p28"/>
          <p:cNvSpPr txBox="1">
            <a:spLocks noGrp="1"/>
          </p:cNvSpPr>
          <p:nvPr>
            <p:ph type="title" idx="2"/>
          </p:nvPr>
        </p:nvSpPr>
        <p:spPr>
          <a:xfrm>
            <a:off x="970850" y="2239374"/>
            <a:ext cx="1781400" cy="37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01</a:t>
            </a:r>
            <a:endParaRPr/>
          </a:p>
        </p:txBody>
      </p:sp>
      <p:sp>
        <p:nvSpPr>
          <p:cNvPr id="212" name="Google Shape;212;p28"/>
          <p:cNvSpPr txBox="1">
            <a:spLocks noGrp="1"/>
          </p:cNvSpPr>
          <p:nvPr>
            <p:ph type="title" idx="3"/>
          </p:nvPr>
        </p:nvSpPr>
        <p:spPr>
          <a:xfrm>
            <a:off x="3371700" y="2573524"/>
            <a:ext cx="24006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dirty="0"/>
              <a:t>CILJI PROJEKTA</a:t>
            </a:r>
            <a:endParaRPr dirty="0"/>
          </a:p>
        </p:txBody>
      </p:sp>
      <p:sp>
        <p:nvSpPr>
          <p:cNvPr id="214" name="Google Shape;214;p28"/>
          <p:cNvSpPr txBox="1">
            <a:spLocks noGrp="1"/>
          </p:cNvSpPr>
          <p:nvPr>
            <p:ph type="title" idx="5"/>
          </p:nvPr>
        </p:nvSpPr>
        <p:spPr>
          <a:xfrm>
            <a:off x="3681300" y="2239374"/>
            <a:ext cx="1781400" cy="37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02</a:t>
            </a:r>
            <a:endParaRPr/>
          </a:p>
        </p:txBody>
      </p:sp>
      <p:sp>
        <p:nvSpPr>
          <p:cNvPr id="215" name="Google Shape;215;p28"/>
          <p:cNvSpPr txBox="1">
            <a:spLocks noGrp="1"/>
          </p:cNvSpPr>
          <p:nvPr>
            <p:ph type="title" idx="6"/>
          </p:nvPr>
        </p:nvSpPr>
        <p:spPr>
          <a:xfrm>
            <a:off x="6082150" y="2573524"/>
            <a:ext cx="24006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dirty="0"/>
              <a:t>IZDELKI PROJEKTA</a:t>
            </a:r>
            <a:endParaRPr dirty="0"/>
          </a:p>
        </p:txBody>
      </p:sp>
      <p:sp>
        <p:nvSpPr>
          <p:cNvPr id="217" name="Google Shape;217;p28"/>
          <p:cNvSpPr txBox="1">
            <a:spLocks noGrp="1"/>
          </p:cNvSpPr>
          <p:nvPr>
            <p:ph type="title" idx="8"/>
          </p:nvPr>
        </p:nvSpPr>
        <p:spPr>
          <a:xfrm>
            <a:off x="6391750" y="2239374"/>
            <a:ext cx="1781400" cy="37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03</a:t>
            </a:r>
            <a:endParaRPr/>
          </a:p>
        </p:txBody>
      </p:sp>
      <p:sp>
        <p:nvSpPr>
          <p:cNvPr id="218" name="Google Shape;218;p28"/>
          <p:cNvSpPr txBox="1">
            <a:spLocks noGrp="1"/>
          </p:cNvSpPr>
          <p:nvPr>
            <p:ph type="title" idx="9"/>
          </p:nvPr>
        </p:nvSpPr>
        <p:spPr>
          <a:xfrm>
            <a:off x="596975" y="3836962"/>
            <a:ext cx="271045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dirty="0"/>
              <a:t>WBS IN TERMINSKI PLAN</a:t>
            </a:r>
            <a:endParaRPr dirty="0"/>
          </a:p>
        </p:txBody>
      </p:sp>
      <p:sp>
        <p:nvSpPr>
          <p:cNvPr id="220" name="Google Shape;220;p28"/>
          <p:cNvSpPr txBox="1">
            <a:spLocks noGrp="1"/>
          </p:cNvSpPr>
          <p:nvPr>
            <p:ph type="title" idx="14"/>
          </p:nvPr>
        </p:nvSpPr>
        <p:spPr>
          <a:xfrm>
            <a:off x="970850" y="3502812"/>
            <a:ext cx="1781400" cy="37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04</a:t>
            </a:r>
            <a:endParaRPr/>
          </a:p>
        </p:txBody>
      </p:sp>
      <p:sp>
        <p:nvSpPr>
          <p:cNvPr id="221" name="Google Shape;221;p28"/>
          <p:cNvSpPr txBox="1">
            <a:spLocks noGrp="1"/>
          </p:cNvSpPr>
          <p:nvPr>
            <p:ph type="title" idx="15"/>
          </p:nvPr>
        </p:nvSpPr>
        <p:spPr>
          <a:xfrm>
            <a:off x="3371700" y="3836962"/>
            <a:ext cx="24006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dirty="0"/>
              <a:t>MEJNIKI</a:t>
            </a:r>
            <a:endParaRPr dirty="0"/>
          </a:p>
        </p:txBody>
      </p:sp>
      <p:sp>
        <p:nvSpPr>
          <p:cNvPr id="223" name="Google Shape;223;p28"/>
          <p:cNvSpPr txBox="1">
            <a:spLocks noGrp="1"/>
          </p:cNvSpPr>
          <p:nvPr>
            <p:ph type="title" idx="17"/>
          </p:nvPr>
        </p:nvSpPr>
        <p:spPr>
          <a:xfrm>
            <a:off x="3681300" y="3502812"/>
            <a:ext cx="1781400" cy="37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05</a:t>
            </a:r>
            <a:endParaRPr/>
          </a:p>
        </p:txBody>
      </p:sp>
      <p:sp>
        <p:nvSpPr>
          <p:cNvPr id="224" name="Google Shape;224;p28"/>
          <p:cNvSpPr txBox="1">
            <a:spLocks noGrp="1"/>
          </p:cNvSpPr>
          <p:nvPr>
            <p:ph type="title" idx="18"/>
          </p:nvPr>
        </p:nvSpPr>
        <p:spPr>
          <a:xfrm>
            <a:off x="6082150" y="3836962"/>
            <a:ext cx="24006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dirty="0"/>
              <a:t>PROJEKTNA EKIPA</a:t>
            </a:r>
            <a:endParaRPr dirty="0"/>
          </a:p>
        </p:txBody>
      </p:sp>
      <p:sp>
        <p:nvSpPr>
          <p:cNvPr id="226" name="Google Shape;226;p28"/>
          <p:cNvSpPr txBox="1">
            <a:spLocks noGrp="1"/>
          </p:cNvSpPr>
          <p:nvPr>
            <p:ph type="title" idx="20"/>
          </p:nvPr>
        </p:nvSpPr>
        <p:spPr>
          <a:xfrm>
            <a:off x="6391750" y="3502812"/>
            <a:ext cx="1781400" cy="37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06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29"/>
          <p:cNvSpPr txBox="1">
            <a:spLocks noGrp="1"/>
          </p:cNvSpPr>
          <p:nvPr>
            <p:ph type="title"/>
          </p:nvPr>
        </p:nvSpPr>
        <p:spPr>
          <a:xfrm>
            <a:off x="609946" y="564207"/>
            <a:ext cx="2852671" cy="11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dirty="0">
                <a:solidFill>
                  <a:schemeClr val="dk1"/>
                </a:solidFill>
              </a:rPr>
              <a:t>PODJETJE</a:t>
            </a:r>
            <a:r>
              <a:rPr lang="en" dirty="0"/>
              <a:t> </a:t>
            </a:r>
            <a:r>
              <a:rPr lang="sl-SI" dirty="0">
                <a:solidFill>
                  <a:schemeClr val="accent1"/>
                </a:solidFill>
              </a:rPr>
              <a:t>RENTOFFICE</a:t>
            </a:r>
            <a:endParaRPr dirty="0">
              <a:solidFill>
                <a:schemeClr val="accent1"/>
              </a:solidFill>
            </a:endParaRPr>
          </a:p>
        </p:txBody>
      </p:sp>
      <p:sp>
        <p:nvSpPr>
          <p:cNvPr id="233" name="Google Shape;233;p29"/>
          <p:cNvSpPr txBox="1">
            <a:spLocks noGrp="1"/>
          </p:cNvSpPr>
          <p:nvPr>
            <p:ph type="subTitle" idx="1"/>
          </p:nvPr>
        </p:nvSpPr>
        <p:spPr>
          <a:xfrm>
            <a:off x="609958" y="1673801"/>
            <a:ext cx="2290200" cy="206720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lvl="0" indent="-285750" algn="l" rtl="0"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 panose="020B0604020202020204" pitchFamily="34" charset="0"/>
              <a:buChar char="•"/>
            </a:pPr>
            <a:r>
              <a:rPr lang="sl-SI" dirty="0"/>
              <a:t>Vodenje najema pisarniških prostorov</a:t>
            </a:r>
          </a:p>
          <a:p>
            <a:pPr marL="285750" lvl="0" indent="-285750" algn="l" rtl="0"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 panose="020B0604020202020204" pitchFamily="34" charset="0"/>
              <a:buChar char="•"/>
            </a:pPr>
            <a:r>
              <a:rPr lang="sl-SI" dirty="0"/>
              <a:t>Vodilni v regiji</a:t>
            </a:r>
          </a:p>
          <a:p>
            <a:pPr marL="285750" lvl="0" indent="-285750" algn="l" rtl="0"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 panose="020B0604020202020204" pitchFamily="34" charset="0"/>
              <a:buChar char="•"/>
            </a:pPr>
            <a:r>
              <a:rPr lang="sl-SI" dirty="0"/>
              <a:t>V zadnjem času povečano število strank</a:t>
            </a:r>
          </a:p>
          <a:p>
            <a:pPr marL="285750" lvl="0" indent="-285750" algn="l" rtl="0"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 panose="020B0604020202020204" pitchFamily="34" charset="0"/>
              <a:buChar char="•"/>
            </a:pPr>
            <a:endParaRPr dirty="0"/>
          </a:p>
        </p:txBody>
      </p:sp>
      <p:sp>
        <p:nvSpPr>
          <p:cNvPr id="234" name="Google Shape;234;p29"/>
          <p:cNvSpPr/>
          <p:nvPr/>
        </p:nvSpPr>
        <p:spPr>
          <a:xfrm>
            <a:off x="713225" y="4776850"/>
            <a:ext cx="6140700" cy="366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5" name="Google Shape;235;p29"/>
          <p:cNvSpPr/>
          <p:nvPr/>
        </p:nvSpPr>
        <p:spPr>
          <a:xfrm>
            <a:off x="6853800" y="0"/>
            <a:ext cx="2290200" cy="723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478B3EBF-55B8-4500-A2B7-6214CC4813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3335" y="1776090"/>
            <a:ext cx="5990666" cy="33673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35"/>
          <p:cNvSpPr txBox="1">
            <a:spLocks noGrp="1"/>
          </p:cNvSpPr>
          <p:nvPr>
            <p:ph type="title" idx="4"/>
          </p:nvPr>
        </p:nvSpPr>
        <p:spPr>
          <a:xfrm>
            <a:off x="596975" y="655216"/>
            <a:ext cx="79500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dirty="0"/>
              <a:t>VSEBINA IN CILJI PROJEKTA</a:t>
            </a:r>
            <a:endParaRPr dirty="0">
              <a:solidFill>
                <a:schemeClr val="accent1"/>
              </a:solidFill>
            </a:endParaRPr>
          </a:p>
        </p:txBody>
      </p:sp>
      <p:sp>
        <p:nvSpPr>
          <p:cNvPr id="304" name="Google Shape;304;p35"/>
          <p:cNvSpPr txBox="1">
            <a:spLocks noGrp="1"/>
          </p:cNvSpPr>
          <p:nvPr>
            <p:ph type="title"/>
          </p:nvPr>
        </p:nvSpPr>
        <p:spPr>
          <a:xfrm>
            <a:off x="1084924" y="2747263"/>
            <a:ext cx="24006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dirty="0"/>
              <a:t>Trenutno</a:t>
            </a:r>
            <a:endParaRPr dirty="0"/>
          </a:p>
        </p:txBody>
      </p:sp>
      <p:sp>
        <p:nvSpPr>
          <p:cNvPr id="305" name="Google Shape;305;p35"/>
          <p:cNvSpPr txBox="1">
            <a:spLocks noGrp="1"/>
          </p:cNvSpPr>
          <p:nvPr>
            <p:ph type="subTitle" idx="1"/>
          </p:nvPr>
        </p:nvSpPr>
        <p:spPr>
          <a:xfrm>
            <a:off x="1316974" y="3216154"/>
            <a:ext cx="2400600" cy="138662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l-SI" sz="1400" dirty="0"/>
              <a:t>Zastarelo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l-SI" sz="1400" dirty="0"/>
              <a:t>Zamudno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l-SI" sz="1400" dirty="0"/>
              <a:t>Ni </a:t>
            </a:r>
            <a:r>
              <a:rPr lang="sl-SI" sz="1400" dirty="0" err="1"/>
              <a:t>skalabilnosti</a:t>
            </a:r>
            <a:endParaRPr lang="sl-SI" sz="1400" dirty="0"/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l-SI" sz="1400" dirty="0"/>
              <a:t>Varnostne pomanjkljivosti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l-SI" sz="1400" dirty="0"/>
              <a:t>Omejeno</a:t>
            </a:r>
            <a:endParaRPr sz="1400" dirty="0"/>
          </a:p>
        </p:txBody>
      </p:sp>
      <p:sp>
        <p:nvSpPr>
          <p:cNvPr id="306" name="Google Shape;306;p35"/>
          <p:cNvSpPr txBox="1">
            <a:spLocks noGrp="1"/>
          </p:cNvSpPr>
          <p:nvPr>
            <p:ph type="title" idx="2"/>
          </p:nvPr>
        </p:nvSpPr>
        <p:spPr>
          <a:xfrm>
            <a:off x="5653500" y="2747263"/>
            <a:ext cx="24006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dirty="0"/>
              <a:t>Cilj</a:t>
            </a:r>
            <a:endParaRPr dirty="0"/>
          </a:p>
        </p:txBody>
      </p:sp>
      <p:sp>
        <p:nvSpPr>
          <p:cNvPr id="307" name="Google Shape;307;p35"/>
          <p:cNvSpPr txBox="1">
            <a:spLocks noGrp="1"/>
          </p:cNvSpPr>
          <p:nvPr>
            <p:ph type="subTitle" idx="3"/>
          </p:nvPr>
        </p:nvSpPr>
        <p:spPr>
          <a:xfrm>
            <a:off x="5653500" y="3216154"/>
            <a:ext cx="2400600" cy="98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l-SI" sz="1400" dirty="0"/>
              <a:t>Intuitiven uporabniški vmesnik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l-SI" sz="1400" dirty="0"/>
              <a:t>Dobro dokumentiran sistem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l-SI" sz="1400" dirty="0" err="1"/>
              <a:t>Performančna</a:t>
            </a:r>
            <a:r>
              <a:rPr lang="sl-SI" sz="1400" dirty="0"/>
              <a:t> nadgradnja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sl-SI" sz="1400" dirty="0"/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sz="1400" dirty="0"/>
          </a:p>
        </p:txBody>
      </p:sp>
      <p:grpSp>
        <p:nvGrpSpPr>
          <p:cNvPr id="308" name="Google Shape;308;p35"/>
          <p:cNvGrpSpPr/>
          <p:nvPr/>
        </p:nvGrpSpPr>
        <p:grpSpPr>
          <a:xfrm>
            <a:off x="1849200" y="1762925"/>
            <a:ext cx="882300" cy="882300"/>
            <a:chOff x="1849200" y="1991525"/>
            <a:chExt cx="882300" cy="882300"/>
          </a:xfrm>
        </p:grpSpPr>
        <p:sp>
          <p:nvSpPr>
            <p:cNvPr id="309" name="Google Shape;309;p35"/>
            <p:cNvSpPr/>
            <p:nvPr/>
          </p:nvSpPr>
          <p:spPr>
            <a:xfrm>
              <a:off x="1849200" y="1991525"/>
              <a:ext cx="882300" cy="882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10" name="Google Shape;310;p35"/>
            <p:cNvGrpSpPr/>
            <p:nvPr/>
          </p:nvGrpSpPr>
          <p:grpSpPr>
            <a:xfrm>
              <a:off x="2029436" y="2172050"/>
              <a:ext cx="522498" cy="521209"/>
              <a:chOff x="6553275" y="3604550"/>
              <a:chExt cx="296975" cy="296175"/>
            </a:xfrm>
          </p:grpSpPr>
          <p:sp>
            <p:nvSpPr>
              <p:cNvPr id="311" name="Google Shape;311;p35"/>
              <p:cNvSpPr/>
              <p:nvPr/>
            </p:nvSpPr>
            <p:spPr>
              <a:xfrm>
                <a:off x="6657250" y="3604550"/>
                <a:ext cx="86650" cy="86650"/>
              </a:xfrm>
              <a:custGeom>
                <a:avLst/>
                <a:gdLst/>
                <a:ahLst/>
                <a:cxnLst/>
                <a:rect l="l" t="t" r="r" b="b"/>
                <a:pathLst>
                  <a:path w="3466" h="3466" extrusionOk="0">
                    <a:moveTo>
                      <a:pt x="1733" y="0"/>
                    </a:moveTo>
                    <a:cubicBezTo>
                      <a:pt x="788" y="0"/>
                      <a:pt x="0" y="788"/>
                      <a:pt x="0" y="1733"/>
                    </a:cubicBezTo>
                    <a:cubicBezTo>
                      <a:pt x="0" y="2678"/>
                      <a:pt x="788" y="3466"/>
                      <a:pt x="1733" y="3466"/>
                    </a:cubicBezTo>
                    <a:cubicBezTo>
                      <a:pt x="2678" y="3466"/>
                      <a:pt x="3466" y="2678"/>
                      <a:pt x="3466" y="1733"/>
                    </a:cubicBezTo>
                    <a:cubicBezTo>
                      <a:pt x="3466" y="788"/>
                      <a:pt x="2678" y="0"/>
                      <a:pt x="173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" name="Google Shape;312;p35"/>
              <p:cNvSpPr/>
              <p:nvPr/>
            </p:nvSpPr>
            <p:spPr>
              <a:xfrm>
                <a:off x="6553275" y="3777825"/>
                <a:ext cx="296975" cy="122900"/>
              </a:xfrm>
              <a:custGeom>
                <a:avLst/>
                <a:gdLst/>
                <a:ahLst/>
                <a:cxnLst/>
                <a:rect l="l" t="t" r="r" b="b"/>
                <a:pathLst>
                  <a:path w="11879" h="4916" extrusionOk="0">
                    <a:moveTo>
                      <a:pt x="694" y="0"/>
                    </a:moveTo>
                    <a:cubicBezTo>
                      <a:pt x="316" y="0"/>
                      <a:pt x="1" y="315"/>
                      <a:pt x="1" y="693"/>
                    </a:cubicBezTo>
                    <a:cubicBezTo>
                      <a:pt x="1" y="1103"/>
                      <a:pt x="316" y="1418"/>
                      <a:pt x="694" y="1418"/>
                    </a:cubicBezTo>
                    <a:lnTo>
                      <a:pt x="694" y="4569"/>
                    </a:lnTo>
                    <a:cubicBezTo>
                      <a:pt x="694" y="4758"/>
                      <a:pt x="851" y="4915"/>
                      <a:pt x="1040" y="4915"/>
                    </a:cubicBezTo>
                    <a:lnTo>
                      <a:pt x="10807" y="4915"/>
                    </a:lnTo>
                    <a:cubicBezTo>
                      <a:pt x="11028" y="4915"/>
                      <a:pt x="11185" y="4758"/>
                      <a:pt x="11185" y="4569"/>
                    </a:cubicBezTo>
                    <a:lnTo>
                      <a:pt x="11185" y="1418"/>
                    </a:lnTo>
                    <a:cubicBezTo>
                      <a:pt x="11563" y="1418"/>
                      <a:pt x="11878" y="1103"/>
                      <a:pt x="11878" y="693"/>
                    </a:cubicBezTo>
                    <a:cubicBezTo>
                      <a:pt x="11815" y="315"/>
                      <a:pt x="11500" y="0"/>
                      <a:pt x="1112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" name="Google Shape;313;p35"/>
              <p:cNvSpPr/>
              <p:nvPr/>
            </p:nvSpPr>
            <p:spPr>
              <a:xfrm>
                <a:off x="6755700" y="3640000"/>
                <a:ext cx="74850" cy="121300"/>
              </a:xfrm>
              <a:custGeom>
                <a:avLst/>
                <a:gdLst/>
                <a:ahLst/>
                <a:cxnLst/>
                <a:rect l="l" t="t" r="r" b="b"/>
                <a:pathLst>
                  <a:path w="2994" h="4852" extrusionOk="0">
                    <a:moveTo>
                      <a:pt x="190" y="0"/>
                    </a:moveTo>
                    <a:cubicBezTo>
                      <a:pt x="190" y="126"/>
                      <a:pt x="253" y="221"/>
                      <a:pt x="253" y="347"/>
                    </a:cubicBezTo>
                    <a:cubicBezTo>
                      <a:pt x="253" y="693"/>
                      <a:pt x="158" y="1071"/>
                      <a:pt x="1" y="1386"/>
                    </a:cubicBezTo>
                    <a:cubicBezTo>
                      <a:pt x="977" y="2079"/>
                      <a:pt x="1607" y="3182"/>
                      <a:pt x="1607" y="4474"/>
                    </a:cubicBezTo>
                    <a:lnTo>
                      <a:pt x="1607" y="4852"/>
                    </a:lnTo>
                    <a:lnTo>
                      <a:pt x="2994" y="4852"/>
                    </a:lnTo>
                    <a:lnTo>
                      <a:pt x="2489" y="756"/>
                    </a:lnTo>
                    <a:cubicBezTo>
                      <a:pt x="2363" y="315"/>
                      <a:pt x="1922" y="0"/>
                      <a:pt x="145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" name="Google Shape;314;p35"/>
              <p:cNvSpPr/>
              <p:nvPr/>
            </p:nvSpPr>
            <p:spPr>
              <a:xfrm>
                <a:off x="6570600" y="3640000"/>
                <a:ext cx="74850" cy="121300"/>
              </a:xfrm>
              <a:custGeom>
                <a:avLst/>
                <a:gdLst/>
                <a:ahLst/>
                <a:cxnLst/>
                <a:rect l="l" t="t" r="r" b="b"/>
                <a:pathLst>
                  <a:path w="2994" h="4852" extrusionOk="0">
                    <a:moveTo>
                      <a:pt x="1545" y="0"/>
                    </a:moveTo>
                    <a:cubicBezTo>
                      <a:pt x="1072" y="0"/>
                      <a:pt x="663" y="315"/>
                      <a:pt x="505" y="788"/>
                    </a:cubicBezTo>
                    <a:lnTo>
                      <a:pt x="1" y="4852"/>
                    </a:lnTo>
                    <a:lnTo>
                      <a:pt x="1356" y="4852"/>
                    </a:lnTo>
                    <a:lnTo>
                      <a:pt x="1356" y="4474"/>
                    </a:lnTo>
                    <a:lnTo>
                      <a:pt x="1387" y="4474"/>
                    </a:lnTo>
                    <a:cubicBezTo>
                      <a:pt x="1387" y="3182"/>
                      <a:pt x="2017" y="2048"/>
                      <a:pt x="2994" y="1386"/>
                    </a:cubicBezTo>
                    <a:cubicBezTo>
                      <a:pt x="2836" y="1071"/>
                      <a:pt x="2773" y="693"/>
                      <a:pt x="2773" y="347"/>
                    </a:cubicBezTo>
                    <a:cubicBezTo>
                      <a:pt x="2773" y="221"/>
                      <a:pt x="2773" y="95"/>
                      <a:pt x="280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" name="Google Shape;315;p35"/>
              <p:cNvSpPr/>
              <p:nvPr/>
            </p:nvSpPr>
            <p:spPr>
              <a:xfrm>
                <a:off x="6707650" y="3688025"/>
                <a:ext cx="70925" cy="70925"/>
              </a:xfrm>
              <a:custGeom>
                <a:avLst/>
                <a:gdLst/>
                <a:ahLst/>
                <a:cxnLst/>
                <a:rect l="l" t="t" r="r" b="b"/>
                <a:pathLst>
                  <a:path w="2837" h="2837" extrusionOk="0">
                    <a:moveTo>
                      <a:pt x="1482" y="1"/>
                    </a:moveTo>
                    <a:cubicBezTo>
                      <a:pt x="1450" y="32"/>
                      <a:pt x="1418" y="64"/>
                      <a:pt x="1324" y="127"/>
                    </a:cubicBezTo>
                    <a:cubicBezTo>
                      <a:pt x="1324" y="190"/>
                      <a:pt x="1292" y="253"/>
                      <a:pt x="1261" y="284"/>
                    </a:cubicBezTo>
                    <a:lnTo>
                      <a:pt x="1" y="1923"/>
                    </a:lnTo>
                    <a:lnTo>
                      <a:pt x="1" y="2836"/>
                    </a:lnTo>
                    <a:lnTo>
                      <a:pt x="2742" y="2836"/>
                    </a:lnTo>
                    <a:lnTo>
                      <a:pt x="2742" y="2553"/>
                    </a:lnTo>
                    <a:lnTo>
                      <a:pt x="2836" y="2553"/>
                    </a:lnTo>
                    <a:cubicBezTo>
                      <a:pt x="2836" y="1513"/>
                      <a:pt x="2332" y="599"/>
                      <a:pt x="148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" name="Google Shape;316;p35"/>
              <p:cNvSpPr/>
              <p:nvPr/>
            </p:nvSpPr>
            <p:spPr>
              <a:xfrm>
                <a:off x="6621025" y="3688825"/>
                <a:ext cx="70900" cy="73275"/>
              </a:xfrm>
              <a:custGeom>
                <a:avLst/>
                <a:gdLst/>
                <a:ahLst/>
                <a:cxnLst/>
                <a:rect l="l" t="t" r="r" b="b"/>
                <a:pathLst>
                  <a:path w="2836" h="2931" extrusionOk="0">
                    <a:moveTo>
                      <a:pt x="1323" y="0"/>
                    </a:moveTo>
                    <a:cubicBezTo>
                      <a:pt x="536" y="567"/>
                      <a:pt x="0" y="1513"/>
                      <a:pt x="0" y="2584"/>
                    </a:cubicBezTo>
                    <a:lnTo>
                      <a:pt x="0" y="2930"/>
                    </a:lnTo>
                    <a:lnTo>
                      <a:pt x="2741" y="2930"/>
                    </a:lnTo>
                    <a:lnTo>
                      <a:pt x="2741" y="1922"/>
                    </a:lnTo>
                    <a:lnTo>
                      <a:pt x="2836" y="1922"/>
                    </a:lnTo>
                    <a:lnTo>
                      <a:pt x="1575" y="284"/>
                    </a:lnTo>
                    <a:cubicBezTo>
                      <a:pt x="1512" y="252"/>
                      <a:pt x="1512" y="158"/>
                      <a:pt x="1481" y="126"/>
                    </a:cubicBezTo>
                    <a:cubicBezTo>
                      <a:pt x="1449" y="95"/>
                      <a:pt x="1355" y="63"/>
                      <a:pt x="132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318" name="Google Shape;318;p35"/>
          <p:cNvSpPr/>
          <p:nvPr/>
        </p:nvSpPr>
        <p:spPr>
          <a:xfrm>
            <a:off x="6411584" y="1763342"/>
            <a:ext cx="882300" cy="882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7" name="Google Shape;822;p55">
            <a:extLst>
              <a:ext uri="{FF2B5EF4-FFF2-40B4-BE49-F238E27FC236}">
                <a16:creationId xmlns:a16="http://schemas.microsoft.com/office/drawing/2014/main" id="{785E02C6-F098-40D9-A215-31D71D50489E}"/>
              </a:ext>
            </a:extLst>
          </p:cNvPr>
          <p:cNvGrpSpPr/>
          <p:nvPr/>
        </p:nvGrpSpPr>
        <p:grpSpPr>
          <a:xfrm>
            <a:off x="4250040" y="3333294"/>
            <a:ext cx="643869" cy="547269"/>
            <a:chOff x="4660325" y="1866850"/>
            <a:chExt cx="68350" cy="58100"/>
          </a:xfrm>
          <a:solidFill>
            <a:schemeClr val="tx2"/>
          </a:solidFill>
        </p:grpSpPr>
        <p:sp>
          <p:nvSpPr>
            <p:cNvPr id="28" name="Google Shape;823;p55">
              <a:extLst>
                <a:ext uri="{FF2B5EF4-FFF2-40B4-BE49-F238E27FC236}">
                  <a16:creationId xmlns:a16="http://schemas.microsoft.com/office/drawing/2014/main" id="{65259831-A7E7-4200-86E8-90547200F311}"/>
                </a:ext>
              </a:extLst>
            </p:cNvPr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824;p55">
              <a:extLst>
                <a:ext uri="{FF2B5EF4-FFF2-40B4-BE49-F238E27FC236}">
                  <a16:creationId xmlns:a16="http://schemas.microsoft.com/office/drawing/2014/main" id="{4077DF5B-B7C3-4F9A-BFAC-E03A1D9005D4}"/>
                </a:ext>
              </a:extLst>
            </p:cNvPr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" name="Google Shape;8169;p67">
            <a:extLst>
              <a:ext uri="{FF2B5EF4-FFF2-40B4-BE49-F238E27FC236}">
                <a16:creationId xmlns:a16="http://schemas.microsoft.com/office/drawing/2014/main" id="{63D3709A-29C0-4839-8569-7817007FB357}"/>
              </a:ext>
            </a:extLst>
          </p:cNvPr>
          <p:cNvGrpSpPr/>
          <p:nvPr/>
        </p:nvGrpSpPr>
        <p:grpSpPr>
          <a:xfrm>
            <a:off x="6610602" y="1989592"/>
            <a:ext cx="484264" cy="475067"/>
            <a:chOff x="-1183550" y="3586525"/>
            <a:chExt cx="296175" cy="29055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2" name="Google Shape;8170;p67">
              <a:extLst>
                <a:ext uri="{FF2B5EF4-FFF2-40B4-BE49-F238E27FC236}">
                  <a16:creationId xmlns:a16="http://schemas.microsoft.com/office/drawing/2014/main" id="{377D3DE7-78CF-4A00-89D6-C4F810549B2B}"/>
                </a:ext>
              </a:extLst>
            </p:cNvPr>
            <p:cNvSpPr/>
            <p:nvPr/>
          </p:nvSpPr>
          <p:spPr>
            <a:xfrm>
              <a:off x="-927575" y="3671500"/>
              <a:ext cx="40200" cy="16575"/>
            </a:xfrm>
            <a:custGeom>
              <a:avLst/>
              <a:gdLst/>
              <a:ahLst/>
              <a:cxnLst/>
              <a:rect l="l" t="t" r="r" b="b"/>
              <a:pathLst>
                <a:path w="1608" h="663" extrusionOk="0">
                  <a:moveTo>
                    <a:pt x="473" y="0"/>
                  </a:moveTo>
                  <a:cubicBezTo>
                    <a:pt x="32" y="0"/>
                    <a:pt x="1" y="662"/>
                    <a:pt x="473" y="662"/>
                  </a:cubicBezTo>
                  <a:lnTo>
                    <a:pt x="1135" y="662"/>
                  </a:lnTo>
                  <a:cubicBezTo>
                    <a:pt x="1145" y="663"/>
                    <a:pt x="1156" y="663"/>
                    <a:pt x="1166" y="663"/>
                  </a:cubicBezTo>
                  <a:cubicBezTo>
                    <a:pt x="1607" y="663"/>
                    <a:pt x="1597" y="0"/>
                    <a:pt x="11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8171;p67">
              <a:extLst>
                <a:ext uri="{FF2B5EF4-FFF2-40B4-BE49-F238E27FC236}">
                  <a16:creationId xmlns:a16="http://schemas.microsoft.com/office/drawing/2014/main" id="{919A5A2E-ED94-43EC-A226-BB683778167C}"/>
                </a:ext>
              </a:extLst>
            </p:cNvPr>
            <p:cNvSpPr/>
            <p:nvPr/>
          </p:nvSpPr>
          <p:spPr>
            <a:xfrm>
              <a:off x="-1183550" y="3671500"/>
              <a:ext cx="39400" cy="16575"/>
            </a:xfrm>
            <a:custGeom>
              <a:avLst/>
              <a:gdLst/>
              <a:ahLst/>
              <a:cxnLst/>
              <a:rect l="l" t="t" r="r" b="b"/>
              <a:pathLst>
                <a:path w="1576" h="663" extrusionOk="0">
                  <a:moveTo>
                    <a:pt x="473" y="0"/>
                  </a:moveTo>
                  <a:cubicBezTo>
                    <a:pt x="32" y="0"/>
                    <a:pt x="1" y="662"/>
                    <a:pt x="473" y="662"/>
                  </a:cubicBezTo>
                  <a:lnTo>
                    <a:pt x="1135" y="662"/>
                  </a:lnTo>
                  <a:cubicBezTo>
                    <a:pt x="1145" y="663"/>
                    <a:pt x="1154" y="663"/>
                    <a:pt x="1163" y="663"/>
                  </a:cubicBezTo>
                  <a:cubicBezTo>
                    <a:pt x="1576" y="663"/>
                    <a:pt x="1566" y="0"/>
                    <a:pt x="11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8172;p67">
              <a:extLst>
                <a:ext uri="{FF2B5EF4-FFF2-40B4-BE49-F238E27FC236}">
                  <a16:creationId xmlns:a16="http://schemas.microsoft.com/office/drawing/2014/main" id="{790696E1-3D80-49F5-88CA-E26C8F0B3C73}"/>
                </a:ext>
              </a:extLst>
            </p:cNvPr>
            <p:cNvSpPr/>
            <p:nvPr/>
          </p:nvSpPr>
          <p:spPr>
            <a:xfrm>
              <a:off x="-944250" y="3603025"/>
              <a:ext cx="39525" cy="26375"/>
            </a:xfrm>
            <a:custGeom>
              <a:avLst/>
              <a:gdLst/>
              <a:ahLst/>
              <a:cxnLst/>
              <a:rect l="l" t="t" r="r" b="b"/>
              <a:pathLst>
                <a:path w="1581" h="1055" extrusionOk="0">
                  <a:moveTo>
                    <a:pt x="1086" y="1"/>
                  </a:moveTo>
                  <a:cubicBezTo>
                    <a:pt x="1024" y="1"/>
                    <a:pt x="957" y="19"/>
                    <a:pt x="888" y="61"/>
                  </a:cubicBezTo>
                  <a:lnTo>
                    <a:pt x="321" y="408"/>
                  </a:lnTo>
                  <a:cubicBezTo>
                    <a:pt x="0" y="595"/>
                    <a:pt x="179" y="1054"/>
                    <a:pt x="490" y="1054"/>
                  </a:cubicBezTo>
                  <a:cubicBezTo>
                    <a:pt x="546" y="1054"/>
                    <a:pt x="606" y="1040"/>
                    <a:pt x="668" y="1006"/>
                  </a:cubicBezTo>
                  <a:lnTo>
                    <a:pt x="1266" y="660"/>
                  </a:lnTo>
                  <a:cubicBezTo>
                    <a:pt x="1581" y="450"/>
                    <a:pt x="1394" y="1"/>
                    <a:pt x="10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8173;p67">
              <a:extLst>
                <a:ext uri="{FF2B5EF4-FFF2-40B4-BE49-F238E27FC236}">
                  <a16:creationId xmlns:a16="http://schemas.microsoft.com/office/drawing/2014/main" id="{BD56AF3E-87FB-4339-A9BD-6AC080DA60A8}"/>
                </a:ext>
              </a:extLst>
            </p:cNvPr>
            <p:cNvSpPr/>
            <p:nvPr/>
          </p:nvSpPr>
          <p:spPr>
            <a:xfrm>
              <a:off x="-1166200" y="3731225"/>
              <a:ext cx="39700" cy="26075"/>
            </a:xfrm>
            <a:custGeom>
              <a:avLst/>
              <a:gdLst/>
              <a:ahLst/>
              <a:cxnLst/>
              <a:rect l="l" t="t" r="r" b="b"/>
              <a:pathLst>
                <a:path w="1588" h="1043" extrusionOk="0">
                  <a:moveTo>
                    <a:pt x="1071" y="1"/>
                  </a:moveTo>
                  <a:cubicBezTo>
                    <a:pt x="1021" y="1"/>
                    <a:pt x="968" y="12"/>
                    <a:pt x="913" y="37"/>
                  </a:cubicBezTo>
                  <a:lnTo>
                    <a:pt x="315" y="384"/>
                  </a:lnTo>
                  <a:cubicBezTo>
                    <a:pt x="0" y="593"/>
                    <a:pt x="187" y="1043"/>
                    <a:pt x="495" y="1043"/>
                  </a:cubicBezTo>
                  <a:cubicBezTo>
                    <a:pt x="557" y="1043"/>
                    <a:pt x="624" y="1025"/>
                    <a:pt x="693" y="982"/>
                  </a:cubicBezTo>
                  <a:lnTo>
                    <a:pt x="1260" y="636"/>
                  </a:lnTo>
                  <a:cubicBezTo>
                    <a:pt x="1587" y="472"/>
                    <a:pt x="1395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8174;p67">
              <a:extLst>
                <a:ext uri="{FF2B5EF4-FFF2-40B4-BE49-F238E27FC236}">
                  <a16:creationId xmlns:a16="http://schemas.microsoft.com/office/drawing/2014/main" id="{BF5718BB-C40B-429B-A0F6-70A97BB5EE28}"/>
                </a:ext>
              </a:extLst>
            </p:cNvPr>
            <p:cNvSpPr/>
            <p:nvPr/>
          </p:nvSpPr>
          <p:spPr>
            <a:xfrm>
              <a:off x="-944925" y="3730950"/>
              <a:ext cx="40200" cy="26375"/>
            </a:xfrm>
            <a:custGeom>
              <a:avLst/>
              <a:gdLst/>
              <a:ahLst/>
              <a:cxnLst/>
              <a:rect l="l" t="t" r="r" b="b"/>
              <a:pathLst>
                <a:path w="1608" h="1055" extrusionOk="0">
                  <a:moveTo>
                    <a:pt x="515" y="0"/>
                  </a:moveTo>
                  <a:cubicBezTo>
                    <a:pt x="198" y="0"/>
                    <a:pt x="1" y="460"/>
                    <a:pt x="348" y="647"/>
                  </a:cubicBezTo>
                  <a:lnTo>
                    <a:pt x="915" y="993"/>
                  </a:lnTo>
                  <a:cubicBezTo>
                    <a:pt x="984" y="1036"/>
                    <a:pt x="1052" y="1054"/>
                    <a:pt x="1114" y="1054"/>
                  </a:cubicBezTo>
                  <a:cubicBezTo>
                    <a:pt x="1421" y="1054"/>
                    <a:pt x="1608" y="609"/>
                    <a:pt x="1293" y="426"/>
                  </a:cubicBezTo>
                  <a:lnTo>
                    <a:pt x="695" y="48"/>
                  </a:lnTo>
                  <a:cubicBezTo>
                    <a:pt x="633" y="15"/>
                    <a:pt x="572" y="0"/>
                    <a:pt x="5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8175;p67">
              <a:extLst>
                <a:ext uri="{FF2B5EF4-FFF2-40B4-BE49-F238E27FC236}">
                  <a16:creationId xmlns:a16="http://schemas.microsoft.com/office/drawing/2014/main" id="{C96DED14-69AD-449D-BA13-C299D683CA2A}"/>
                </a:ext>
              </a:extLst>
            </p:cNvPr>
            <p:cNvSpPr/>
            <p:nvPr/>
          </p:nvSpPr>
          <p:spPr>
            <a:xfrm>
              <a:off x="-1167000" y="3603025"/>
              <a:ext cx="40200" cy="26375"/>
            </a:xfrm>
            <a:custGeom>
              <a:avLst/>
              <a:gdLst/>
              <a:ahLst/>
              <a:cxnLst/>
              <a:rect l="l" t="t" r="r" b="b"/>
              <a:pathLst>
                <a:path w="1608" h="1055" extrusionOk="0">
                  <a:moveTo>
                    <a:pt x="477" y="1"/>
                  </a:moveTo>
                  <a:cubicBezTo>
                    <a:pt x="188" y="1"/>
                    <a:pt x="1" y="450"/>
                    <a:pt x="315" y="660"/>
                  </a:cubicBezTo>
                  <a:lnTo>
                    <a:pt x="914" y="1006"/>
                  </a:lnTo>
                  <a:cubicBezTo>
                    <a:pt x="981" y="1040"/>
                    <a:pt x="1044" y="1054"/>
                    <a:pt x="1103" y="1054"/>
                  </a:cubicBezTo>
                  <a:cubicBezTo>
                    <a:pt x="1434" y="1054"/>
                    <a:pt x="1608" y="595"/>
                    <a:pt x="1260" y="408"/>
                  </a:cubicBezTo>
                  <a:lnTo>
                    <a:pt x="662" y="61"/>
                  </a:lnTo>
                  <a:cubicBezTo>
                    <a:pt x="598" y="19"/>
                    <a:pt x="536" y="1"/>
                    <a:pt x="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8176;p67">
              <a:extLst>
                <a:ext uri="{FF2B5EF4-FFF2-40B4-BE49-F238E27FC236}">
                  <a16:creationId xmlns:a16="http://schemas.microsoft.com/office/drawing/2014/main" id="{C81179C6-2AE3-4845-BC24-F51D9FF485E0}"/>
                </a:ext>
              </a:extLst>
            </p:cNvPr>
            <p:cNvSpPr/>
            <p:nvPr/>
          </p:nvSpPr>
          <p:spPr>
            <a:xfrm>
              <a:off x="-1065400" y="3658900"/>
              <a:ext cx="59875" cy="77200"/>
            </a:xfrm>
            <a:custGeom>
              <a:avLst/>
              <a:gdLst/>
              <a:ahLst/>
              <a:cxnLst/>
              <a:rect l="l" t="t" r="r" b="b"/>
              <a:pathLst>
                <a:path w="2395" h="3088" extrusionOk="0">
                  <a:moveTo>
                    <a:pt x="882" y="0"/>
                  </a:moveTo>
                  <a:lnTo>
                    <a:pt x="0" y="1355"/>
                  </a:lnTo>
                  <a:lnTo>
                    <a:pt x="1355" y="1922"/>
                  </a:lnTo>
                  <a:cubicBezTo>
                    <a:pt x="1450" y="1953"/>
                    <a:pt x="1544" y="2111"/>
                    <a:pt x="1544" y="2237"/>
                  </a:cubicBezTo>
                  <a:lnTo>
                    <a:pt x="1544" y="3088"/>
                  </a:lnTo>
                  <a:lnTo>
                    <a:pt x="2395" y="1733"/>
                  </a:lnTo>
                  <a:lnTo>
                    <a:pt x="1071" y="1166"/>
                  </a:lnTo>
                  <a:cubicBezTo>
                    <a:pt x="945" y="1134"/>
                    <a:pt x="882" y="1008"/>
                    <a:pt x="882" y="851"/>
                  </a:cubicBezTo>
                  <a:lnTo>
                    <a:pt x="88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8177;p67">
              <a:extLst>
                <a:ext uri="{FF2B5EF4-FFF2-40B4-BE49-F238E27FC236}">
                  <a16:creationId xmlns:a16="http://schemas.microsoft.com/office/drawing/2014/main" id="{F58E4662-F1F6-4BEF-9813-D208D8365CFB}"/>
                </a:ext>
              </a:extLst>
            </p:cNvPr>
            <p:cNvSpPr/>
            <p:nvPr/>
          </p:nvSpPr>
          <p:spPr>
            <a:xfrm>
              <a:off x="-1078000" y="3809325"/>
              <a:ext cx="85075" cy="67750"/>
            </a:xfrm>
            <a:custGeom>
              <a:avLst/>
              <a:gdLst/>
              <a:ahLst/>
              <a:cxnLst/>
              <a:rect l="l" t="t" r="r" b="b"/>
              <a:pathLst>
                <a:path w="3403" h="2710" extrusionOk="0">
                  <a:moveTo>
                    <a:pt x="0" y="1"/>
                  </a:moveTo>
                  <a:lnTo>
                    <a:pt x="0" y="662"/>
                  </a:lnTo>
                  <a:lnTo>
                    <a:pt x="1008" y="662"/>
                  </a:lnTo>
                  <a:cubicBezTo>
                    <a:pt x="1449" y="662"/>
                    <a:pt x="1481" y="1324"/>
                    <a:pt x="1008" y="1324"/>
                  </a:cubicBezTo>
                  <a:lnTo>
                    <a:pt x="0" y="1324"/>
                  </a:lnTo>
                  <a:lnTo>
                    <a:pt x="0" y="1670"/>
                  </a:lnTo>
                  <a:cubicBezTo>
                    <a:pt x="0" y="2237"/>
                    <a:pt x="473" y="2710"/>
                    <a:pt x="1008" y="2710"/>
                  </a:cubicBezTo>
                  <a:lnTo>
                    <a:pt x="2395" y="2710"/>
                  </a:lnTo>
                  <a:cubicBezTo>
                    <a:pt x="2962" y="2710"/>
                    <a:pt x="3403" y="2237"/>
                    <a:pt x="3403" y="1670"/>
                  </a:cubicBezTo>
                  <a:lnTo>
                    <a:pt x="3403" y="1324"/>
                  </a:lnTo>
                  <a:lnTo>
                    <a:pt x="2395" y="1324"/>
                  </a:lnTo>
                  <a:cubicBezTo>
                    <a:pt x="1954" y="1324"/>
                    <a:pt x="1922" y="662"/>
                    <a:pt x="2395" y="662"/>
                  </a:cubicBezTo>
                  <a:lnTo>
                    <a:pt x="3403" y="662"/>
                  </a:lnTo>
                  <a:lnTo>
                    <a:pt x="340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8178;p67">
              <a:extLst>
                <a:ext uri="{FF2B5EF4-FFF2-40B4-BE49-F238E27FC236}">
                  <a16:creationId xmlns:a16="http://schemas.microsoft.com/office/drawing/2014/main" id="{5C51B0CF-3D28-4900-AC1B-DE30230CE050}"/>
                </a:ext>
              </a:extLst>
            </p:cNvPr>
            <p:cNvSpPr/>
            <p:nvPr/>
          </p:nvSpPr>
          <p:spPr>
            <a:xfrm>
              <a:off x="-1135500" y="3586525"/>
              <a:ext cx="193775" cy="204700"/>
            </a:xfrm>
            <a:custGeom>
              <a:avLst/>
              <a:gdLst/>
              <a:ahLst/>
              <a:cxnLst/>
              <a:rect l="l" t="t" r="r" b="b"/>
              <a:pathLst>
                <a:path w="7751" h="8188" extrusionOk="0">
                  <a:moveTo>
                    <a:pt x="4023" y="1424"/>
                  </a:moveTo>
                  <a:cubicBezTo>
                    <a:pt x="4201" y="1424"/>
                    <a:pt x="4380" y="1561"/>
                    <a:pt x="4380" y="1761"/>
                  </a:cubicBezTo>
                  <a:lnTo>
                    <a:pt x="4380" y="3588"/>
                  </a:lnTo>
                  <a:lnTo>
                    <a:pt x="5892" y="4124"/>
                  </a:lnTo>
                  <a:cubicBezTo>
                    <a:pt x="5955" y="4187"/>
                    <a:pt x="6049" y="4250"/>
                    <a:pt x="6081" y="4344"/>
                  </a:cubicBezTo>
                  <a:cubicBezTo>
                    <a:pt x="6081" y="4407"/>
                    <a:pt x="6081" y="4533"/>
                    <a:pt x="5986" y="4628"/>
                  </a:cubicBezTo>
                  <a:lnTo>
                    <a:pt x="4285" y="7369"/>
                  </a:lnTo>
                  <a:cubicBezTo>
                    <a:pt x="4222" y="7495"/>
                    <a:pt x="4127" y="7526"/>
                    <a:pt x="4033" y="7526"/>
                  </a:cubicBezTo>
                  <a:lnTo>
                    <a:pt x="3938" y="7526"/>
                  </a:lnTo>
                  <a:cubicBezTo>
                    <a:pt x="3781" y="7495"/>
                    <a:pt x="3718" y="7369"/>
                    <a:pt x="3718" y="7211"/>
                  </a:cubicBezTo>
                  <a:lnTo>
                    <a:pt x="3718" y="5384"/>
                  </a:lnTo>
                  <a:lnTo>
                    <a:pt x="2206" y="4817"/>
                  </a:lnTo>
                  <a:cubicBezTo>
                    <a:pt x="2143" y="4754"/>
                    <a:pt x="2048" y="4691"/>
                    <a:pt x="2017" y="4596"/>
                  </a:cubicBezTo>
                  <a:cubicBezTo>
                    <a:pt x="1985" y="4533"/>
                    <a:pt x="2017" y="4407"/>
                    <a:pt x="2048" y="4344"/>
                  </a:cubicBezTo>
                  <a:lnTo>
                    <a:pt x="3749" y="1572"/>
                  </a:lnTo>
                  <a:cubicBezTo>
                    <a:pt x="3818" y="1469"/>
                    <a:pt x="3920" y="1424"/>
                    <a:pt x="4023" y="1424"/>
                  </a:cubicBezTo>
                  <a:close/>
                  <a:moveTo>
                    <a:pt x="4019" y="1"/>
                  </a:moveTo>
                  <a:cubicBezTo>
                    <a:pt x="3743" y="1"/>
                    <a:pt x="3463" y="31"/>
                    <a:pt x="3182" y="91"/>
                  </a:cubicBezTo>
                  <a:cubicBezTo>
                    <a:pt x="1733" y="406"/>
                    <a:pt x="567" y="1572"/>
                    <a:pt x="284" y="3084"/>
                  </a:cubicBezTo>
                  <a:cubicBezTo>
                    <a:pt x="0" y="4533"/>
                    <a:pt x="599" y="5479"/>
                    <a:pt x="1040" y="6140"/>
                  </a:cubicBezTo>
                  <a:cubicBezTo>
                    <a:pt x="1922" y="7526"/>
                    <a:pt x="1387" y="7526"/>
                    <a:pt x="1670" y="8188"/>
                  </a:cubicBezTo>
                  <a:lnTo>
                    <a:pt x="6301" y="8188"/>
                  </a:lnTo>
                  <a:cubicBezTo>
                    <a:pt x="6553" y="7526"/>
                    <a:pt x="6018" y="7526"/>
                    <a:pt x="6931" y="6109"/>
                  </a:cubicBezTo>
                  <a:cubicBezTo>
                    <a:pt x="7373" y="5447"/>
                    <a:pt x="7719" y="4817"/>
                    <a:pt x="7719" y="3746"/>
                  </a:cubicBezTo>
                  <a:cubicBezTo>
                    <a:pt x="7751" y="2612"/>
                    <a:pt x="7246" y="1540"/>
                    <a:pt x="6396" y="847"/>
                  </a:cubicBezTo>
                  <a:cubicBezTo>
                    <a:pt x="5726" y="297"/>
                    <a:pt x="4892" y="1"/>
                    <a:pt x="40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46" name="Google Shape;318;p35">
            <a:extLst>
              <a:ext uri="{FF2B5EF4-FFF2-40B4-BE49-F238E27FC236}">
                <a16:creationId xmlns:a16="http://schemas.microsoft.com/office/drawing/2014/main" id="{34C533C0-E4FF-4877-BEA8-A9211834DD3C}"/>
              </a:ext>
            </a:extLst>
          </p:cNvPr>
          <p:cNvSpPr/>
          <p:nvPr/>
        </p:nvSpPr>
        <p:spPr>
          <a:xfrm>
            <a:off x="1849200" y="1761233"/>
            <a:ext cx="882300" cy="882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1" name="Google Shape;5861;p62">
            <a:extLst>
              <a:ext uri="{FF2B5EF4-FFF2-40B4-BE49-F238E27FC236}">
                <a16:creationId xmlns:a16="http://schemas.microsoft.com/office/drawing/2014/main" id="{E1F9CB01-322D-4C25-9CF5-B6573E8429AF}"/>
              </a:ext>
            </a:extLst>
          </p:cNvPr>
          <p:cNvGrpSpPr/>
          <p:nvPr/>
        </p:nvGrpSpPr>
        <p:grpSpPr>
          <a:xfrm>
            <a:off x="2048601" y="1973699"/>
            <a:ext cx="491068" cy="460751"/>
            <a:chOff x="-26583625" y="3917025"/>
            <a:chExt cx="315050" cy="2956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2" name="Google Shape;5862;p62">
              <a:extLst>
                <a:ext uri="{FF2B5EF4-FFF2-40B4-BE49-F238E27FC236}">
                  <a16:creationId xmlns:a16="http://schemas.microsoft.com/office/drawing/2014/main" id="{6609C7D9-6B4B-4238-90AC-6EE45B869D75}"/>
                </a:ext>
              </a:extLst>
            </p:cNvPr>
            <p:cNvSpPr/>
            <p:nvPr/>
          </p:nvSpPr>
          <p:spPr>
            <a:xfrm>
              <a:off x="-26413500" y="3918400"/>
              <a:ext cx="144925" cy="135125"/>
            </a:xfrm>
            <a:custGeom>
              <a:avLst/>
              <a:gdLst/>
              <a:ahLst/>
              <a:cxnLst/>
              <a:rect l="l" t="t" r="r" b="b"/>
              <a:pathLst>
                <a:path w="5797" h="5405" extrusionOk="0">
                  <a:moveTo>
                    <a:pt x="2317" y="1"/>
                  </a:moveTo>
                  <a:cubicBezTo>
                    <a:pt x="1515" y="1"/>
                    <a:pt x="685" y="309"/>
                    <a:pt x="0" y="993"/>
                  </a:cubicBezTo>
                  <a:lnTo>
                    <a:pt x="1008" y="1970"/>
                  </a:lnTo>
                  <a:cubicBezTo>
                    <a:pt x="1398" y="1581"/>
                    <a:pt x="1864" y="1407"/>
                    <a:pt x="2313" y="1407"/>
                  </a:cubicBezTo>
                  <a:cubicBezTo>
                    <a:pt x="2771" y="1407"/>
                    <a:pt x="3210" y="1588"/>
                    <a:pt x="3529" y="1907"/>
                  </a:cubicBezTo>
                  <a:cubicBezTo>
                    <a:pt x="3623" y="2002"/>
                    <a:pt x="3623" y="2254"/>
                    <a:pt x="3529" y="2380"/>
                  </a:cubicBezTo>
                  <a:cubicBezTo>
                    <a:pt x="3450" y="2427"/>
                    <a:pt x="3348" y="2450"/>
                    <a:pt x="3249" y="2450"/>
                  </a:cubicBezTo>
                  <a:cubicBezTo>
                    <a:pt x="3151" y="2450"/>
                    <a:pt x="3056" y="2427"/>
                    <a:pt x="2993" y="2380"/>
                  </a:cubicBezTo>
                  <a:cubicBezTo>
                    <a:pt x="2804" y="2175"/>
                    <a:pt x="2552" y="2057"/>
                    <a:pt x="2284" y="2057"/>
                  </a:cubicBezTo>
                  <a:cubicBezTo>
                    <a:pt x="2016" y="2057"/>
                    <a:pt x="1733" y="2175"/>
                    <a:pt x="1481" y="2443"/>
                  </a:cubicBezTo>
                  <a:lnTo>
                    <a:pt x="4411" y="5404"/>
                  </a:lnTo>
                  <a:cubicBezTo>
                    <a:pt x="5797" y="4018"/>
                    <a:pt x="5640" y="2065"/>
                    <a:pt x="4505" y="899"/>
                  </a:cubicBezTo>
                  <a:cubicBezTo>
                    <a:pt x="3931" y="325"/>
                    <a:pt x="3139" y="1"/>
                    <a:pt x="23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5863;p62">
              <a:extLst>
                <a:ext uri="{FF2B5EF4-FFF2-40B4-BE49-F238E27FC236}">
                  <a16:creationId xmlns:a16="http://schemas.microsoft.com/office/drawing/2014/main" id="{7F1410F7-54F5-4C1C-AC75-632CDA96E155}"/>
                </a:ext>
              </a:extLst>
            </p:cNvPr>
            <p:cNvSpPr/>
            <p:nvPr/>
          </p:nvSpPr>
          <p:spPr>
            <a:xfrm>
              <a:off x="-26466275" y="4026700"/>
              <a:ext cx="78775" cy="77225"/>
            </a:xfrm>
            <a:custGeom>
              <a:avLst/>
              <a:gdLst/>
              <a:ahLst/>
              <a:cxnLst/>
              <a:rect l="l" t="t" r="r" b="b"/>
              <a:pathLst>
                <a:path w="3151" h="3089" extrusionOk="0">
                  <a:moveTo>
                    <a:pt x="1339" y="1"/>
                  </a:moveTo>
                  <a:cubicBezTo>
                    <a:pt x="1253" y="1"/>
                    <a:pt x="1166" y="32"/>
                    <a:pt x="1103" y="95"/>
                  </a:cubicBezTo>
                  <a:lnTo>
                    <a:pt x="126" y="1072"/>
                  </a:lnTo>
                  <a:cubicBezTo>
                    <a:pt x="0" y="1198"/>
                    <a:pt x="0" y="1387"/>
                    <a:pt x="126" y="1545"/>
                  </a:cubicBezTo>
                  <a:lnTo>
                    <a:pt x="1576" y="2994"/>
                  </a:lnTo>
                  <a:cubicBezTo>
                    <a:pt x="1639" y="3057"/>
                    <a:pt x="1725" y="3088"/>
                    <a:pt x="1812" y="3088"/>
                  </a:cubicBezTo>
                  <a:cubicBezTo>
                    <a:pt x="1899" y="3088"/>
                    <a:pt x="1985" y="3057"/>
                    <a:pt x="2048" y="2994"/>
                  </a:cubicBezTo>
                  <a:lnTo>
                    <a:pt x="3025" y="2017"/>
                  </a:lnTo>
                  <a:cubicBezTo>
                    <a:pt x="3151" y="1891"/>
                    <a:pt x="3151" y="1671"/>
                    <a:pt x="3025" y="1545"/>
                  </a:cubicBezTo>
                  <a:lnTo>
                    <a:pt x="1576" y="95"/>
                  </a:lnTo>
                  <a:cubicBezTo>
                    <a:pt x="1513" y="32"/>
                    <a:pt x="1426" y="1"/>
                    <a:pt x="13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5864;p62">
              <a:extLst>
                <a:ext uri="{FF2B5EF4-FFF2-40B4-BE49-F238E27FC236}">
                  <a16:creationId xmlns:a16="http://schemas.microsoft.com/office/drawing/2014/main" id="{B640AD88-07C1-40FF-9B15-EFB202F63B0B}"/>
                </a:ext>
              </a:extLst>
            </p:cNvPr>
            <p:cNvSpPr/>
            <p:nvPr/>
          </p:nvSpPr>
          <p:spPr>
            <a:xfrm>
              <a:off x="-26583625" y="4077125"/>
              <a:ext cx="144925" cy="134700"/>
            </a:xfrm>
            <a:custGeom>
              <a:avLst/>
              <a:gdLst/>
              <a:ahLst/>
              <a:cxnLst/>
              <a:rect l="l" t="t" r="r" b="b"/>
              <a:pathLst>
                <a:path w="5797" h="5388" extrusionOk="0">
                  <a:moveTo>
                    <a:pt x="1355" y="0"/>
                  </a:moveTo>
                  <a:cubicBezTo>
                    <a:pt x="0" y="1386"/>
                    <a:pt x="158" y="3340"/>
                    <a:pt x="1292" y="4474"/>
                  </a:cubicBezTo>
                  <a:cubicBezTo>
                    <a:pt x="1890" y="5072"/>
                    <a:pt x="2710" y="5388"/>
                    <a:pt x="3497" y="5388"/>
                  </a:cubicBezTo>
                  <a:cubicBezTo>
                    <a:pt x="4348" y="5388"/>
                    <a:pt x="5135" y="5072"/>
                    <a:pt x="5797" y="4411"/>
                  </a:cubicBezTo>
                  <a:lnTo>
                    <a:pt x="4820" y="3434"/>
                  </a:lnTo>
                  <a:cubicBezTo>
                    <a:pt x="4431" y="3824"/>
                    <a:pt x="3964" y="3997"/>
                    <a:pt x="3516" y="3997"/>
                  </a:cubicBezTo>
                  <a:cubicBezTo>
                    <a:pt x="3058" y="3997"/>
                    <a:pt x="2619" y="3816"/>
                    <a:pt x="2300" y="3497"/>
                  </a:cubicBezTo>
                  <a:cubicBezTo>
                    <a:pt x="2174" y="3371"/>
                    <a:pt x="2174" y="3151"/>
                    <a:pt x="2300" y="3025"/>
                  </a:cubicBezTo>
                  <a:cubicBezTo>
                    <a:pt x="2347" y="2962"/>
                    <a:pt x="2434" y="2930"/>
                    <a:pt x="2524" y="2930"/>
                  </a:cubicBezTo>
                  <a:cubicBezTo>
                    <a:pt x="2615" y="2930"/>
                    <a:pt x="2710" y="2962"/>
                    <a:pt x="2773" y="3025"/>
                  </a:cubicBezTo>
                  <a:cubicBezTo>
                    <a:pt x="2962" y="3229"/>
                    <a:pt x="3214" y="3348"/>
                    <a:pt x="3481" y="3348"/>
                  </a:cubicBezTo>
                  <a:cubicBezTo>
                    <a:pt x="3749" y="3348"/>
                    <a:pt x="4033" y="3229"/>
                    <a:pt x="4285" y="2962"/>
                  </a:cubicBezTo>
                  <a:lnTo>
                    <a:pt x="135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5865;p62">
              <a:extLst>
                <a:ext uri="{FF2B5EF4-FFF2-40B4-BE49-F238E27FC236}">
                  <a16:creationId xmlns:a16="http://schemas.microsoft.com/office/drawing/2014/main" id="{9F462B45-7EC3-4369-A20C-4A144FC38D96}"/>
                </a:ext>
              </a:extLst>
            </p:cNvPr>
            <p:cNvSpPr/>
            <p:nvPr/>
          </p:nvSpPr>
          <p:spPr>
            <a:xfrm>
              <a:off x="-26581275" y="3917025"/>
              <a:ext cx="311125" cy="295600"/>
            </a:xfrm>
            <a:custGeom>
              <a:avLst/>
              <a:gdLst/>
              <a:ahLst/>
              <a:cxnLst/>
              <a:rect l="l" t="t" r="r" b="b"/>
              <a:pathLst>
                <a:path w="12445" h="11824" extrusionOk="0">
                  <a:moveTo>
                    <a:pt x="3419" y="1356"/>
                  </a:moveTo>
                  <a:cubicBezTo>
                    <a:pt x="3506" y="1356"/>
                    <a:pt x="3592" y="1379"/>
                    <a:pt x="3655" y="1426"/>
                  </a:cubicBezTo>
                  <a:cubicBezTo>
                    <a:pt x="3781" y="1552"/>
                    <a:pt x="3781" y="1741"/>
                    <a:pt x="3655" y="1899"/>
                  </a:cubicBezTo>
                  <a:cubicBezTo>
                    <a:pt x="3592" y="1962"/>
                    <a:pt x="3506" y="1994"/>
                    <a:pt x="3419" y="1994"/>
                  </a:cubicBezTo>
                  <a:cubicBezTo>
                    <a:pt x="3332" y="1994"/>
                    <a:pt x="3246" y="1962"/>
                    <a:pt x="3183" y="1899"/>
                  </a:cubicBezTo>
                  <a:cubicBezTo>
                    <a:pt x="3057" y="1804"/>
                    <a:pt x="3057" y="1552"/>
                    <a:pt x="3183" y="1426"/>
                  </a:cubicBezTo>
                  <a:cubicBezTo>
                    <a:pt x="3246" y="1379"/>
                    <a:pt x="3332" y="1356"/>
                    <a:pt x="3419" y="1356"/>
                  </a:cubicBezTo>
                  <a:close/>
                  <a:moveTo>
                    <a:pt x="4364" y="2277"/>
                  </a:moveTo>
                  <a:cubicBezTo>
                    <a:pt x="4451" y="2277"/>
                    <a:pt x="4537" y="2309"/>
                    <a:pt x="4600" y="2372"/>
                  </a:cubicBezTo>
                  <a:cubicBezTo>
                    <a:pt x="4726" y="2498"/>
                    <a:pt x="4726" y="2718"/>
                    <a:pt x="4600" y="2844"/>
                  </a:cubicBezTo>
                  <a:cubicBezTo>
                    <a:pt x="4537" y="2907"/>
                    <a:pt x="4451" y="2939"/>
                    <a:pt x="4364" y="2939"/>
                  </a:cubicBezTo>
                  <a:cubicBezTo>
                    <a:pt x="4277" y="2939"/>
                    <a:pt x="4191" y="2907"/>
                    <a:pt x="4128" y="2844"/>
                  </a:cubicBezTo>
                  <a:cubicBezTo>
                    <a:pt x="4002" y="2750"/>
                    <a:pt x="4002" y="2529"/>
                    <a:pt x="4128" y="2372"/>
                  </a:cubicBezTo>
                  <a:cubicBezTo>
                    <a:pt x="4191" y="2309"/>
                    <a:pt x="4277" y="2277"/>
                    <a:pt x="4364" y="2277"/>
                  </a:cubicBezTo>
                  <a:close/>
                  <a:moveTo>
                    <a:pt x="3179" y="2561"/>
                  </a:moveTo>
                  <a:cubicBezTo>
                    <a:pt x="3269" y="2561"/>
                    <a:pt x="3356" y="2592"/>
                    <a:pt x="3403" y="2655"/>
                  </a:cubicBezTo>
                  <a:cubicBezTo>
                    <a:pt x="3529" y="2781"/>
                    <a:pt x="3529" y="2970"/>
                    <a:pt x="3403" y="3128"/>
                  </a:cubicBezTo>
                  <a:cubicBezTo>
                    <a:pt x="3356" y="3191"/>
                    <a:pt x="3269" y="3222"/>
                    <a:pt x="3179" y="3222"/>
                  </a:cubicBezTo>
                  <a:cubicBezTo>
                    <a:pt x="3088" y="3222"/>
                    <a:pt x="2994" y="3191"/>
                    <a:pt x="2931" y="3128"/>
                  </a:cubicBezTo>
                  <a:cubicBezTo>
                    <a:pt x="2836" y="3002"/>
                    <a:pt x="2836" y="2781"/>
                    <a:pt x="2931" y="2655"/>
                  </a:cubicBezTo>
                  <a:cubicBezTo>
                    <a:pt x="2994" y="2592"/>
                    <a:pt x="3088" y="2561"/>
                    <a:pt x="3179" y="2561"/>
                  </a:cubicBezTo>
                  <a:close/>
                  <a:moveTo>
                    <a:pt x="1970" y="2813"/>
                  </a:moveTo>
                  <a:cubicBezTo>
                    <a:pt x="2056" y="2813"/>
                    <a:pt x="2143" y="2844"/>
                    <a:pt x="2206" y="2907"/>
                  </a:cubicBezTo>
                  <a:cubicBezTo>
                    <a:pt x="2300" y="3002"/>
                    <a:pt x="2300" y="3254"/>
                    <a:pt x="2206" y="3380"/>
                  </a:cubicBezTo>
                  <a:cubicBezTo>
                    <a:pt x="2143" y="3427"/>
                    <a:pt x="2048" y="3451"/>
                    <a:pt x="1958" y="3451"/>
                  </a:cubicBezTo>
                  <a:cubicBezTo>
                    <a:pt x="1867" y="3451"/>
                    <a:pt x="1781" y="3427"/>
                    <a:pt x="1733" y="3380"/>
                  </a:cubicBezTo>
                  <a:cubicBezTo>
                    <a:pt x="1607" y="3254"/>
                    <a:pt x="1607" y="3002"/>
                    <a:pt x="1733" y="2907"/>
                  </a:cubicBezTo>
                  <a:cubicBezTo>
                    <a:pt x="1796" y="2844"/>
                    <a:pt x="1883" y="2813"/>
                    <a:pt x="1970" y="2813"/>
                  </a:cubicBezTo>
                  <a:close/>
                  <a:moveTo>
                    <a:pt x="2946" y="3789"/>
                  </a:moveTo>
                  <a:cubicBezTo>
                    <a:pt x="3033" y="3789"/>
                    <a:pt x="3120" y="3821"/>
                    <a:pt x="3183" y="3884"/>
                  </a:cubicBezTo>
                  <a:cubicBezTo>
                    <a:pt x="3309" y="4010"/>
                    <a:pt x="3309" y="4199"/>
                    <a:pt x="3183" y="4356"/>
                  </a:cubicBezTo>
                  <a:cubicBezTo>
                    <a:pt x="3120" y="4419"/>
                    <a:pt x="3033" y="4451"/>
                    <a:pt x="2946" y="4451"/>
                  </a:cubicBezTo>
                  <a:cubicBezTo>
                    <a:pt x="2860" y="4451"/>
                    <a:pt x="2773" y="4419"/>
                    <a:pt x="2710" y="4356"/>
                  </a:cubicBezTo>
                  <a:cubicBezTo>
                    <a:pt x="2584" y="4230"/>
                    <a:pt x="2584" y="4010"/>
                    <a:pt x="2710" y="3884"/>
                  </a:cubicBezTo>
                  <a:cubicBezTo>
                    <a:pt x="2773" y="3821"/>
                    <a:pt x="2860" y="3789"/>
                    <a:pt x="2946" y="3789"/>
                  </a:cubicBezTo>
                  <a:close/>
                  <a:moveTo>
                    <a:pt x="9480" y="7381"/>
                  </a:moveTo>
                  <a:cubicBezTo>
                    <a:pt x="9570" y="7381"/>
                    <a:pt x="9657" y="7412"/>
                    <a:pt x="9704" y="7475"/>
                  </a:cubicBezTo>
                  <a:cubicBezTo>
                    <a:pt x="9830" y="7570"/>
                    <a:pt x="9830" y="7822"/>
                    <a:pt x="9704" y="7948"/>
                  </a:cubicBezTo>
                  <a:cubicBezTo>
                    <a:pt x="9657" y="7995"/>
                    <a:pt x="9570" y="8019"/>
                    <a:pt x="9480" y="8019"/>
                  </a:cubicBezTo>
                  <a:cubicBezTo>
                    <a:pt x="9389" y="8019"/>
                    <a:pt x="9295" y="7995"/>
                    <a:pt x="9232" y="7948"/>
                  </a:cubicBezTo>
                  <a:cubicBezTo>
                    <a:pt x="9074" y="7822"/>
                    <a:pt x="9074" y="7633"/>
                    <a:pt x="9232" y="7475"/>
                  </a:cubicBezTo>
                  <a:cubicBezTo>
                    <a:pt x="9295" y="7412"/>
                    <a:pt x="9389" y="7381"/>
                    <a:pt x="9480" y="7381"/>
                  </a:cubicBezTo>
                  <a:close/>
                  <a:moveTo>
                    <a:pt x="5955" y="3640"/>
                  </a:moveTo>
                  <a:cubicBezTo>
                    <a:pt x="6223" y="3640"/>
                    <a:pt x="6491" y="3742"/>
                    <a:pt x="6680" y="3947"/>
                  </a:cubicBezTo>
                  <a:lnTo>
                    <a:pt x="8129" y="5396"/>
                  </a:lnTo>
                  <a:cubicBezTo>
                    <a:pt x="8538" y="5806"/>
                    <a:pt x="8538" y="6467"/>
                    <a:pt x="8129" y="6877"/>
                  </a:cubicBezTo>
                  <a:lnTo>
                    <a:pt x="7152" y="7853"/>
                  </a:lnTo>
                  <a:cubicBezTo>
                    <a:pt x="6963" y="8058"/>
                    <a:pt x="6695" y="8161"/>
                    <a:pt x="6428" y="8161"/>
                  </a:cubicBezTo>
                  <a:cubicBezTo>
                    <a:pt x="6160" y="8161"/>
                    <a:pt x="5892" y="8058"/>
                    <a:pt x="5703" y="7853"/>
                  </a:cubicBezTo>
                  <a:lnTo>
                    <a:pt x="4254" y="6404"/>
                  </a:lnTo>
                  <a:cubicBezTo>
                    <a:pt x="3844" y="5995"/>
                    <a:pt x="3844" y="5333"/>
                    <a:pt x="4254" y="4955"/>
                  </a:cubicBezTo>
                  <a:lnTo>
                    <a:pt x="5230" y="3947"/>
                  </a:lnTo>
                  <a:cubicBezTo>
                    <a:pt x="5419" y="3742"/>
                    <a:pt x="5687" y="3640"/>
                    <a:pt x="5955" y="3640"/>
                  </a:cubicBezTo>
                  <a:close/>
                  <a:moveTo>
                    <a:pt x="10464" y="8357"/>
                  </a:moveTo>
                  <a:cubicBezTo>
                    <a:pt x="10555" y="8357"/>
                    <a:pt x="10649" y="8389"/>
                    <a:pt x="10712" y="8452"/>
                  </a:cubicBezTo>
                  <a:cubicBezTo>
                    <a:pt x="10807" y="8578"/>
                    <a:pt x="10807" y="8799"/>
                    <a:pt x="10712" y="8925"/>
                  </a:cubicBezTo>
                  <a:cubicBezTo>
                    <a:pt x="10649" y="8988"/>
                    <a:pt x="10555" y="9019"/>
                    <a:pt x="10464" y="9019"/>
                  </a:cubicBezTo>
                  <a:cubicBezTo>
                    <a:pt x="10374" y="9019"/>
                    <a:pt x="10287" y="8988"/>
                    <a:pt x="10240" y="8925"/>
                  </a:cubicBezTo>
                  <a:cubicBezTo>
                    <a:pt x="10082" y="8799"/>
                    <a:pt x="10082" y="8610"/>
                    <a:pt x="10240" y="8452"/>
                  </a:cubicBezTo>
                  <a:cubicBezTo>
                    <a:pt x="10287" y="8389"/>
                    <a:pt x="10374" y="8357"/>
                    <a:pt x="10464" y="8357"/>
                  </a:cubicBezTo>
                  <a:close/>
                  <a:moveTo>
                    <a:pt x="9247" y="8602"/>
                  </a:moveTo>
                  <a:cubicBezTo>
                    <a:pt x="9334" y="8602"/>
                    <a:pt x="9421" y="8625"/>
                    <a:pt x="9484" y="8673"/>
                  </a:cubicBezTo>
                  <a:cubicBezTo>
                    <a:pt x="9610" y="8799"/>
                    <a:pt x="9610" y="9051"/>
                    <a:pt x="9484" y="9145"/>
                  </a:cubicBezTo>
                  <a:cubicBezTo>
                    <a:pt x="9421" y="9208"/>
                    <a:pt x="9334" y="9240"/>
                    <a:pt x="9247" y="9240"/>
                  </a:cubicBezTo>
                  <a:cubicBezTo>
                    <a:pt x="9161" y="9240"/>
                    <a:pt x="9074" y="9208"/>
                    <a:pt x="9011" y="9145"/>
                  </a:cubicBezTo>
                  <a:cubicBezTo>
                    <a:pt x="8854" y="9051"/>
                    <a:pt x="8854" y="8830"/>
                    <a:pt x="9011" y="8673"/>
                  </a:cubicBezTo>
                  <a:cubicBezTo>
                    <a:pt x="9074" y="8625"/>
                    <a:pt x="9161" y="8602"/>
                    <a:pt x="9247" y="8602"/>
                  </a:cubicBezTo>
                  <a:close/>
                  <a:moveTo>
                    <a:pt x="8030" y="8862"/>
                  </a:moveTo>
                  <a:cubicBezTo>
                    <a:pt x="8121" y="8862"/>
                    <a:pt x="8208" y="8893"/>
                    <a:pt x="8255" y="8956"/>
                  </a:cubicBezTo>
                  <a:cubicBezTo>
                    <a:pt x="8381" y="9082"/>
                    <a:pt x="8381" y="9303"/>
                    <a:pt x="8255" y="9429"/>
                  </a:cubicBezTo>
                  <a:cubicBezTo>
                    <a:pt x="8192" y="9492"/>
                    <a:pt x="8105" y="9523"/>
                    <a:pt x="8019" y="9523"/>
                  </a:cubicBezTo>
                  <a:cubicBezTo>
                    <a:pt x="7932" y="9523"/>
                    <a:pt x="7845" y="9492"/>
                    <a:pt x="7782" y="9429"/>
                  </a:cubicBezTo>
                  <a:cubicBezTo>
                    <a:pt x="7656" y="9303"/>
                    <a:pt x="7656" y="9082"/>
                    <a:pt x="7782" y="8956"/>
                  </a:cubicBezTo>
                  <a:cubicBezTo>
                    <a:pt x="7845" y="8893"/>
                    <a:pt x="7940" y="8862"/>
                    <a:pt x="8030" y="8862"/>
                  </a:cubicBezTo>
                  <a:close/>
                  <a:moveTo>
                    <a:pt x="8964" y="9862"/>
                  </a:moveTo>
                  <a:cubicBezTo>
                    <a:pt x="9050" y="9862"/>
                    <a:pt x="9137" y="9885"/>
                    <a:pt x="9200" y="9933"/>
                  </a:cubicBezTo>
                  <a:cubicBezTo>
                    <a:pt x="9326" y="10059"/>
                    <a:pt x="9326" y="10279"/>
                    <a:pt x="9200" y="10405"/>
                  </a:cubicBezTo>
                  <a:cubicBezTo>
                    <a:pt x="9137" y="10468"/>
                    <a:pt x="9050" y="10500"/>
                    <a:pt x="8964" y="10500"/>
                  </a:cubicBezTo>
                  <a:cubicBezTo>
                    <a:pt x="8877" y="10500"/>
                    <a:pt x="8791" y="10468"/>
                    <a:pt x="8727" y="10405"/>
                  </a:cubicBezTo>
                  <a:cubicBezTo>
                    <a:pt x="8601" y="10311"/>
                    <a:pt x="8601" y="10059"/>
                    <a:pt x="8727" y="9933"/>
                  </a:cubicBezTo>
                  <a:cubicBezTo>
                    <a:pt x="8791" y="9885"/>
                    <a:pt x="8877" y="9862"/>
                    <a:pt x="8964" y="9862"/>
                  </a:cubicBezTo>
                  <a:close/>
                  <a:moveTo>
                    <a:pt x="3415" y="1"/>
                  </a:moveTo>
                  <a:cubicBezTo>
                    <a:pt x="2616" y="1"/>
                    <a:pt x="1812" y="308"/>
                    <a:pt x="1198" y="922"/>
                  </a:cubicBezTo>
                  <a:cubicBezTo>
                    <a:pt x="1" y="2151"/>
                    <a:pt x="1" y="4104"/>
                    <a:pt x="1198" y="5333"/>
                  </a:cubicBezTo>
                  <a:lnTo>
                    <a:pt x="6806" y="10941"/>
                  </a:lnTo>
                  <a:cubicBezTo>
                    <a:pt x="7404" y="11508"/>
                    <a:pt x="8223" y="11823"/>
                    <a:pt x="9011" y="11823"/>
                  </a:cubicBezTo>
                  <a:cubicBezTo>
                    <a:pt x="9799" y="11823"/>
                    <a:pt x="10618" y="11508"/>
                    <a:pt x="11216" y="10941"/>
                  </a:cubicBezTo>
                  <a:cubicBezTo>
                    <a:pt x="12445" y="9712"/>
                    <a:pt x="12445" y="7727"/>
                    <a:pt x="11216" y="6530"/>
                  </a:cubicBezTo>
                  <a:lnTo>
                    <a:pt x="5609" y="922"/>
                  </a:lnTo>
                  <a:cubicBezTo>
                    <a:pt x="5010" y="308"/>
                    <a:pt x="4214" y="1"/>
                    <a:pt x="34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22464331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38"/>
          <p:cNvSpPr txBox="1">
            <a:spLocks noGrp="1"/>
          </p:cNvSpPr>
          <p:nvPr>
            <p:ph type="title" idx="8"/>
          </p:nvPr>
        </p:nvSpPr>
        <p:spPr>
          <a:xfrm>
            <a:off x="596975" y="655216"/>
            <a:ext cx="79500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sz="2800" dirty="0"/>
              <a:t>IZDELKI PROJEKTA – </a:t>
            </a:r>
            <a:r>
              <a:rPr lang="sl-SI" sz="2800" dirty="0">
                <a:solidFill>
                  <a:schemeClr val="accent1"/>
                </a:solidFill>
              </a:rPr>
              <a:t>TEHNIČNI IZDELKI</a:t>
            </a:r>
            <a:endParaRPr sz="2800" dirty="0">
              <a:solidFill>
                <a:schemeClr val="accent1"/>
              </a:solidFill>
            </a:endParaRPr>
          </a:p>
        </p:txBody>
      </p:sp>
      <p:sp>
        <p:nvSpPr>
          <p:cNvPr id="389" name="Google Shape;389;p38"/>
          <p:cNvSpPr txBox="1">
            <a:spLocks noGrp="1"/>
          </p:cNvSpPr>
          <p:nvPr>
            <p:ph type="title"/>
          </p:nvPr>
        </p:nvSpPr>
        <p:spPr>
          <a:xfrm>
            <a:off x="895141" y="1978243"/>
            <a:ext cx="2221768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dirty="0"/>
              <a:t>SLOVAR POJMOV</a:t>
            </a:r>
            <a:endParaRPr dirty="0"/>
          </a:p>
        </p:txBody>
      </p:sp>
      <p:sp>
        <p:nvSpPr>
          <p:cNvPr id="390" name="Google Shape;390;p38"/>
          <p:cNvSpPr txBox="1">
            <a:spLocks noGrp="1"/>
          </p:cNvSpPr>
          <p:nvPr>
            <p:ph type="subTitle" idx="1"/>
          </p:nvPr>
        </p:nvSpPr>
        <p:spPr>
          <a:xfrm>
            <a:off x="926009" y="2349316"/>
            <a:ext cx="21909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dirty="0"/>
              <a:t>Ni dvoumnosti pri sporazumevanju</a:t>
            </a:r>
            <a:endParaRPr dirty="0"/>
          </a:p>
        </p:txBody>
      </p:sp>
      <p:sp>
        <p:nvSpPr>
          <p:cNvPr id="391" name="Google Shape;391;p38"/>
          <p:cNvSpPr txBox="1">
            <a:spLocks noGrp="1"/>
          </p:cNvSpPr>
          <p:nvPr>
            <p:ph type="title" idx="2"/>
          </p:nvPr>
        </p:nvSpPr>
        <p:spPr>
          <a:xfrm>
            <a:off x="998220" y="3449358"/>
            <a:ext cx="21909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dirty="0"/>
              <a:t>KONCEPTUALNI NAČRT</a:t>
            </a:r>
            <a:endParaRPr dirty="0"/>
          </a:p>
        </p:txBody>
      </p:sp>
      <p:sp>
        <p:nvSpPr>
          <p:cNvPr id="392" name="Google Shape;392;p38"/>
          <p:cNvSpPr txBox="1">
            <a:spLocks noGrp="1"/>
          </p:cNvSpPr>
          <p:nvPr>
            <p:ph type="subTitle" idx="3"/>
          </p:nvPr>
        </p:nvSpPr>
        <p:spPr>
          <a:xfrm>
            <a:off x="998220" y="3820430"/>
            <a:ext cx="21909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dirty="0"/>
              <a:t>Zasnova sistema</a:t>
            </a:r>
            <a:endParaRPr dirty="0"/>
          </a:p>
        </p:txBody>
      </p:sp>
      <p:sp>
        <p:nvSpPr>
          <p:cNvPr id="393" name="Google Shape;393;p38"/>
          <p:cNvSpPr txBox="1">
            <a:spLocks noGrp="1"/>
          </p:cNvSpPr>
          <p:nvPr>
            <p:ph type="title" idx="4"/>
          </p:nvPr>
        </p:nvSpPr>
        <p:spPr>
          <a:xfrm>
            <a:off x="6027091" y="1918526"/>
            <a:ext cx="21909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dirty="0"/>
              <a:t>SPECIFIKACIJA SISTEMA</a:t>
            </a:r>
            <a:endParaRPr dirty="0"/>
          </a:p>
        </p:txBody>
      </p:sp>
      <p:sp>
        <p:nvSpPr>
          <p:cNvPr id="394" name="Google Shape;394;p38"/>
          <p:cNvSpPr txBox="1">
            <a:spLocks noGrp="1"/>
          </p:cNvSpPr>
          <p:nvPr>
            <p:ph type="subTitle" idx="5"/>
          </p:nvPr>
        </p:nvSpPr>
        <p:spPr>
          <a:xfrm>
            <a:off x="6027091" y="2289600"/>
            <a:ext cx="21909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dirty="0"/>
              <a:t>Funkcionalnosti, ki jih sistem omogoča</a:t>
            </a:r>
            <a:endParaRPr dirty="0"/>
          </a:p>
        </p:txBody>
      </p:sp>
      <p:sp>
        <p:nvSpPr>
          <p:cNvPr id="395" name="Google Shape;395;p38"/>
          <p:cNvSpPr txBox="1">
            <a:spLocks noGrp="1"/>
          </p:cNvSpPr>
          <p:nvPr>
            <p:ph type="title" idx="6"/>
          </p:nvPr>
        </p:nvSpPr>
        <p:spPr>
          <a:xfrm>
            <a:off x="6029625" y="3416860"/>
            <a:ext cx="21909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dirty="0"/>
              <a:t>PROTOTIP SISTEMA</a:t>
            </a:r>
            <a:endParaRPr dirty="0"/>
          </a:p>
        </p:txBody>
      </p:sp>
      <p:sp>
        <p:nvSpPr>
          <p:cNvPr id="396" name="Google Shape;396;p38"/>
          <p:cNvSpPr txBox="1">
            <a:spLocks noGrp="1"/>
          </p:cNvSpPr>
          <p:nvPr>
            <p:ph type="subTitle" idx="7"/>
          </p:nvPr>
        </p:nvSpPr>
        <p:spPr>
          <a:xfrm>
            <a:off x="6029624" y="3787931"/>
            <a:ext cx="2428575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dirty="0"/>
              <a:t>Demonstracija osrednjih funkcionalnosti</a:t>
            </a:r>
            <a:endParaRPr dirty="0"/>
          </a:p>
        </p:txBody>
      </p:sp>
      <p:sp>
        <p:nvSpPr>
          <p:cNvPr id="398" name="Google Shape;398;p38"/>
          <p:cNvSpPr/>
          <p:nvPr/>
        </p:nvSpPr>
        <p:spPr>
          <a:xfrm>
            <a:off x="4762787" y="3304275"/>
            <a:ext cx="882300" cy="882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3" name="Google Shape;403;p38"/>
          <p:cNvGrpSpPr/>
          <p:nvPr/>
        </p:nvGrpSpPr>
        <p:grpSpPr>
          <a:xfrm>
            <a:off x="4762787" y="1902000"/>
            <a:ext cx="882300" cy="882300"/>
            <a:chOff x="4762787" y="2130600"/>
            <a:chExt cx="882300" cy="882300"/>
          </a:xfrm>
        </p:grpSpPr>
        <p:sp>
          <p:nvSpPr>
            <p:cNvPr id="404" name="Google Shape;404;p38"/>
            <p:cNvSpPr/>
            <p:nvPr/>
          </p:nvSpPr>
          <p:spPr>
            <a:xfrm>
              <a:off x="4762787" y="2130600"/>
              <a:ext cx="882300" cy="882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08" name="Google Shape;408;p38"/>
            <p:cNvSpPr/>
            <p:nvPr/>
          </p:nvSpPr>
          <p:spPr>
            <a:xfrm>
              <a:off x="5093653" y="2560881"/>
              <a:ext cx="24288" cy="24287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0" y="0"/>
                  </a:moveTo>
                  <a:lnTo>
                    <a:pt x="0" y="694"/>
                  </a:lnTo>
                  <a:lnTo>
                    <a:pt x="693" y="694"/>
                  </a:lnTo>
                  <a:lnTo>
                    <a:pt x="69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11" name="Google Shape;411;p38"/>
          <p:cNvSpPr/>
          <p:nvPr/>
        </p:nvSpPr>
        <p:spPr>
          <a:xfrm>
            <a:off x="3492962" y="3304275"/>
            <a:ext cx="882300" cy="882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416" name="Google Shape;416;p38"/>
          <p:cNvGrpSpPr/>
          <p:nvPr/>
        </p:nvGrpSpPr>
        <p:grpSpPr>
          <a:xfrm>
            <a:off x="3492962" y="1902000"/>
            <a:ext cx="882300" cy="882300"/>
            <a:chOff x="3492962" y="2130600"/>
            <a:chExt cx="882300" cy="882300"/>
          </a:xfrm>
        </p:grpSpPr>
        <p:sp>
          <p:nvSpPr>
            <p:cNvPr id="417" name="Google Shape;417;p38"/>
            <p:cNvSpPr/>
            <p:nvPr/>
          </p:nvSpPr>
          <p:spPr>
            <a:xfrm>
              <a:off x="3492962" y="2130600"/>
              <a:ext cx="882300" cy="8823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422;p38"/>
            <p:cNvSpPr/>
            <p:nvPr/>
          </p:nvSpPr>
          <p:spPr>
            <a:xfrm>
              <a:off x="3906596" y="2636788"/>
              <a:ext cx="58481" cy="35310"/>
            </a:xfrm>
            <a:custGeom>
              <a:avLst/>
              <a:gdLst/>
              <a:ahLst/>
              <a:cxnLst/>
              <a:rect l="l" t="t" r="r" b="b"/>
              <a:pathLst>
                <a:path w="1671" h="1009" extrusionOk="0">
                  <a:moveTo>
                    <a:pt x="1" y="0"/>
                  </a:moveTo>
                  <a:lnTo>
                    <a:pt x="851" y="1008"/>
                  </a:lnTo>
                  <a:lnTo>
                    <a:pt x="1671" y="0"/>
                  </a:lnTo>
                  <a:lnTo>
                    <a:pt x="1671" y="0"/>
                  </a:lnTo>
                  <a:cubicBezTo>
                    <a:pt x="1450" y="126"/>
                    <a:pt x="1167" y="158"/>
                    <a:pt x="851" y="158"/>
                  </a:cubicBezTo>
                  <a:cubicBezTo>
                    <a:pt x="568" y="158"/>
                    <a:pt x="284" y="95"/>
                    <a:pt x="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1" name="Google Shape;388;p38">
            <a:extLst>
              <a:ext uri="{FF2B5EF4-FFF2-40B4-BE49-F238E27FC236}">
                <a16:creationId xmlns:a16="http://schemas.microsoft.com/office/drawing/2014/main" id="{4BD678C3-44C5-44AC-A82A-5C284DCAB914}"/>
              </a:ext>
            </a:extLst>
          </p:cNvPr>
          <p:cNvSpPr txBox="1">
            <a:spLocks/>
          </p:cNvSpPr>
          <p:nvPr/>
        </p:nvSpPr>
        <p:spPr>
          <a:xfrm>
            <a:off x="601599" y="1162981"/>
            <a:ext cx="7950000" cy="44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Sarala"/>
              <a:buNone/>
              <a:defRPr sz="3500" b="1" i="0" u="none" strike="noStrike" cap="none">
                <a:solidFill>
                  <a:schemeClr val="dk1"/>
                </a:solidFill>
                <a:latin typeface="Sarala"/>
                <a:ea typeface="Sarala"/>
                <a:cs typeface="Sarala"/>
                <a:sym typeface="Saral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Sarala"/>
              <a:buNone/>
              <a:defRPr sz="2600" b="0" i="0" u="none" strike="noStrike" cap="none">
                <a:solidFill>
                  <a:schemeClr val="dk2"/>
                </a:solidFill>
                <a:latin typeface="Sarala"/>
                <a:ea typeface="Sarala"/>
                <a:cs typeface="Sarala"/>
                <a:sym typeface="Sarala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Sarala"/>
              <a:buNone/>
              <a:defRPr sz="2600" b="0" i="0" u="none" strike="noStrike" cap="none">
                <a:solidFill>
                  <a:schemeClr val="dk2"/>
                </a:solidFill>
                <a:latin typeface="Sarala"/>
                <a:ea typeface="Sarala"/>
                <a:cs typeface="Sarala"/>
                <a:sym typeface="Sarala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Sarala"/>
              <a:buNone/>
              <a:defRPr sz="2600" b="0" i="0" u="none" strike="noStrike" cap="none">
                <a:solidFill>
                  <a:schemeClr val="dk2"/>
                </a:solidFill>
                <a:latin typeface="Sarala"/>
                <a:ea typeface="Sarala"/>
                <a:cs typeface="Sarala"/>
                <a:sym typeface="Sarala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Sarala"/>
              <a:buNone/>
              <a:defRPr sz="2600" b="0" i="0" u="none" strike="noStrike" cap="none">
                <a:solidFill>
                  <a:schemeClr val="dk2"/>
                </a:solidFill>
                <a:latin typeface="Sarala"/>
                <a:ea typeface="Sarala"/>
                <a:cs typeface="Sarala"/>
                <a:sym typeface="Sarala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Sarala"/>
              <a:buNone/>
              <a:defRPr sz="2600" b="0" i="0" u="none" strike="noStrike" cap="none">
                <a:solidFill>
                  <a:schemeClr val="dk2"/>
                </a:solidFill>
                <a:latin typeface="Sarala"/>
                <a:ea typeface="Sarala"/>
                <a:cs typeface="Sarala"/>
                <a:sym typeface="Sarala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Sarala"/>
              <a:buNone/>
              <a:defRPr sz="2600" b="0" i="0" u="none" strike="noStrike" cap="none">
                <a:solidFill>
                  <a:schemeClr val="dk2"/>
                </a:solidFill>
                <a:latin typeface="Sarala"/>
                <a:ea typeface="Sarala"/>
                <a:cs typeface="Sarala"/>
                <a:sym typeface="Sarala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Sarala"/>
              <a:buNone/>
              <a:defRPr sz="2600" b="0" i="0" u="none" strike="noStrike" cap="none">
                <a:solidFill>
                  <a:schemeClr val="dk2"/>
                </a:solidFill>
                <a:latin typeface="Sarala"/>
                <a:ea typeface="Sarala"/>
                <a:cs typeface="Sarala"/>
                <a:sym typeface="Sarala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Sarala"/>
              <a:buNone/>
              <a:defRPr sz="2600" b="0" i="0" u="none" strike="noStrike" cap="none">
                <a:solidFill>
                  <a:schemeClr val="dk2"/>
                </a:solidFill>
                <a:latin typeface="Sarala"/>
                <a:ea typeface="Sarala"/>
                <a:cs typeface="Sarala"/>
                <a:sym typeface="Sarala"/>
              </a:defRPr>
            </a:lvl9pPr>
          </a:lstStyle>
          <a:p>
            <a:r>
              <a:rPr lang="sl-SI" sz="1800" dirty="0"/>
              <a:t>VMESNI IZDELKI</a:t>
            </a:r>
            <a:endParaRPr lang="sl-SI" sz="1800" dirty="0">
              <a:solidFill>
                <a:schemeClr val="accent1"/>
              </a:solidFill>
            </a:endParaRPr>
          </a:p>
        </p:txBody>
      </p:sp>
      <p:grpSp>
        <p:nvGrpSpPr>
          <p:cNvPr id="42" name="Google Shape;5749;p62">
            <a:extLst>
              <a:ext uri="{FF2B5EF4-FFF2-40B4-BE49-F238E27FC236}">
                <a16:creationId xmlns:a16="http://schemas.microsoft.com/office/drawing/2014/main" id="{3A9DC860-8681-4648-A875-7F89D7997ADA}"/>
              </a:ext>
            </a:extLst>
          </p:cNvPr>
          <p:cNvGrpSpPr/>
          <p:nvPr/>
        </p:nvGrpSpPr>
        <p:grpSpPr>
          <a:xfrm>
            <a:off x="3700373" y="2116769"/>
            <a:ext cx="499601" cy="454981"/>
            <a:chOff x="-40378075" y="3267450"/>
            <a:chExt cx="317425" cy="289075"/>
          </a:xfrm>
          <a:solidFill>
            <a:schemeClr val="bg1"/>
          </a:solidFill>
        </p:grpSpPr>
        <p:sp>
          <p:nvSpPr>
            <p:cNvPr id="43" name="Google Shape;5750;p62">
              <a:extLst>
                <a:ext uri="{FF2B5EF4-FFF2-40B4-BE49-F238E27FC236}">
                  <a16:creationId xmlns:a16="http://schemas.microsoft.com/office/drawing/2014/main" id="{351E5679-B24C-44A2-B9F7-893EC5BD5158}"/>
                </a:ext>
              </a:extLst>
            </p:cNvPr>
            <p:cNvSpPr/>
            <p:nvPr/>
          </p:nvSpPr>
          <p:spPr>
            <a:xfrm>
              <a:off x="-40218975" y="3308400"/>
              <a:ext cx="158325" cy="248125"/>
            </a:xfrm>
            <a:custGeom>
              <a:avLst/>
              <a:gdLst/>
              <a:ahLst/>
              <a:cxnLst/>
              <a:rect l="l" t="t" r="r" b="b"/>
              <a:pathLst>
                <a:path w="6333" h="9925" extrusionOk="0">
                  <a:moveTo>
                    <a:pt x="4694" y="1"/>
                  </a:moveTo>
                  <a:lnTo>
                    <a:pt x="4694" y="7877"/>
                  </a:lnTo>
                  <a:cubicBezTo>
                    <a:pt x="4694" y="8097"/>
                    <a:pt x="4474" y="8255"/>
                    <a:pt x="4253" y="8255"/>
                  </a:cubicBezTo>
                  <a:cubicBezTo>
                    <a:pt x="2993" y="8255"/>
                    <a:pt x="1638" y="8696"/>
                    <a:pt x="693" y="9452"/>
                  </a:cubicBezTo>
                  <a:cubicBezTo>
                    <a:pt x="536" y="9546"/>
                    <a:pt x="189" y="9925"/>
                    <a:pt x="0" y="9925"/>
                  </a:cubicBezTo>
                  <a:lnTo>
                    <a:pt x="5073" y="9925"/>
                  </a:lnTo>
                  <a:cubicBezTo>
                    <a:pt x="5734" y="9925"/>
                    <a:pt x="6333" y="9357"/>
                    <a:pt x="6333" y="8696"/>
                  </a:cubicBezTo>
                  <a:lnTo>
                    <a:pt x="6333" y="1229"/>
                  </a:lnTo>
                  <a:cubicBezTo>
                    <a:pt x="6333" y="536"/>
                    <a:pt x="5766" y="1"/>
                    <a:pt x="5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5751;p62">
              <a:extLst>
                <a:ext uri="{FF2B5EF4-FFF2-40B4-BE49-F238E27FC236}">
                  <a16:creationId xmlns:a16="http://schemas.microsoft.com/office/drawing/2014/main" id="{5CC2C3DA-2160-4BCF-AAC9-1D5EC49319A0}"/>
                </a:ext>
              </a:extLst>
            </p:cNvPr>
            <p:cNvSpPr/>
            <p:nvPr/>
          </p:nvSpPr>
          <p:spPr>
            <a:xfrm>
              <a:off x="-40316650" y="3267450"/>
              <a:ext cx="86675" cy="257575"/>
            </a:xfrm>
            <a:custGeom>
              <a:avLst/>
              <a:gdLst/>
              <a:ahLst/>
              <a:cxnLst/>
              <a:rect l="l" t="t" r="r" b="b"/>
              <a:pathLst>
                <a:path w="3467" h="10303" extrusionOk="0">
                  <a:moveTo>
                    <a:pt x="1" y="0"/>
                  </a:moveTo>
                  <a:lnTo>
                    <a:pt x="1" y="9105"/>
                  </a:lnTo>
                  <a:cubicBezTo>
                    <a:pt x="1166" y="9200"/>
                    <a:pt x="2489" y="9578"/>
                    <a:pt x="3466" y="10302"/>
                  </a:cubicBezTo>
                  <a:lnTo>
                    <a:pt x="3466" y="1197"/>
                  </a:lnTo>
                  <a:cubicBezTo>
                    <a:pt x="2489" y="473"/>
                    <a:pt x="1229" y="95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5752;p62">
              <a:extLst>
                <a:ext uri="{FF2B5EF4-FFF2-40B4-BE49-F238E27FC236}">
                  <a16:creationId xmlns:a16="http://schemas.microsoft.com/office/drawing/2014/main" id="{E5068F38-FFA9-4188-9319-F4848F1FEA93}"/>
                </a:ext>
              </a:extLst>
            </p:cNvPr>
            <p:cNvSpPr/>
            <p:nvPr/>
          </p:nvSpPr>
          <p:spPr>
            <a:xfrm>
              <a:off x="-40209525" y="3267450"/>
              <a:ext cx="86650" cy="257575"/>
            </a:xfrm>
            <a:custGeom>
              <a:avLst/>
              <a:gdLst/>
              <a:ahLst/>
              <a:cxnLst/>
              <a:rect l="l" t="t" r="r" b="b"/>
              <a:pathLst>
                <a:path w="3466" h="10303" extrusionOk="0">
                  <a:moveTo>
                    <a:pt x="3466" y="0"/>
                  </a:moveTo>
                  <a:cubicBezTo>
                    <a:pt x="2300" y="95"/>
                    <a:pt x="977" y="473"/>
                    <a:pt x="0" y="1197"/>
                  </a:cubicBezTo>
                  <a:lnTo>
                    <a:pt x="0" y="10302"/>
                  </a:lnTo>
                  <a:cubicBezTo>
                    <a:pt x="977" y="9578"/>
                    <a:pt x="2237" y="9200"/>
                    <a:pt x="3466" y="9105"/>
                  </a:cubicBezTo>
                  <a:lnTo>
                    <a:pt x="346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5753;p62">
              <a:extLst>
                <a:ext uri="{FF2B5EF4-FFF2-40B4-BE49-F238E27FC236}">
                  <a16:creationId xmlns:a16="http://schemas.microsoft.com/office/drawing/2014/main" id="{855A62AD-175A-46AF-8F20-B5783944B99B}"/>
                </a:ext>
              </a:extLst>
            </p:cNvPr>
            <p:cNvSpPr/>
            <p:nvPr/>
          </p:nvSpPr>
          <p:spPr>
            <a:xfrm>
              <a:off x="-40378075" y="3308400"/>
              <a:ext cx="157550" cy="248125"/>
            </a:xfrm>
            <a:custGeom>
              <a:avLst/>
              <a:gdLst/>
              <a:ahLst/>
              <a:cxnLst/>
              <a:rect l="l" t="t" r="r" b="b"/>
              <a:pathLst>
                <a:path w="6302" h="9925" extrusionOk="0">
                  <a:moveTo>
                    <a:pt x="1229" y="1"/>
                  </a:moveTo>
                  <a:cubicBezTo>
                    <a:pt x="567" y="1"/>
                    <a:pt x="0" y="536"/>
                    <a:pt x="0" y="1198"/>
                  </a:cubicBezTo>
                  <a:lnTo>
                    <a:pt x="0" y="8664"/>
                  </a:lnTo>
                  <a:cubicBezTo>
                    <a:pt x="32" y="9357"/>
                    <a:pt x="567" y="9925"/>
                    <a:pt x="1229" y="9925"/>
                  </a:cubicBezTo>
                  <a:lnTo>
                    <a:pt x="6301" y="9925"/>
                  </a:lnTo>
                  <a:cubicBezTo>
                    <a:pt x="6112" y="9925"/>
                    <a:pt x="5766" y="9609"/>
                    <a:pt x="5608" y="9452"/>
                  </a:cubicBezTo>
                  <a:cubicBezTo>
                    <a:pt x="4631" y="8664"/>
                    <a:pt x="3277" y="8255"/>
                    <a:pt x="2048" y="8255"/>
                  </a:cubicBezTo>
                  <a:cubicBezTo>
                    <a:pt x="1828" y="8255"/>
                    <a:pt x="1638" y="8066"/>
                    <a:pt x="1638" y="7877"/>
                  </a:cubicBezTo>
                  <a:lnTo>
                    <a:pt x="163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7" name="Google Shape;8123;p67">
            <a:extLst>
              <a:ext uri="{FF2B5EF4-FFF2-40B4-BE49-F238E27FC236}">
                <a16:creationId xmlns:a16="http://schemas.microsoft.com/office/drawing/2014/main" id="{BF74DA48-E33B-495F-9907-3DE4F387A302}"/>
              </a:ext>
            </a:extLst>
          </p:cNvPr>
          <p:cNvGrpSpPr/>
          <p:nvPr/>
        </p:nvGrpSpPr>
        <p:grpSpPr>
          <a:xfrm>
            <a:off x="4956353" y="3540493"/>
            <a:ext cx="517210" cy="454638"/>
            <a:chOff x="-3030528" y="3973153"/>
            <a:chExt cx="293028" cy="257574"/>
          </a:xfrm>
          <a:solidFill>
            <a:schemeClr val="bg1"/>
          </a:solidFill>
        </p:grpSpPr>
        <p:sp>
          <p:nvSpPr>
            <p:cNvPr id="48" name="Google Shape;8124;p67">
              <a:extLst>
                <a:ext uri="{FF2B5EF4-FFF2-40B4-BE49-F238E27FC236}">
                  <a16:creationId xmlns:a16="http://schemas.microsoft.com/office/drawing/2014/main" id="{C4D37350-7B8B-45BE-8879-85AFB0B3699C}"/>
                </a:ext>
              </a:extLst>
            </p:cNvPr>
            <p:cNvSpPr/>
            <p:nvPr/>
          </p:nvSpPr>
          <p:spPr>
            <a:xfrm>
              <a:off x="-3029750" y="3973153"/>
              <a:ext cx="292250" cy="68550"/>
            </a:xfrm>
            <a:custGeom>
              <a:avLst/>
              <a:gdLst/>
              <a:ahLst/>
              <a:cxnLst/>
              <a:rect l="l" t="t" r="r" b="b"/>
              <a:pathLst>
                <a:path w="11690" h="2742" extrusionOk="0">
                  <a:moveTo>
                    <a:pt x="1702" y="1355"/>
                  </a:moveTo>
                  <a:cubicBezTo>
                    <a:pt x="1891" y="1355"/>
                    <a:pt x="2049" y="1513"/>
                    <a:pt x="2049" y="1702"/>
                  </a:cubicBezTo>
                  <a:cubicBezTo>
                    <a:pt x="2049" y="1922"/>
                    <a:pt x="1891" y="2080"/>
                    <a:pt x="1702" y="2080"/>
                  </a:cubicBezTo>
                  <a:cubicBezTo>
                    <a:pt x="1513" y="2080"/>
                    <a:pt x="1356" y="1922"/>
                    <a:pt x="1356" y="1702"/>
                  </a:cubicBezTo>
                  <a:cubicBezTo>
                    <a:pt x="1356" y="1513"/>
                    <a:pt x="1513" y="1355"/>
                    <a:pt x="1702" y="1355"/>
                  </a:cubicBezTo>
                  <a:close/>
                  <a:moveTo>
                    <a:pt x="3088" y="1355"/>
                  </a:moveTo>
                  <a:cubicBezTo>
                    <a:pt x="3277" y="1355"/>
                    <a:pt x="3435" y="1513"/>
                    <a:pt x="3435" y="1702"/>
                  </a:cubicBezTo>
                  <a:cubicBezTo>
                    <a:pt x="3435" y="1922"/>
                    <a:pt x="3277" y="2080"/>
                    <a:pt x="3088" y="2080"/>
                  </a:cubicBezTo>
                  <a:cubicBezTo>
                    <a:pt x="2868" y="2080"/>
                    <a:pt x="2710" y="1922"/>
                    <a:pt x="2710" y="1702"/>
                  </a:cubicBezTo>
                  <a:cubicBezTo>
                    <a:pt x="2710" y="1513"/>
                    <a:pt x="2868" y="1355"/>
                    <a:pt x="3088" y="1355"/>
                  </a:cubicBezTo>
                  <a:close/>
                  <a:moveTo>
                    <a:pt x="9925" y="1387"/>
                  </a:moveTo>
                  <a:cubicBezTo>
                    <a:pt x="10366" y="1387"/>
                    <a:pt x="10366" y="2080"/>
                    <a:pt x="9925" y="2080"/>
                  </a:cubicBezTo>
                  <a:lnTo>
                    <a:pt x="5829" y="2080"/>
                  </a:lnTo>
                  <a:cubicBezTo>
                    <a:pt x="5388" y="2080"/>
                    <a:pt x="5357" y="1387"/>
                    <a:pt x="5829" y="1387"/>
                  </a:cubicBezTo>
                  <a:close/>
                  <a:moveTo>
                    <a:pt x="1041" y="1"/>
                  </a:moveTo>
                  <a:cubicBezTo>
                    <a:pt x="473" y="1"/>
                    <a:pt x="1" y="473"/>
                    <a:pt x="1" y="1040"/>
                  </a:cubicBezTo>
                  <a:lnTo>
                    <a:pt x="1" y="2741"/>
                  </a:lnTo>
                  <a:lnTo>
                    <a:pt x="11689" y="2741"/>
                  </a:lnTo>
                  <a:lnTo>
                    <a:pt x="11689" y="1040"/>
                  </a:lnTo>
                  <a:cubicBezTo>
                    <a:pt x="11658" y="505"/>
                    <a:pt x="11248" y="1"/>
                    <a:pt x="106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8125;p67">
              <a:extLst>
                <a:ext uri="{FF2B5EF4-FFF2-40B4-BE49-F238E27FC236}">
                  <a16:creationId xmlns:a16="http://schemas.microsoft.com/office/drawing/2014/main" id="{92C836B4-25E5-4793-99F2-D2295267B578}"/>
                </a:ext>
              </a:extLst>
            </p:cNvPr>
            <p:cNvSpPr/>
            <p:nvPr/>
          </p:nvSpPr>
          <p:spPr>
            <a:xfrm>
              <a:off x="-3030528" y="4059002"/>
              <a:ext cx="292225" cy="171725"/>
            </a:xfrm>
            <a:custGeom>
              <a:avLst/>
              <a:gdLst/>
              <a:ahLst/>
              <a:cxnLst/>
              <a:rect l="l" t="t" r="r" b="b"/>
              <a:pathLst>
                <a:path w="11689" h="6869" extrusionOk="0">
                  <a:moveTo>
                    <a:pt x="3773" y="1366"/>
                  </a:moveTo>
                  <a:cubicBezTo>
                    <a:pt x="4065" y="1366"/>
                    <a:pt x="4260" y="1775"/>
                    <a:pt x="3970" y="1985"/>
                  </a:cubicBezTo>
                  <a:lnTo>
                    <a:pt x="2363" y="3088"/>
                  </a:lnTo>
                  <a:lnTo>
                    <a:pt x="3970" y="4191"/>
                  </a:lnTo>
                  <a:cubicBezTo>
                    <a:pt x="4252" y="4370"/>
                    <a:pt x="4075" y="4801"/>
                    <a:pt x="3795" y="4801"/>
                  </a:cubicBezTo>
                  <a:cubicBezTo>
                    <a:pt x="3731" y="4801"/>
                    <a:pt x="3662" y="4779"/>
                    <a:pt x="3592" y="4726"/>
                  </a:cubicBezTo>
                  <a:lnTo>
                    <a:pt x="1544" y="3372"/>
                  </a:lnTo>
                  <a:cubicBezTo>
                    <a:pt x="1324" y="3246"/>
                    <a:pt x="1324" y="2962"/>
                    <a:pt x="1544" y="2805"/>
                  </a:cubicBezTo>
                  <a:lnTo>
                    <a:pt x="3592" y="1418"/>
                  </a:lnTo>
                  <a:cubicBezTo>
                    <a:pt x="3654" y="1382"/>
                    <a:pt x="3715" y="1366"/>
                    <a:pt x="3773" y="1366"/>
                  </a:cubicBezTo>
                  <a:close/>
                  <a:moveTo>
                    <a:pt x="7912" y="1407"/>
                  </a:moveTo>
                  <a:cubicBezTo>
                    <a:pt x="7979" y="1407"/>
                    <a:pt x="8053" y="1429"/>
                    <a:pt x="8129" y="1481"/>
                  </a:cubicBezTo>
                  <a:lnTo>
                    <a:pt x="10145" y="2836"/>
                  </a:lnTo>
                  <a:cubicBezTo>
                    <a:pt x="10366" y="2962"/>
                    <a:pt x="10366" y="3277"/>
                    <a:pt x="10145" y="3403"/>
                  </a:cubicBezTo>
                  <a:lnTo>
                    <a:pt x="8129" y="4789"/>
                  </a:lnTo>
                  <a:cubicBezTo>
                    <a:pt x="8061" y="4826"/>
                    <a:pt x="7996" y="4841"/>
                    <a:pt x="7935" y="4841"/>
                  </a:cubicBezTo>
                  <a:cubicBezTo>
                    <a:pt x="7624" y="4841"/>
                    <a:pt x="7430" y="4433"/>
                    <a:pt x="7719" y="4222"/>
                  </a:cubicBezTo>
                  <a:lnTo>
                    <a:pt x="9326" y="3120"/>
                  </a:lnTo>
                  <a:lnTo>
                    <a:pt x="7719" y="2017"/>
                  </a:lnTo>
                  <a:cubicBezTo>
                    <a:pt x="7437" y="1837"/>
                    <a:pt x="7615" y="1407"/>
                    <a:pt x="7912" y="1407"/>
                  </a:cubicBezTo>
                  <a:close/>
                  <a:moveTo>
                    <a:pt x="6515" y="714"/>
                  </a:moveTo>
                  <a:cubicBezTo>
                    <a:pt x="6728" y="714"/>
                    <a:pt x="6948" y="909"/>
                    <a:pt x="6868" y="1166"/>
                  </a:cubicBezTo>
                  <a:lnTo>
                    <a:pt x="5482" y="5262"/>
                  </a:lnTo>
                  <a:cubicBezTo>
                    <a:pt x="5434" y="5420"/>
                    <a:pt x="5306" y="5489"/>
                    <a:pt x="5176" y="5489"/>
                  </a:cubicBezTo>
                  <a:cubicBezTo>
                    <a:pt x="4968" y="5489"/>
                    <a:pt x="4755" y="5313"/>
                    <a:pt x="4852" y="5041"/>
                  </a:cubicBezTo>
                  <a:lnTo>
                    <a:pt x="6207" y="946"/>
                  </a:lnTo>
                  <a:cubicBezTo>
                    <a:pt x="6265" y="782"/>
                    <a:pt x="6389" y="714"/>
                    <a:pt x="6515" y="714"/>
                  </a:cubicBezTo>
                  <a:close/>
                  <a:moveTo>
                    <a:pt x="0" y="1"/>
                  </a:moveTo>
                  <a:lnTo>
                    <a:pt x="0" y="5829"/>
                  </a:lnTo>
                  <a:lnTo>
                    <a:pt x="32" y="5829"/>
                  </a:lnTo>
                  <a:cubicBezTo>
                    <a:pt x="32" y="6396"/>
                    <a:pt x="504" y="6869"/>
                    <a:pt x="1072" y="6869"/>
                  </a:cubicBezTo>
                  <a:lnTo>
                    <a:pt x="10681" y="6869"/>
                  </a:lnTo>
                  <a:cubicBezTo>
                    <a:pt x="11216" y="6869"/>
                    <a:pt x="11689" y="6396"/>
                    <a:pt x="11689" y="5829"/>
                  </a:cubicBezTo>
                  <a:lnTo>
                    <a:pt x="1168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0" name="Google Shape;6406;p63">
            <a:extLst>
              <a:ext uri="{FF2B5EF4-FFF2-40B4-BE49-F238E27FC236}">
                <a16:creationId xmlns:a16="http://schemas.microsoft.com/office/drawing/2014/main" id="{84E13C5A-80AC-4881-8CF0-BE2722D48DF6}"/>
              </a:ext>
            </a:extLst>
          </p:cNvPr>
          <p:cNvGrpSpPr/>
          <p:nvPr/>
        </p:nvGrpSpPr>
        <p:grpSpPr>
          <a:xfrm>
            <a:off x="3723503" y="3526605"/>
            <a:ext cx="483148" cy="480585"/>
            <a:chOff x="6168925" y="3936925"/>
            <a:chExt cx="296950" cy="295375"/>
          </a:xfrm>
          <a:solidFill>
            <a:schemeClr val="bg1"/>
          </a:solidFill>
        </p:grpSpPr>
        <p:sp>
          <p:nvSpPr>
            <p:cNvPr id="51" name="Google Shape;6407;p63">
              <a:extLst>
                <a:ext uri="{FF2B5EF4-FFF2-40B4-BE49-F238E27FC236}">
                  <a16:creationId xmlns:a16="http://schemas.microsoft.com/office/drawing/2014/main" id="{C1C2C47A-D58D-4410-8E4D-708E879A9159}"/>
                </a:ext>
              </a:extLst>
            </p:cNvPr>
            <p:cNvSpPr/>
            <p:nvPr/>
          </p:nvSpPr>
          <p:spPr>
            <a:xfrm>
              <a:off x="6220900" y="4164550"/>
              <a:ext cx="18150" cy="18125"/>
            </a:xfrm>
            <a:custGeom>
              <a:avLst/>
              <a:gdLst/>
              <a:ahLst/>
              <a:cxnLst/>
              <a:rect l="l" t="t" r="r" b="b"/>
              <a:pathLst>
                <a:path w="726" h="725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67"/>
                    <a:pt x="158" y="725"/>
                    <a:pt x="379" y="725"/>
                  </a:cubicBezTo>
                  <a:cubicBezTo>
                    <a:pt x="568" y="725"/>
                    <a:pt x="725" y="567"/>
                    <a:pt x="725" y="347"/>
                  </a:cubicBezTo>
                  <a:cubicBezTo>
                    <a:pt x="725" y="158"/>
                    <a:pt x="568" y="0"/>
                    <a:pt x="3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6408;p63">
              <a:extLst>
                <a:ext uri="{FF2B5EF4-FFF2-40B4-BE49-F238E27FC236}">
                  <a16:creationId xmlns:a16="http://schemas.microsoft.com/office/drawing/2014/main" id="{5D53C9B8-36E6-4069-A417-8FD573699BCA}"/>
                </a:ext>
              </a:extLst>
            </p:cNvPr>
            <p:cNvSpPr/>
            <p:nvPr/>
          </p:nvSpPr>
          <p:spPr>
            <a:xfrm>
              <a:off x="6168925" y="3972375"/>
              <a:ext cx="227650" cy="259925"/>
            </a:xfrm>
            <a:custGeom>
              <a:avLst/>
              <a:gdLst/>
              <a:ahLst/>
              <a:cxnLst/>
              <a:rect l="l" t="t" r="r" b="b"/>
              <a:pathLst>
                <a:path w="9106" h="10397" extrusionOk="0">
                  <a:moveTo>
                    <a:pt x="3115" y="2135"/>
                  </a:moveTo>
                  <a:cubicBezTo>
                    <a:pt x="3206" y="2135"/>
                    <a:pt x="3293" y="2158"/>
                    <a:pt x="3340" y="2205"/>
                  </a:cubicBezTo>
                  <a:cubicBezTo>
                    <a:pt x="3466" y="2331"/>
                    <a:pt x="3466" y="2583"/>
                    <a:pt x="3340" y="2678"/>
                  </a:cubicBezTo>
                  <a:lnTo>
                    <a:pt x="2930" y="3119"/>
                  </a:lnTo>
                  <a:lnTo>
                    <a:pt x="3340" y="3560"/>
                  </a:lnTo>
                  <a:cubicBezTo>
                    <a:pt x="3466" y="3686"/>
                    <a:pt x="3466" y="3907"/>
                    <a:pt x="3340" y="4033"/>
                  </a:cubicBezTo>
                  <a:cubicBezTo>
                    <a:pt x="3293" y="4096"/>
                    <a:pt x="3206" y="4127"/>
                    <a:pt x="3115" y="4127"/>
                  </a:cubicBezTo>
                  <a:cubicBezTo>
                    <a:pt x="3025" y="4127"/>
                    <a:pt x="2930" y="4096"/>
                    <a:pt x="2867" y="4033"/>
                  </a:cubicBezTo>
                  <a:lnTo>
                    <a:pt x="2458" y="3592"/>
                  </a:lnTo>
                  <a:lnTo>
                    <a:pt x="2017" y="4033"/>
                  </a:lnTo>
                  <a:cubicBezTo>
                    <a:pt x="1954" y="4096"/>
                    <a:pt x="1867" y="4127"/>
                    <a:pt x="1780" y="4127"/>
                  </a:cubicBezTo>
                  <a:cubicBezTo>
                    <a:pt x="1694" y="4127"/>
                    <a:pt x="1607" y="4096"/>
                    <a:pt x="1544" y="4033"/>
                  </a:cubicBezTo>
                  <a:cubicBezTo>
                    <a:pt x="1418" y="3907"/>
                    <a:pt x="1418" y="3686"/>
                    <a:pt x="1544" y="3560"/>
                  </a:cubicBezTo>
                  <a:lnTo>
                    <a:pt x="1985" y="3119"/>
                  </a:lnTo>
                  <a:lnTo>
                    <a:pt x="1544" y="2678"/>
                  </a:lnTo>
                  <a:cubicBezTo>
                    <a:pt x="1418" y="2583"/>
                    <a:pt x="1418" y="2331"/>
                    <a:pt x="1544" y="2205"/>
                  </a:cubicBezTo>
                  <a:cubicBezTo>
                    <a:pt x="1591" y="2158"/>
                    <a:pt x="1678" y="2135"/>
                    <a:pt x="1769" y="2135"/>
                  </a:cubicBezTo>
                  <a:cubicBezTo>
                    <a:pt x="1859" y="2135"/>
                    <a:pt x="1954" y="2158"/>
                    <a:pt x="2017" y="2205"/>
                  </a:cubicBezTo>
                  <a:lnTo>
                    <a:pt x="2458" y="2646"/>
                  </a:lnTo>
                  <a:lnTo>
                    <a:pt x="2867" y="2205"/>
                  </a:lnTo>
                  <a:cubicBezTo>
                    <a:pt x="2930" y="2158"/>
                    <a:pt x="3025" y="2135"/>
                    <a:pt x="3115" y="2135"/>
                  </a:cubicBezTo>
                  <a:close/>
                  <a:moveTo>
                    <a:pt x="6727" y="2079"/>
                  </a:moveTo>
                  <a:cubicBezTo>
                    <a:pt x="6813" y="2079"/>
                    <a:pt x="6900" y="2111"/>
                    <a:pt x="6963" y="2174"/>
                  </a:cubicBezTo>
                  <a:lnTo>
                    <a:pt x="7688" y="2898"/>
                  </a:lnTo>
                  <a:cubicBezTo>
                    <a:pt x="7719" y="2993"/>
                    <a:pt x="7719" y="3245"/>
                    <a:pt x="7593" y="3371"/>
                  </a:cubicBezTo>
                  <a:cubicBezTo>
                    <a:pt x="7546" y="3418"/>
                    <a:pt x="7459" y="3442"/>
                    <a:pt x="7369" y="3442"/>
                  </a:cubicBezTo>
                  <a:cubicBezTo>
                    <a:pt x="7278" y="3442"/>
                    <a:pt x="7183" y="3418"/>
                    <a:pt x="7120" y="3371"/>
                  </a:cubicBezTo>
                  <a:lnTo>
                    <a:pt x="7026" y="3245"/>
                  </a:lnTo>
                  <a:lnTo>
                    <a:pt x="7026" y="4505"/>
                  </a:lnTo>
                  <a:cubicBezTo>
                    <a:pt x="7026" y="5104"/>
                    <a:pt x="6553" y="5513"/>
                    <a:pt x="5986" y="5513"/>
                  </a:cubicBezTo>
                  <a:lnTo>
                    <a:pt x="3151" y="5513"/>
                  </a:lnTo>
                  <a:cubicBezTo>
                    <a:pt x="2962" y="5513"/>
                    <a:pt x="2804" y="5671"/>
                    <a:pt x="2804" y="5891"/>
                  </a:cubicBezTo>
                  <a:lnTo>
                    <a:pt x="2804" y="7026"/>
                  </a:lnTo>
                  <a:cubicBezTo>
                    <a:pt x="3182" y="7183"/>
                    <a:pt x="3497" y="7530"/>
                    <a:pt x="3497" y="8002"/>
                  </a:cubicBezTo>
                  <a:cubicBezTo>
                    <a:pt x="3497" y="8601"/>
                    <a:pt x="3025" y="9042"/>
                    <a:pt x="2489" y="9042"/>
                  </a:cubicBezTo>
                  <a:cubicBezTo>
                    <a:pt x="1922" y="9042"/>
                    <a:pt x="1450" y="8569"/>
                    <a:pt x="1450" y="8002"/>
                  </a:cubicBezTo>
                  <a:cubicBezTo>
                    <a:pt x="1450" y="7561"/>
                    <a:pt x="1733" y="7183"/>
                    <a:pt x="2174" y="7026"/>
                  </a:cubicBezTo>
                  <a:lnTo>
                    <a:pt x="2174" y="5891"/>
                  </a:lnTo>
                  <a:cubicBezTo>
                    <a:pt x="2174" y="5293"/>
                    <a:pt x="2647" y="4852"/>
                    <a:pt x="3182" y="4852"/>
                  </a:cubicBezTo>
                  <a:lnTo>
                    <a:pt x="6018" y="4852"/>
                  </a:lnTo>
                  <a:cubicBezTo>
                    <a:pt x="6207" y="4852"/>
                    <a:pt x="6364" y="4694"/>
                    <a:pt x="6364" y="4505"/>
                  </a:cubicBezTo>
                  <a:lnTo>
                    <a:pt x="6364" y="3245"/>
                  </a:lnTo>
                  <a:lnTo>
                    <a:pt x="6270" y="3371"/>
                  </a:lnTo>
                  <a:cubicBezTo>
                    <a:pt x="6207" y="3418"/>
                    <a:pt x="6120" y="3442"/>
                    <a:pt x="6034" y="3442"/>
                  </a:cubicBezTo>
                  <a:cubicBezTo>
                    <a:pt x="5947" y="3442"/>
                    <a:pt x="5860" y="3418"/>
                    <a:pt x="5797" y="3371"/>
                  </a:cubicBezTo>
                  <a:cubicBezTo>
                    <a:pt x="5671" y="3245"/>
                    <a:pt x="5671" y="2993"/>
                    <a:pt x="5797" y="2898"/>
                  </a:cubicBezTo>
                  <a:lnTo>
                    <a:pt x="6490" y="2174"/>
                  </a:lnTo>
                  <a:cubicBezTo>
                    <a:pt x="6553" y="2111"/>
                    <a:pt x="6640" y="2079"/>
                    <a:pt x="6727" y="2079"/>
                  </a:cubicBezTo>
                  <a:close/>
                  <a:moveTo>
                    <a:pt x="7369" y="7057"/>
                  </a:moveTo>
                  <a:cubicBezTo>
                    <a:pt x="7459" y="7057"/>
                    <a:pt x="7546" y="7089"/>
                    <a:pt x="7593" y="7152"/>
                  </a:cubicBezTo>
                  <a:cubicBezTo>
                    <a:pt x="7719" y="7246"/>
                    <a:pt x="7719" y="7498"/>
                    <a:pt x="7593" y="7624"/>
                  </a:cubicBezTo>
                  <a:lnTo>
                    <a:pt x="7183" y="8034"/>
                  </a:lnTo>
                  <a:lnTo>
                    <a:pt x="7593" y="8475"/>
                  </a:lnTo>
                  <a:cubicBezTo>
                    <a:pt x="7719" y="8601"/>
                    <a:pt x="7719" y="8821"/>
                    <a:pt x="7593" y="8947"/>
                  </a:cubicBezTo>
                  <a:cubicBezTo>
                    <a:pt x="7546" y="9010"/>
                    <a:pt x="7459" y="9042"/>
                    <a:pt x="7369" y="9042"/>
                  </a:cubicBezTo>
                  <a:cubicBezTo>
                    <a:pt x="7278" y="9042"/>
                    <a:pt x="7183" y="9010"/>
                    <a:pt x="7120" y="8947"/>
                  </a:cubicBezTo>
                  <a:lnTo>
                    <a:pt x="6711" y="8506"/>
                  </a:lnTo>
                  <a:lnTo>
                    <a:pt x="6270" y="8947"/>
                  </a:lnTo>
                  <a:cubicBezTo>
                    <a:pt x="6207" y="9010"/>
                    <a:pt x="6120" y="9042"/>
                    <a:pt x="6034" y="9042"/>
                  </a:cubicBezTo>
                  <a:cubicBezTo>
                    <a:pt x="5947" y="9042"/>
                    <a:pt x="5860" y="9010"/>
                    <a:pt x="5797" y="8947"/>
                  </a:cubicBezTo>
                  <a:cubicBezTo>
                    <a:pt x="5671" y="8821"/>
                    <a:pt x="5671" y="8601"/>
                    <a:pt x="5797" y="8475"/>
                  </a:cubicBezTo>
                  <a:lnTo>
                    <a:pt x="6207" y="8034"/>
                  </a:lnTo>
                  <a:lnTo>
                    <a:pt x="5797" y="7624"/>
                  </a:lnTo>
                  <a:cubicBezTo>
                    <a:pt x="5671" y="7498"/>
                    <a:pt x="5671" y="7246"/>
                    <a:pt x="5797" y="7152"/>
                  </a:cubicBezTo>
                  <a:cubicBezTo>
                    <a:pt x="5845" y="7089"/>
                    <a:pt x="5931" y="7057"/>
                    <a:pt x="6022" y="7057"/>
                  </a:cubicBezTo>
                  <a:cubicBezTo>
                    <a:pt x="6112" y="7057"/>
                    <a:pt x="6207" y="7089"/>
                    <a:pt x="6270" y="7152"/>
                  </a:cubicBezTo>
                  <a:lnTo>
                    <a:pt x="6711" y="7561"/>
                  </a:lnTo>
                  <a:lnTo>
                    <a:pt x="7120" y="7152"/>
                  </a:lnTo>
                  <a:cubicBezTo>
                    <a:pt x="7183" y="7089"/>
                    <a:pt x="7278" y="7057"/>
                    <a:pt x="7369" y="7057"/>
                  </a:cubicBezTo>
                  <a:close/>
                  <a:moveTo>
                    <a:pt x="1040" y="0"/>
                  </a:moveTo>
                  <a:cubicBezTo>
                    <a:pt x="441" y="0"/>
                    <a:pt x="0" y="473"/>
                    <a:pt x="0" y="1040"/>
                  </a:cubicBezTo>
                  <a:lnTo>
                    <a:pt x="0" y="9388"/>
                  </a:lnTo>
                  <a:cubicBezTo>
                    <a:pt x="0" y="9987"/>
                    <a:pt x="473" y="10397"/>
                    <a:pt x="1040" y="10397"/>
                  </a:cubicBezTo>
                  <a:lnTo>
                    <a:pt x="8003" y="10397"/>
                  </a:lnTo>
                  <a:cubicBezTo>
                    <a:pt x="8601" y="10397"/>
                    <a:pt x="9011" y="9924"/>
                    <a:pt x="9011" y="9388"/>
                  </a:cubicBezTo>
                  <a:lnTo>
                    <a:pt x="9011" y="1040"/>
                  </a:lnTo>
                  <a:cubicBezTo>
                    <a:pt x="9105" y="473"/>
                    <a:pt x="8633" y="0"/>
                    <a:pt x="8034" y="0"/>
                  </a:cubicBezTo>
                  <a:lnTo>
                    <a:pt x="7341" y="0"/>
                  </a:lnTo>
                  <a:cubicBezTo>
                    <a:pt x="7341" y="756"/>
                    <a:pt x="6711" y="1386"/>
                    <a:pt x="5955" y="1386"/>
                  </a:cubicBezTo>
                  <a:lnTo>
                    <a:pt x="3119" y="1386"/>
                  </a:lnTo>
                  <a:cubicBezTo>
                    <a:pt x="2363" y="1386"/>
                    <a:pt x="1733" y="756"/>
                    <a:pt x="17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6409;p63">
              <a:extLst>
                <a:ext uri="{FF2B5EF4-FFF2-40B4-BE49-F238E27FC236}">
                  <a16:creationId xmlns:a16="http://schemas.microsoft.com/office/drawing/2014/main" id="{421188CF-7B32-4DC6-9CB6-77010C592423}"/>
                </a:ext>
              </a:extLst>
            </p:cNvPr>
            <p:cNvSpPr/>
            <p:nvPr/>
          </p:nvSpPr>
          <p:spPr>
            <a:xfrm>
              <a:off x="6228775" y="3936925"/>
              <a:ext cx="106350" cy="53575"/>
            </a:xfrm>
            <a:custGeom>
              <a:avLst/>
              <a:gdLst/>
              <a:ahLst/>
              <a:cxnLst/>
              <a:rect l="l" t="t" r="r" b="b"/>
              <a:pathLst>
                <a:path w="4254" h="2143" extrusionOk="0">
                  <a:moveTo>
                    <a:pt x="2143" y="0"/>
                  </a:moveTo>
                  <a:cubicBezTo>
                    <a:pt x="1860" y="0"/>
                    <a:pt x="1576" y="221"/>
                    <a:pt x="1450" y="473"/>
                  </a:cubicBezTo>
                  <a:lnTo>
                    <a:pt x="1387" y="725"/>
                  </a:lnTo>
                  <a:lnTo>
                    <a:pt x="725" y="725"/>
                  </a:lnTo>
                  <a:cubicBezTo>
                    <a:pt x="316" y="725"/>
                    <a:pt x="1" y="1040"/>
                    <a:pt x="1" y="1418"/>
                  </a:cubicBezTo>
                  <a:cubicBezTo>
                    <a:pt x="1" y="1828"/>
                    <a:pt x="316" y="2143"/>
                    <a:pt x="725" y="2143"/>
                  </a:cubicBezTo>
                  <a:lnTo>
                    <a:pt x="3561" y="2143"/>
                  </a:lnTo>
                  <a:cubicBezTo>
                    <a:pt x="3939" y="2143"/>
                    <a:pt x="4254" y="1828"/>
                    <a:pt x="4254" y="1418"/>
                  </a:cubicBezTo>
                  <a:cubicBezTo>
                    <a:pt x="4254" y="1040"/>
                    <a:pt x="3939" y="725"/>
                    <a:pt x="3561" y="725"/>
                  </a:cubicBezTo>
                  <a:lnTo>
                    <a:pt x="2868" y="725"/>
                  </a:lnTo>
                  <a:lnTo>
                    <a:pt x="2805" y="473"/>
                  </a:lnTo>
                  <a:cubicBezTo>
                    <a:pt x="2710" y="221"/>
                    <a:pt x="2458" y="0"/>
                    <a:pt x="21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6410;p63">
              <a:extLst>
                <a:ext uri="{FF2B5EF4-FFF2-40B4-BE49-F238E27FC236}">
                  <a16:creationId xmlns:a16="http://schemas.microsoft.com/office/drawing/2014/main" id="{F18297F0-44A3-471C-AC37-EEA16A75CD5F}"/>
                </a:ext>
              </a:extLst>
            </p:cNvPr>
            <p:cNvSpPr/>
            <p:nvPr/>
          </p:nvSpPr>
          <p:spPr>
            <a:xfrm>
              <a:off x="6412300" y="4059000"/>
              <a:ext cx="52000" cy="105575"/>
            </a:xfrm>
            <a:custGeom>
              <a:avLst/>
              <a:gdLst/>
              <a:ahLst/>
              <a:cxnLst/>
              <a:rect l="l" t="t" r="r" b="b"/>
              <a:pathLst>
                <a:path w="2080" h="4223" extrusionOk="0">
                  <a:moveTo>
                    <a:pt x="0" y="1"/>
                  </a:moveTo>
                  <a:lnTo>
                    <a:pt x="0" y="4222"/>
                  </a:lnTo>
                  <a:lnTo>
                    <a:pt x="32" y="4222"/>
                  </a:lnTo>
                  <a:cubicBezTo>
                    <a:pt x="315" y="4002"/>
                    <a:pt x="662" y="3876"/>
                    <a:pt x="1072" y="3876"/>
                  </a:cubicBezTo>
                  <a:cubicBezTo>
                    <a:pt x="1450" y="3876"/>
                    <a:pt x="1796" y="4002"/>
                    <a:pt x="2080" y="4222"/>
                  </a:cubicBezTo>
                  <a:lnTo>
                    <a:pt x="208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6411;p63">
              <a:extLst>
                <a:ext uri="{FF2B5EF4-FFF2-40B4-BE49-F238E27FC236}">
                  <a16:creationId xmlns:a16="http://schemas.microsoft.com/office/drawing/2014/main" id="{323C438E-E053-4213-95A8-2F4FEF3587E2}"/>
                </a:ext>
              </a:extLst>
            </p:cNvPr>
            <p:cNvSpPr/>
            <p:nvPr/>
          </p:nvSpPr>
          <p:spPr>
            <a:xfrm>
              <a:off x="6413875" y="4007025"/>
              <a:ext cx="52000" cy="34675"/>
            </a:xfrm>
            <a:custGeom>
              <a:avLst/>
              <a:gdLst/>
              <a:ahLst/>
              <a:cxnLst/>
              <a:rect l="l" t="t" r="r" b="b"/>
              <a:pathLst>
                <a:path w="2080" h="1387" extrusionOk="0">
                  <a:moveTo>
                    <a:pt x="1040" y="0"/>
                  </a:moveTo>
                  <a:cubicBezTo>
                    <a:pt x="441" y="0"/>
                    <a:pt x="0" y="473"/>
                    <a:pt x="0" y="1040"/>
                  </a:cubicBezTo>
                  <a:lnTo>
                    <a:pt x="0" y="1386"/>
                  </a:lnTo>
                  <a:lnTo>
                    <a:pt x="2080" y="1386"/>
                  </a:lnTo>
                  <a:lnTo>
                    <a:pt x="2080" y="1040"/>
                  </a:lnTo>
                  <a:cubicBezTo>
                    <a:pt x="2048" y="473"/>
                    <a:pt x="1576" y="0"/>
                    <a:pt x="10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6412;p63">
              <a:extLst>
                <a:ext uri="{FF2B5EF4-FFF2-40B4-BE49-F238E27FC236}">
                  <a16:creationId xmlns:a16="http://schemas.microsoft.com/office/drawing/2014/main" id="{3D5A917C-EC96-4448-AB76-F9A59B93A2BE}"/>
                </a:ext>
              </a:extLst>
            </p:cNvPr>
            <p:cNvSpPr/>
            <p:nvPr/>
          </p:nvSpPr>
          <p:spPr>
            <a:xfrm>
              <a:off x="6417800" y="4173200"/>
              <a:ext cx="43350" cy="43350"/>
            </a:xfrm>
            <a:custGeom>
              <a:avLst/>
              <a:gdLst/>
              <a:ahLst/>
              <a:cxnLst/>
              <a:rect l="l" t="t" r="r" b="b"/>
              <a:pathLst>
                <a:path w="1734" h="1734" extrusionOk="0">
                  <a:moveTo>
                    <a:pt x="883" y="1"/>
                  </a:moveTo>
                  <a:cubicBezTo>
                    <a:pt x="537" y="1"/>
                    <a:pt x="190" y="221"/>
                    <a:pt x="1" y="442"/>
                  </a:cubicBezTo>
                  <a:lnTo>
                    <a:pt x="568" y="1545"/>
                  </a:lnTo>
                  <a:cubicBezTo>
                    <a:pt x="600" y="1671"/>
                    <a:pt x="757" y="1734"/>
                    <a:pt x="883" y="1734"/>
                  </a:cubicBezTo>
                  <a:cubicBezTo>
                    <a:pt x="978" y="1734"/>
                    <a:pt x="1104" y="1671"/>
                    <a:pt x="1198" y="1545"/>
                  </a:cubicBezTo>
                  <a:lnTo>
                    <a:pt x="1734" y="442"/>
                  </a:lnTo>
                  <a:cubicBezTo>
                    <a:pt x="1545" y="158"/>
                    <a:pt x="1230" y="1"/>
                    <a:pt x="8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7" name="Google Shape;6518;p63">
            <a:extLst>
              <a:ext uri="{FF2B5EF4-FFF2-40B4-BE49-F238E27FC236}">
                <a16:creationId xmlns:a16="http://schemas.microsoft.com/office/drawing/2014/main" id="{A4C734E5-1A55-40F4-B595-65DBC58B34E4}"/>
              </a:ext>
            </a:extLst>
          </p:cNvPr>
          <p:cNvGrpSpPr/>
          <p:nvPr/>
        </p:nvGrpSpPr>
        <p:grpSpPr>
          <a:xfrm>
            <a:off x="5012845" y="2104539"/>
            <a:ext cx="459301" cy="456706"/>
            <a:chOff x="5727850" y="3609275"/>
            <a:chExt cx="278850" cy="277275"/>
          </a:xfrm>
          <a:solidFill>
            <a:schemeClr val="bg1"/>
          </a:solidFill>
        </p:grpSpPr>
        <p:sp>
          <p:nvSpPr>
            <p:cNvPr id="58" name="Google Shape;6519;p63">
              <a:extLst>
                <a:ext uri="{FF2B5EF4-FFF2-40B4-BE49-F238E27FC236}">
                  <a16:creationId xmlns:a16="http://schemas.microsoft.com/office/drawing/2014/main" id="{8D78D92C-B712-4D95-8A43-59360F1D6B76}"/>
                </a:ext>
              </a:extLst>
            </p:cNvPr>
            <p:cNvSpPr/>
            <p:nvPr/>
          </p:nvSpPr>
          <p:spPr>
            <a:xfrm>
              <a:off x="5884600" y="3765225"/>
              <a:ext cx="122100" cy="121325"/>
            </a:xfrm>
            <a:custGeom>
              <a:avLst/>
              <a:gdLst/>
              <a:ahLst/>
              <a:cxnLst/>
              <a:rect l="l" t="t" r="r" b="b"/>
              <a:pathLst>
                <a:path w="4884" h="4853" extrusionOk="0">
                  <a:moveTo>
                    <a:pt x="2426" y="662"/>
                  </a:moveTo>
                  <a:cubicBezTo>
                    <a:pt x="2646" y="662"/>
                    <a:pt x="2804" y="819"/>
                    <a:pt x="2804" y="1008"/>
                  </a:cubicBezTo>
                  <a:cubicBezTo>
                    <a:pt x="2804" y="1197"/>
                    <a:pt x="2646" y="1355"/>
                    <a:pt x="2426" y="1355"/>
                  </a:cubicBezTo>
                  <a:cubicBezTo>
                    <a:pt x="2237" y="1355"/>
                    <a:pt x="2079" y="1197"/>
                    <a:pt x="2079" y="1008"/>
                  </a:cubicBezTo>
                  <a:cubicBezTo>
                    <a:pt x="2079" y="819"/>
                    <a:pt x="2237" y="662"/>
                    <a:pt x="2426" y="662"/>
                  </a:cubicBezTo>
                  <a:close/>
                  <a:moveTo>
                    <a:pt x="2426" y="1670"/>
                  </a:moveTo>
                  <a:cubicBezTo>
                    <a:pt x="2646" y="1670"/>
                    <a:pt x="2804" y="1828"/>
                    <a:pt x="2804" y="2048"/>
                  </a:cubicBezTo>
                  <a:lnTo>
                    <a:pt x="2804" y="3781"/>
                  </a:lnTo>
                  <a:cubicBezTo>
                    <a:pt x="2804" y="3970"/>
                    <a:pt x="2646" y="4127"/>
                    <a:pt x="2426" y="4127"/>
                  </a:cubicBezTo>
                  <a:cubicBezTo>
                    <a:pt x="2237" y="4127"/>
                    <a:pt x="2079" y="3970"/>
                    <a:pt x="2079" y="3781"/>
                  </a:cubicBezTo>
                  <a:lnTo>
                    <a:pt x="2079" y="2048"/>
                  </a:lnTo>
                  <a:cubicBezTo>
                    <a:pt x="2079" y="1828"/>
                    <a:pt x="2237" y="1670"/>
                    <a:pt x="2426" y="1670"/>
                  </a:cubicBezTo>
                  <a:close/>
                  <a:moveTo>
                    <a:pt x="2426" y="0"/>
                  </a:moveTo>
                  <a:cubicBezTo>
                    <a:pt x="1103" y="0"/>
                    <a:pt x="0" y="1103"/>
                    <a:pt x="0" y="2426"/>
                  </a:cubicBezTo>
                  <a:cubicBezTo>
                    <a:pt x="0" y="3749"/>
                    <a:pt x="1103" y="4852"/>
                    <a:pt x="2426" y="4852"/>
                  </a:cubicBezTo>
                  <a:cubicBezTo>
                    <a:pt x="3781" y="4852"/>
                    <a:pt x="4883" y="3749"/>
                    <a:pt x="4883" y="2426"/>
                  </a:cubicBezTo>
                  <a:cubicBezTo>
                    <a:pt x="4883" y="1040"/>
                    <a:pt x="3781" y="0"/>
                    <a:pt x="24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6520;p63">
              <a:extLst>
                <a:ext uri="{FF2B5EF4-FFF2-40B4-BE49-F238E27FC236}">
                  <a16:creationId xmlns:a16="http://schemas.microsoft.com/office/drawing/2014/main" id="{ABDE2117-5EDB-4A45-911D-591C78D6A8F9}"/>
                </a:ext>
              </a:extLst>
            </p:cNvPr>
            <p:cNvSpPr/>
            <p:nvPr/>
          </p:nvSpPr>
          <p:spPr>
            <a:xfrm>
              <a:off x="5727850" y="3669125"/>
              <a:ext cx="35475" cy="216625"/>
            </a:xfrm>
            <a:custGeom>
              <a:avLst/>
              <a:gdLst/>
              <a:ahLst/>
              <a:cxnLst/>
              <a:rect l="l" t="t" r="r" b="b"/>
              <a:pathLst>
                <a:path w="1419" h="8665" extrusionOk="0">
                  <a:moveTo>
                    <a:pt x="32" y="1"/>
                  </a:moveTo>
                  <a:lnTo>
                    <a:pt x="32" y="7310"/>
                  </a:lnTo>
                  <a:cubicBezTo>
                    <a:pt x="1" y="8034"/>
                    <a:pt x="631" y="8665"/>
                    <a:pt x="1418" y="8665"/>
                  </a:cubicBezTo>
                  <a:lnTo>
                    <a:pt x="1418" y="347"/>
                  </a:lnTo>
                  <a:lnTo>
                    <a:pt x="1072" y="347"/>
                  </a:lnTo>
                  <a:cubicBezTo>
                    <a:pt x="662" y="347"/>
                    <a:pt x="316" y="253"/>
                    <a:pt x="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521;p63">
              <a:extLst>
                <a:ext uri="{FF2B5EF4-FFF2-40B4-BE49-F238E27FC236}">
                  <a16:creationId xmlns:a16="http://schemas.microsoft.com/office/drawing/2014/main" id="{BADD764E-15E1-469F-A950-A9542184DC67}"/>
                </a:ext>
              </a:extLst>
            </p:cNvPr>
            <p:cNvSpPr/>
            <p:nvPr/>
          </p:nvSpPr>
          <p:spPr>
            <a:xfrm>
              <a:off x="5779825" y="3677800"/>
              <a:ext cx="174900" cy="207950"/>
            </a:xfrm>
            <a:custGeom>
              <a:avLst/>
              <a:gdLst/>
              <a:ahLst/>
              <a:cxnLst/>
              <a:rect l="l" t="t" r="r" b="b"/>
              <a:pathLst>
                <a:path w="6996" h="8318" extrusionOk="0">
                  <a:moveTo>
                    <a:pt x="5262" y="693"/>
                  </a:moveTo>
                  <a:cubicBezTo>
                    <a:pt x="5451" y="693"/>
                    <a:pt x="5609" y="851"/>
                    <a:pt x="5609" y="1040"/>
                  </a:cubicBezTo>
                  <a:cubicBezTo>
                    <a:pt x="5609" y="1229"/>
                    <a:pt x="5451" y="1386"/>
                    <a:pt x="5262" y="1386"/>
                  </a:cubicBezTo>
                  <a:lnTo>
                    <a:pt x="1072" y="1386"/>
                  </a:lnTo>
                  <a:cubicBezTo>
                    <a:pt x="883" y="1386"/>
                    <a:pt x="726" y="1229"/>
                    <a:pt x="726" y="1040"/>
                  </a:cubicBezTo>
                  <a:cubicBezTo>
                    <a:pt x="726" y="851"/>
                    <a:pt x="883" y="693"/>
                    <a:pt x="1072" y="693"/>
                  </a:cubicBezTo>
                  <a:close/>
                  <a:moveTo>
                    <a:pt x="5262" y="2080"/>
                  </a:moveTo>
                  <a:cubicBezTo>
                    <a:pt x="5451" y="2080"/>
                    <a:pt x="5609" y="2237"/>
                    <a:pt x="5609" y="2426"/>
                  </a:cubicBezTo>
                  <a:cubicBezTo>
                    <a:pt x="5609" y="2615"/>
                    <a:pt x="5451" y="2773"/>
                    <a:pt x="5262" y="2773"/>
                  </a:cubicBezTo>
                  <a:lnTo>
                    <a:pt x="1072" y="2773"/>
                  </a:lnTo>
                  <a:cubicBezTo>
                    <a:pt x="883" y="2773"/>
                    <a:pt x="726" y="2615"/>
                    <a:pt x="726" y="2426"/>
                  </a:cubicBezTo>
                  <a:cubicBezTo>
                    <a:pt x="726" y="2237"/>
                    <a:pt x="883" y="2080"/>
                    <a:pt x="1072" y="2080"/>
                  </a:cubicBezTo>
                  <a:close/>
                  <a:moveTo>
                    <a:pt x="1" y="0"/>
                  </a:moveTo>
                  <a:lnTo>
                    <a:pt x="1" y="8318"/>
                  </a:lnTo>
                  <a:lnTo>
                    <a:pt x="4695" y="8318"/>
                  </a:lnTo>
                  <a:cubicBezTo>
                    <a:pt x="4002" y="7750"/>
                    <a:pt x="3498" y="6868"/>
                    <a:pt x="3498" y="5892"/>
                  </a:cubicBezTo>
                  <a:cubicBezTo>
                    <a:pt x="3498" y="5766"/>
                    <a:pt x="3561" y="5640"/>
                    <a:pt x="3561" y="5545"/>
                  </a:cubicBezTo>
                  <a:lnTo>
                    <a:pt x="1072" y="5545"/>
                  </a:lnTo>
                  <a:cubicBezTo>
                    <a:pt x="883" y="5545"/>
                    <a:pt x="726" y="5388"/>
                    <a:pt x="726" y="5167"/>
                  </a:cubicBezTo>
                  <a:lnTo>
                    <a:pt x="726" y="3812"/>
                  </a:lnTo>
                  <a:cubicBezTo>
                    <a:pt x="726" y="3592"/>
                    <a:pt x="883" y="3434"/>
                    <a:pt x="1072" y="3434"/>
                  </a:cubicBezTo>
                  <a:lnTo>
                    <a:pt x="4695" y="3434"/>
                  </a:lnTo>
                  <a:cubicBezTo>
                    <a:pt x="5199" y="3056"/>
                    <a:pt x="5861" y="2773"/>
                    <a:pt x="6617" y="2773"/>
                  </a:cubicBezTo>
                  <a:cubicBezTo>
                    <a:pt x="6743" y="2773"/>
                    <a:pt x="6869" y="2804"/>
                    <a:pt x="6995" y="2804"/>
                  </a:cubicBezTo>
                  <a:lnTo>
                    <a:pt x="699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522;p63">
              <a:extLst>
                <a:ext uri="{FF2B5EF4-FFF2-40B4-BE49-F238E27FC236}">
                  <a16:creationId xmlns:a16="http://schemas.microsoft.com/office/drawing/2014/main" id="{E8DCFE2E-B631-480E-97EF-8741924B44EF}"/>
                </a:ext>
              </a:extLst>
            </p:cNvPr>
            <p:cNvSpPr/>
            <p:nvPr/>
          </p:nvSpPr>
          <p:spPr>
            <a:xfrm>
              <a:off x="5815275" y="3781750"/>
              <a:ext cx="66200" cy="17350"/>
            </a:xfrm>
            <a:custGeom>
              <a:avLst/>
              <a:gdLst/>
              <a:ahLst/>
              <a:cxnLst/>
              <a:rect l="l" t="t" r="r" b="b"/>
              <a:pathLst>
                <a:path w="2648" h="694" extrusionOk="0">
                  <a:moveTo>
                    <a:pt x="1" y="1"/>
                  </a:moveTo>
                  <a:lnTo>
                    <a:pt x="1" y="694"/>
                  </a:lnTo>
                  <a:lnTo>
                    <a:pt x="2301" y="694"/>
                  </a:lnTo>
                  <a:cubicBezTo>
                    <a:pt x="2364" y="473"/>
                    <a:pt x="2490" y="221"/>
                    <a:pt x="26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523;p63">
              <a:extLst>
                <a:ext uri="{FF2B5EF4-FFF2-40B4-BE49-F238E27FC236}">
                  <a16:creationId xmlns:a16="http://schemas.microsoft.com/office/drawing/2014/main" id="{A370B7E6-8B69-4480-968D-AFE6C48B5C8D}"/>
                </a:ext>
              </a:extLst>
            </p:cNvPr>
            <p:cNvSpPr/>
            <p:nvPr/>
          </p:nvSpPr>
          <p:spPr>
            <a:xfrm>
              <a:off x="5727850" y="3609275"/>
              <a:ext cx="226075" cy="51225"/>
            </a:xfrm>
            <a:custGeom>
              <a:avLst/>
              <a:gdLst/>
              <a:ahLst/>
              <a:cxnLst/>
              <a:rect l="l" t="t" r="r" b="b"/>
              <a:pathLst>
                <a:path w="9043" h="2049" extrusionOk="0">
                  <a:moveTo>
                    <a:pt x="1072" y="0"/>
                  </a:moveTo>
                  <a:cubicBezTo>
                    <a:pt x="473" y="0"/>
                    <a:pt x="32" y="473"/>
                    <a:pt x="32" y="1040"/>
                  </a:cubicBezTo>
                  <a:cubicBezTo>
                    <a:pt x="1" y="1576"/>
                    <a:pt x="473" y="2048"/>
                    <a:pt x="1072" y="2048"/>
                  </a:cubicBezTo>
                  <a:lnTo>
                    <a:pt x="9043" y="2048"/>
                  </a:lnTo>
                  <a:cubicBezTo>
                    <a:pt x="8475" y="2048"/>
                    <a:pt x="8034" y="1576"/>
                    <a:pt x="8034" y="1040"/>
                  </a:cubicBezTo>
                  <a:cubicBezTo>
                    <a:pt x="8034" y="441"/>
                    <a:pt x="8507" y="0"/>
                    <a:pt x="90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4059685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30"/>
          <p:cNvSpPr txBox="1">
            <a:spLocks noGrp="1"/>
          </p:cNvSpPr>
          <p:nvPr>
            <p:ph type="title" idx="6"/>
          </p:nvPr>
        </p:nvSpPr>
        <p:spPr>
          <a:xfrm>
            <a:off x="596975" y="655216"/>
            <a:ext cx="79500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sz="3200" dirty="0"/>
              <a:t>IZDELKI PROJEKTA – </a:t>
            </a:r>
            <a:r>
              <a:rPr lang="sl-SI" sz="3200" dirty="0">
                <a:solidFill>
                  <a:schemeClr val="accent1"/>
                </a:solidFill>
              </a:rPr>
              <a:t>TEHNIČNI IZDELKI</a:t>
            </a:r>
            <a:endParaRPr sz="3200" dirty="0">
              <a:solidFill>
                <a:schemeClr val="accent1"/>
              </a:solidFill>
            </a:endParaRPr>
          </a:p>
        </p:txBody>
      </p:sp>
      <p:sp>
        <p:nvSpPr>
          <p:cNvPr id="243" name="Google Shape;243;p30"/>
          <p:cNvSpPr txBox="1">
            <a:spLocks noGrp="1"/>
          </p:cNvSpPr>
          <p:nvPr>
            <p:ph type="title" idx="2"/>
          </p:nvPr>
        </p:nvSpPr>
        <p:spPr>
          <a:xfrm>
            <a:off x="2107676" y="3085320"/>
            <a:ext cx="24006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dirty="0"/>
              <a:t>DOKUMENTACIJA</a:t>
            </a:r>
            <a:endParaRPr dirty="0"/>
          </a:p>
        </p:txBody>
      </p:sp>
      <p:sp>
        <p:nvSpPr>
          <p:cNvPr id="244" name="Google Shape;244;p30"/>
          <p:cNvSpPr txBox="1">
            <a:spLocks noGrp="1"/>
          </p:cNvSpPr>
          <p:nvPr>
            <p:ph type="subTitle" idx="3"/>
          </p:nvPr>
        </p:nvSpPr>
        <p:spPr>
          <a:xfrm>
            <a:off x="2107676" y="3414419"/>
            <a:ext cx="2400600" cy="56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dirty="0"/>
              <a:t>Pripravljenost za uporabo</a:t>
            </a:r>
            <a:endParaRPr dirty="0"/>
          </a:p>
        </p:txBody>
      </p:sp>
      <p:sp>
        <p:nvSpPr>
          <p:cNvPr id="245" name="Google Shape;245;p30"/>
          <p:cNvSpPr txBox="1">
            <a:spLocks noGrp="1"/>
          </p:cNvSpPr>
          <p:nvPr>
            <p:ph type="title" idx="4"/>
          </p:nvPr>
        </p:nvSpPr>
        <p:spPr>
          <a:xfrm>
            <a:off x="4678443" y="3546205"/>
            <a:ext cx="24006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dirty="0"/>
              <a:t>PRENOVLJEN INFORMACIJSKI SISTEM</a:t>
            </a:r>
            <a:endParaRPr dirty="0"/>
          </a:p>
        </p:txBody>
      </p:sp>
      <p:sp>
        <p:nvSpPr>
          <p:cNvPr id="246" name="Google Shape;246;p30"/>
          <p:cNvSpPr txBox="1">
            <a:spLocks noGrp="1"/>
          </p:cNvSpPr>
          <p:nvPr>
            <p:ph type="subTitle" idx="5"/>
          </p:nvPr>
        </p:nvSpPr>
        <p:spPr>
          <a:xfrm>
            <a:off x="4665651" y="3858825"/>
            <a:ext cx="2400600" cy="56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dirty="0"/>
              <a:t>V skladu z načrtom</a:t>
            </a:r>
            <a:endParaRPr dirty="0"/>
          </a:p>
        </p:txBody>
      </p:sp>
      <p:sp>
        <p:nvSpPr>
          <p:cNvPr id="247" name="Google Shape;247;p30"/>
          <p:cNvSpPr/>
          <p:nvPr/>
        </p:nvSpPr>
        <p:spPr>
          <a:xfrm>
            <a:off x="2866801" y="2036353"/>
            <a:ext cx="882300" cy="882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4" name="Google Shape;254;p30"/>
          <p:cNvSpPr/>
          <p:nvPr/>
        </p:nvSpPr>
        <p:spPr>
          <a:xfrm>
            <a:off x="5424801" y="2036353"/>
            <a:ext cx="882300" cy="882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" name="Google Shape;388;p38">
            <a:extLst>
              <a:ext uri="{FF2B5EF4-FFF2-40B4-BE49-F238E27FC236}">
                <a16:creationId xmlns:a16="http://schemas.microsoft.com/office/drawing/2014/main" id="{0AAD9047-467E-4155-A2FE-9CC5B9070884}"/>
              </a:ext>
            </a:extLst>
          </p:cNvPr>
          <p:cNvSpPr txBox="1">
            <a:spLocks/>
          </p:cNvSpPr>
          <p:nvPr/>
        </p:nvSpPr>
        <p:spPr>
          <a:xfrm>
            <a:off x="601599" y="1162981"/>
            <a:ext cx="7950000" cy="44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Sarala"/>
              <a:buNone/>
              <a:defRPr sz="3500" b="1" i="0" u="none" strike="noStrike" cap="none">
                <a:solidFill>
                  <a:schemeClr val="dk1"/>
                </a:solidFill>
                <a:latin typeface="Sarala"/>
                <a:ea typeface="Sarala"/>
                <a:cs typeface="Sarala"/>
                <a:sym typeface="Saral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Sarala"/>
              <a:buNone/>
              <a:defRPr sz="2600" b="0" i="0" u="none" strike="noStrike" cap="none">
                <a:solidFill>
                  <a:schemeClr val="dk2"/>
                </a:solidFill>
                <a:latin typeface="Sarala"/>
                <a:ea typeface="Sarala"/>
                <a:cs typeface="Sarala"/>
                <a:sym typeface="Sarala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Sarala"/>
              <a:buNone/>
              <a:defRPr sz="2600" b="0" i="0" u="none" strike="noStrike" cap="none">
                <a:solidFill>
                  <a:schemeClr val="dk2"/>
                </a:solidFill>
                <a:latin typeface="Sarala"/>
                <a:ea typeface="Sarala"/>
                <a:cs typeface="Sarala"/>
                <a:sym typeface="Sarala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Sarala"/>
              <a:buNone/>
              <a:defRPr sz="2600" b="0" i="0" u="none" strike="noStrike" cap="none">
                <a:solidFill>
                  <a:schemeClr val="dk2"/>
                </a:solidFill>
                <a:latin typeface="Sarala"/>
                <a:ea typeface="Sarala"/>
                <a:cs typeface="Sarala"/>
                <a:sym typeface="Sarala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Sarala"/>
              <a:buNone/>
              <a:defRPr sz="2600" b="0" i="0" u="none" strike="noStrike" cap="none">
                <a:solidFill>
                  <a:schemeClr val="dk2"/>
                </a:solidFill>
                <a:latin typeface="Sarala"/>
                <a:ea typeface="Sarala"/>
                <a:cs typeface="Sarala"/>
                <a:sym typeface="Sarala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Sarala"/>
              <a:buNone/>
              <a:defRPr sz="2600" b="0" i="0" u="none" strike="noStrike" cap="none">
                <a:solidFill>
                  <a:schemeClr val="dk2"/>
                </a:solidFill>
                <a:latin typeface="Sarala"/>
                <a:ea typeface="Sarala"/>
                <a:cs typeface="Sarala"/>
                <a:sym typeface="Sarala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Sarala"/>
              <a:buNone/>
              <a:defRPr sz="2600" b="0" i="0" u="none" strike="noStrike" cap="none">
                <a:solidFill>
                  <a:schemeClr val="dk2"/>
                </a:solidFill>
                <a:latin typeface="Sarala"/>
                <a:ea typeface="Sarala"/>
                <a:cs typeface="Sarala"/>
                <a:sym typeface="Sarala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Sarala"/>
              <a:buNone/>
              <a:defRPr sz="2600" b="0" i="0" u="none" strike="noStrike" cap="none">
                <a:solidFill>
                  <a:schemeClr val="dk2"/>
                </a:solidFill>
                <a:latin typeface="Sarala"/>
                <a:ea typeface="Sarala"/>
                <a:cs typeface="Sarala"/>
                <a:sym typeface="Sarala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Sarala"/>
              <a:buNone/>
              <a:defRPr sz="2600" b="0" i="0" u="none" strike="noStrike" cap="none">
                <a:solidFill>
                  <a:schemeClr val="dk2"/>
                </a:solidFill>
                <a:latin typeface="Sarala"/>
                <a:ea typeface="Sarala"/>
                <a:cs typeface="Sarala"/>
                <a:sym typeface="Sarala"/>
              </a:defRPr>
            </a:lvl9pPr>
          </a:lstStyle>
          <a:p>
            <a:r>
              <a:rPr lang="sl-SI" sz="1800" dirty="0"/>
              <a:t>KONČNI IZDELKI</a:t>
            </a:r>
            <a:endParaRPr lang="sl-SI" sz="1800" dirty="0">
              <a:solidFill>
                <a:schemeClr val="accent1"/>
              </a:solidFill>
            </a:endParaRPr>
          </a:p>
        </p:txBody>
      </p:sp>
      <p:grpSp>
        <p:nvGrpSpPr>
          <p:cNvPr id="37" name="Google Shape;6294;p63">
            <a:extLst>
              <a:ext uri="{FF2B5EF4-FFF2-40B4-BE49-F238E27FC236}">
                <a16:creationId xmlns:a16="http://schemas.microsoft.com/office/drawing/2014/main" id="{0DAE96FF-4841-4E1E-81D8-0782CD66C84F}"/>
              </a:ext>
            </a:extLst>
          </p:cNvPr>
          <p:cNvGrpSpPr/>
          <p:nvPr/>
        </p:nvGrpSpPr>
        <p:grpSpPr>
          <a:xfrm>
            <a:off x="3086809" y="2209157"/>
            <a:ext cx="541042" cy="536692"/>
            <a:chOff x="946175" y="3253275"/>
            <a:chExt cx="298550" cy="296150"/>
          </a:xfrm>
          <a:solidFill>
            <a:schemeClr val="bg1"/>
          </a:solidFill>
        </p:grpSpPr>
        <p:sp>
          <p:nvSpPr>
            <p:cNvPr id="38" name="Google Shape;6295;p63">
              <a:extLst>
                <a:ext uri="{FF2B5EF4-FFF2-40B4-BE49-F238E27FC236}">
                  <a16:creationId xmlns:a16="http://schemas.microsoft.com/office/drawing/2014/main" id="{BF067E51-855E-4F98-8F33-0069264796BB}"/>
                </a:ext>
              </a:extLst>
            </p:cNvPr>
            <p:cNvSpPr/>
            <p:nvPr/>
          </p:nvSpPr>
          <p:spPr>
            <a:xfrm>
              <a:off x="946175" y="3253275"/>
              <a:ext cx="209550" cy="261500"/>
            </a:xfrm>
            <a:custGeom>
              <a:avLst/>
              <a:gdLst/>
              <a:ahLst/>
              <a:cxnLst/>
              <a:rect l="l" t="t" r="r" b="b"/>
              <a:pathLst>
                <a:path w="8382" h="10460" extrusionOk="0">
                  <a:moveTo>
                    <a:pt x="348" y="0"/>
                  </a:moveTo>
                  <a:cubicBezTo>
                    <a:pt x="158" y="0"/>
                    <a:pt x="1" y="158"/>
                    <a:pt x="1" y="347"/>
                  </a:cubicBezTo>
                  <a:lnTo>
                    <a:pt x="1" y="10113"/>
                  </a:lnTo>
                  <a:cubicBezTo>
                    <a:pt x="1" y="10302"/>
                    <a:pt x="158" y="10460"/>
                    <a:pt x="348" y="10460"/>
                  </a:cubicBezTo>
                  <a:lnTo>
                    <a:pt x="694" y="10460"/>
                  </a:lnTo>
                  <a:lnTo>
                    <a:pt x="694" y="3875"/>
                  </a:lnTo>
                  <a:cubicBezTo>
                    <a:pt x="694" y="3623"/>
                    <a:pt x="820" y="3340"/>
                    <a:pt x="1009" y="3151"/>
                  </a:cubicBezTo>
                  <a:lnTo>
                    <a:pt x="3151" y="1008"/>
                  </a:lnTo>
                  <a:cubicBezTo>
                    <a:pt x="3340" y="819"/>
                    <a:pt x="3624" y="693"/>
                    <a:pt x="3908" y="693"/>
                  </a:cubicBezTo>
                  <a:lnTo>
                    <a:pt x="8381" y="693"/>
                  </a:lnTo>
                  <a:lnTo>
                    <a:pt x="8381" y="347"/>
                  </a:lnTo>
                  <a:cubicBezTo>
                    <a:pt x="8381" y="158"/>
                    <a:pt x="8224" y="0"/>
                    <a:pt x="80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6296;p63">
              <a:extLst>
                <a:ext uri="{FF2B5EF4-FFF2-40B4-BE49-F238E27FC236}">
                  <a16:creationId xmlns:a16="http://schemas.microsoft.com/office/drawing/2014/main" id="{08948406-E9A4-4920-9874-6C9BE9F46B44}"/>
                </a:ext>
              </a:extLst>
            </p:cNvPr>
            <p:cNvSpPr/>
            <p:nvPr/>
          </p:nvSpPr>
          <p:spPr>
            <a:xfrm>
              <a:off x="986350" y="3293425"/>
              <a:ext cx="47300" cy="48075"/>
            </a:xfrm>
            <a:custGeom>
              <a:avLst/>
              <a:gdLst/>
              <a:ahLst/>
              <a:cxnLst/>
              <a:rect l="l" t="t" r="r" b="b"/>
              <a:pathLst>
                <a:path w="1892" h="1923" extrusionOk="0">
                  <a:moveTo>
                    <a:pt x="1891" y="1"/>
                  </a:moveTo>
                  <a:lnTo>
                    <a:pt x="1" y="1923"/>
                  </a:lnTo>
                  <a:lnTo>
                    <a:pt x="1891" y="1923"/>
                  </a:lnTo>
                  <a:lnTo>
                    <a:pt x="189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6297;p63">
              <a:extLst>
                <a:ext uri="{FF2B5EF4-FFF2-40B4-BE49-F238E27FC236}">
                  <a16:creationId xmlns:a16="http://schemas.microsoft.com/office/drawing/2014/main" id="{33EF3FBD-D688-4763-A01C-095F0DCBDB5C}"/>
                </a:ext>
              </a:extLst>
            </p:cNvPr>
            <p:cNvSpPr/>
            <p:nvPr/>
          </p:nvSpPr>
          <p:spPr>
            <a:xfrm>
              <a:off x="1051725" y="3359600"/>
              <a:ext cx="122100" cy="121325"/>
            </a:xfrm>
            <a:custGeom>
              <a:avLst/>
              <a:gdLst/>
              <a:ahLst/>
              <a:cxnLst/>
              <a:rect l="l" t="t" r="r" b="b"/>
              <a:pathLst>
                <a:path w="4884" h="4853" extrusionOk="0">
                  <a:moveTo>
                    <a:pt x="2427" y="0"/>
                  </a:moveTo>
                  <a:cubicBezTo>
                    <a:pt x="1103" y="0"/>
                    <a:pt x="1" y="1103"/>
                    <a:pt x="1" y="2426"/>
                  </a:cubicBezTo>
                  <a:cubicBezTo>
                    <a:pt x="1" y="3749"/>
                    <a:pt x="1103" y="4852"/>
                    <a:pt x="2427" y="4852"/>
                  </a:cubicBezTo>
                  <a:cubicBezTo>
                    <a:pt x="3781" y="4852"/>
                    <a:pt x="4884" y="3749"/>
                    <a:pt x="4884" y="2426"/>
                  </a:cubicBezTo>
                  <a:cubicBezTo>
                    <a:pt x="4884" y="1103"/>
                    <a:pt x="3781" y="0"/>
                    <a:pt x="24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6298;p63">
              <a:extLst>
                <a:ext uri="{FF2B5EF4-FFF2-40B4-BE49-F238E27FC236}">
                  <a16:creationId xmlns:a16="http://schemas.microsoft.com/office/drawing/2014/main" id="{ACE28976-1067-48E5-B20F-D3EEABFE96F7}"/>
                </a:ext>
              </a:extLst>
            </p:cNvPr>
            <p:cNvSpPr/>
            <p:nvPr/>
          </p:nvSpPr>
          <p:spPr>
            <a:xfrm>
              <a:off x="980050" y="3289500"/>
              <a:ext cx="192200" cy="242600"/>
            </a:xfrm>
            <a:custGeom>
              <a:avLst/>
              <a:gdLst/>
              <a:ahLst/>
              <a:cxnLst/>
              <a:rect l="l" t="t" r="r" b="b"/>
              <a:pathLst>
                <a:path w="7688" h="9704" extrusionOk="0">
                  <a:moveTo>
                    <a:pt x="2868" y="0"/>
                  </a:moveTo>
                  <a:lnTo>
                    <a:pt x="2868" y="2426"/>
                  </a:lnTo>
                  <a:cubicBezTo>
                    <a:pt x="2868" y="2647"/>
                    <a:pt x="2679" y="2804"/>
                    <a:pt x="2490" y="2804"/>
                  </a:cubicBezTo>
                  <a:lnTo>
                    <a:pt x="1" y="2804"/>
                  </a:lnTo>
                  <a:lnTo>
                    <a:pt x="1" y="9357"/>
                  </a:lnTo>
                  <a:cubicBezTo>
                    <a:pt x="1" y="9578"/>
                    <a:pt x="190" y="9704"/>
                    <a:pt x="379" y="9704"/>
                  </a:cubicBezTo>
                  <a:lnTo>
                    <a:pt x="7341" y="9704"/>
                  </a:lnTo>
                  <a:cubicBezTo>
                    <a:pt x="7467" y="9704"/>
                    <a:pt x="7593" y="9641"/>
                    <a:pt x="7625" y="9578"/>
                  </a:cubicBezTo>
                  <a:lnTo>
                    <a:pt x="6239" y="8192"/>
                  </a:lnTo>
                  <a:cubicBezTo>
                    <a:pt x="5924" y="8318"/>
                    <a:pt x="5609" y="8349"/>
                    <a:pt x="5262" y="8349"/>
                  </a:cubicBezTo>
                  <a:cubicBezTo>
                    <a:pt x="3529" y="8349"/>
                    <a:pt x="2143" y="6931"/>
                    <a:pt x="2143" y="5230"/>
                  </a:cubicBezTo>
                  <a:cubicBezTo>
                    <a:pt x="2143" y="3529"/>
                    <a:pt x="3561" y="2111"/>
                    <a:pt x="5262" y="2111"/>
                  </a:cubicBezTo>
                  <a:cubicBezTo>
                    <a:pt x="6239" y="2111"/>
                    <a:pt x="7121" y="2584"/>
                    <a:pt x="7688" y="3308"/>
                  </a:cubicBezTo>
                  <a:lnTo>
                    <a:pt x="7688" y="347"/>
                  </a:lnTo>
                  <a:cubicBezTo>
                    <a:pt x="7688" y="158"/>
                    <a:pt x="7530" y="0"/>
                    <a:pt x="73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6299;p63">
              <a:extLst>
                <a:ext uri="{FF2B5EF4-FFF2-40B4-BE49-F238E27FC236}">
                  <a16:creationId xmlns:a16="http://schemas.microsoft.com/office/drawing/2014/main" id="{54312831-4590-49E9-96E0-DD857E076045}"/>
                </a:ext>
              </a:extLst>
            </p:cNvPr>
            <p:cNvSpPr/>
            <p:nvPr/>
          </p:nvSpPr>
          <p:spPr>
            <a:xfrm>
              <a:off x="1154125" y="3460400"/>
              <a:ext cx="90600" cy="89025"/>
            </a:xfrm>
            <a:custGeom>
              <a:avLst/>
              <a:gdLst/>
              <a:ahLst/>
              <a:cxnLst/>
              <a:rect l="l" t="t" r="r" b="b"/>
              <a:pathLst>
                <a:path w="3624" h="3561" extrusionOk="0">
                  <a:moveTo>
                    <a:pt x="977" y="1"/>
                  </a:moveTo>
                  <a:cubicBezTo>
                    <a:pt x="693" y="410"/>
                    <a:pt x="378" y="757"/>
                    <a:pt x="0" y="1009"/>
                  </a:cubicBezTo>
                  <a:lnTo>
                    <a:pt x="2363" y="3372"/>
                  </a:lnTo>
                  <a:cubicBezTo>
                    <a:pt x="2489" y="3498"/>
                    <a:pt x="2662" y="3561"/>
                    <a:pt x="2840" y="3561"/>
                  </a:cubicBezTo>
                  <a:cubicBezTo>
                    <a:pt x="3017" y="3561"/>
                    <a:pt x="3198" y="3498"/>
                    <a:pt x="3340" y="3372"/>
                  </a:cubicBezTo>
                  <a:cubicBezTo>
                    <a:pt x="3623" y="3088"/>
                    <a:pt x="3623" y="2647"/>
                    <a:pt x="3340" y="2364"/>
                  </a:cubicBezTo>
                  <a:lnTo>
                    <a:pt x="97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" name="Google Shape;8123;p67">
            <a:extLst>
              <a:ext uri="{FF2B5EF4-FFF2-40B4-BE49-F238E27FC236}">
                <a16:creationId xmlns:a16="http://schemas.microsoft.com/office/drawing/2014/main" id="{47B60758-5B6D-4127-8279-71B273C87F68}"/>
              </a:ext>
            </a:extLst>
          </p:cNvPr>
          <p:cNvGrpSpPr/>
          <p:nvPr/>
        </p:nvGrpSpPr>
        <p:grpSpPr>
          <a:xfrm>
            <a:off x="5628096" y="2262494"/>
            <a:ext cx="517210" cy="454638"/>
            <a:chOff x="-3030528" y="3973153"/>
            <a:chExt cx="293028" cy="257574"/>
          </a:xfrm>
          <a:solidFill>
            <a:schemeClr val="bg1"/>
          </a:solidFill>
        </p:grpSpPr>
        <p:sp>
          <p:nvSpPr>
            <p:cNvPr id="44" name="Google Shape;8124;p67">
              <a:extLst>
                <a:ext uri="{FF2B5EF4-FFF2-40B4-BE49-F238E27FC236}">
                  <a16:creationId xmlns:a16="http://schemas.microsoft.com/office/drawing/2014/main" id="{546F10D0-9D3C-46DD-8A76-389CE8A1011A}"/>
                </a:ext>
              </a:extLst>
            </p:cNvPr>
            <p:cNvSpPr/>
            <p:nvPr/>
          </p:nvSpPr>
          <p:spPr>
            <a:xfrm>
              <a:off x="-3029750" y="3973153"/>
              <a:ext cx="292250" cy="68550"/>
            </a:xfrm>
            <a:custGeom>
              <a:avLst/>
              <a:gdLst/>
              <a:ahLst/>
              <a:cxnLst/>
              <a:rect l="l" t="t" r="r" b="b"/>
              <a:pathLst>
                <a:path w="11690" h="2742" extrusionOk="0">
                  <a:moveTo>
                    <a:pt x="1702" y="1355"/>
                  </a:moveTo>
                  <a:cubicBezTo>
                    <a:pt x="1891" y="1355"/>
                    <a:pt x="2049" y="1513"/>
                    <a:pt x="2049" y="1702"/>
                  </a:cubicBezTo>
                  <a:cubicBezTo>
                    <a:pt x="2049" y="1922"/>
                    <a:pt x="1891" y="2080"/>
                    <a:pt x="1702" y="2080"/>
                  </a:cubicBezTo>
                  <a:cubicBezTo>
                    <a:pt x="1513" y="2080"/>
                    <a:pt x="1356" y="1922"/>
                    <a:pt x="1356" y="1702"/>
                  </a:cubicBezTo>
                  <a:cubicBezTo>
                    <a:pt x="1356" y="1513"/>
                    <a:pt x="1513" y="1355"/>
                    <a:pt x="1702" y="1355"/>
                  </a:cubicBezTo>
                  <a:close/>
                  <a:moveTo>
                    <a:pt x="3088" y="1355"/>
                  </a:moveTo>
                  <a:cubicBezTo>
                    <a:pt x="3277" y="1355"/>
                    <a:pt x="3435" y="1513"/>
                    <a:pt x="3435" y="1702"/>
                  </a:cubicBezTo>
                  <a:cubicBezTo>
                    <a:pt x="3435" y="1922"/>
                    <a:pt x="3277" y="2080"/>
                    <a:pt x="3088" y="2080"/>
                  </a:cubicBezTo>
                  <a:cubicBezTo>
                    <a:pt x="2868" y="2080"/>
                    <a:pt x="2710" y="1922"/>
                    <a:pt x="2710" y="1702"/>
                  </a:cubicBezTo>
                  <a:cubicBezTo>
                    <a:pt x="2710" y="1513"/>
                    <a:pt x="2868" y="1355"/>
                    <a:pt x="3088" y="1355"/>
                  </a:cubicBezTo>
                  <a:close/>
                  <a:moveTo>
                    <a:pt x="9925" y="1387"/>
                  </a:moveTo>
                  <a:cubicBezTo>
                    <a:pt x="10366" y="1387"/>
                    <a:pt x="10366" y="2080"/>
                    <a:pt x="9925" y="2080"/>
                  </a:cubicBezTo>
                  <a:lnTo>
                    <a:pt x="5829" y="2080"/>
                  </a:lnTo>
                  <a:cubicBezTo>
                    <a:pt x="5388" y="2080"/>
                    <a:pt x="5357" y="1387"/>
                    <a:pt x="5829" y="1387"/>
                  </a:cubicBezTo>
                  <a:close/>
                  <a:moveTo>
                    <a:pt x="1041" y="1"/>
                  </a:moveTo>
                  <a:cubicBezTo>
                    <a:pt x="473" y="1"/>
                    <a:pt x="1" y="473"/>
                    <a:pt x="1" y="1040"/>
                  </a:cubicBezTo>
                  <a:lnTo>
                    <a:pt x="1" y="2741"/>
                  </a:lnTo>
                  <a:lnTo>
                    <a:pt x="11689" y="2741"/>
                  </a:lnTo>
                  <a:lnTo>
                    <a:pt x="11689" y="1040"/>
                  </a:lnTo>
                  <a:cubicBezTo>
                    <a:pt x="11658" y="505"/>
                    <a:pt x="11248" y="1"/>
                    <a:pt x="106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8125;p67">
              <a:extLst>
                <a:ext uri="{FF2B5EF4-FFF2-40B4-BE49-F238E27FC236}">
                  <a16:creationId xmlns:a16="http://schemas.microsoft.com/office/drawing/2014/main" id="{060C5DD0-93D9-4A19-9F1A-F023DDC6AE91}"/>
                </a:ext>
              </a:extLst>
            </p:cNvPr>
            <p:cNvSpPr/>
            <p:nvPr/>
          </p:nvSpPr>
          <p:spPr>
            <a:xfrm>
              <a:off x="-3030528" y="4059002"/>
              <a:ext cx="292225" cy="171725"/>
            </a:xfrm>
            <a:custGeom>
              <a:avLst/>
              <a:gdLst/>
              <a:ahLst/>
              <a:cxnLst/>
              <a:rect l="l" t="t" r="r" b="b"/>
              <a:pathLst>
                <a:path w="11689" h="6869" extrusionOk="0">
                  <a:moveTo>
                    <a:pt x="3773" y="1366"/>
                  </a:moveTo>
                  <a:cubicBezTo>
                    <a:pt x="4065" y="1366"/>
                    <a:pt x="4260" y="1775"/>
                    <a:pt x="3970" y="1985"/>
                  </a:cubicBezTo>
                  <a:lnTo>
                    <a:pt x="2363" y="3088"/>
                  </a:lnTo>
                  <a:lnTo>
                    <a:pt x="3970" y="4191"/>
                  </a:lnTo>
                  <a:cubicBezTo>
                    <a:pt x="4252" y="4370"/>
                    <a:pt x="4075" y="4801"/>
                    <a:pt x="3795" y="4801"/>
                  </a:cubicBezTo>
                  <a:cubicBezTo>
                    <a:pt x="3731" y="4801"/>
                    <a:pt x="3662" y="4779"/>
                    <a:pt x="3592" y="4726"/>
                  </a:cubicBezTo>
                  <a:lnTo>
                    <a:pt x="1544" y="3372"/>
                  </a:lnTo>
                  <a:cubicBezTo>
                    <a:pt x="1324" y="3246"/>
                    <a:pt x="1324" y="2962"/>
                    <a:pt x="1544" y="2805"/>
                  </a:cubicBezTo>
                  <a:lnTo>
                    <a:pt x="3592" y="1418"/>
                  </a:lnTo>
                  <a:cubicBezTo>
                    <a:pt x="3654" y="1382"/>
                    <a:pt x="3715" y="1366"/>
                    <a:pt x="3773" y="1366"/>
                  </a:cubicBezTo>
                  <a:close/>
                  <a:moveTo>
                    <a:pt x="7912" y="1407"/>
                  </a:moveTo>
                  <a:cubicBezTo>
                    <a:pt x="7979" y="1407"/>
                    <a:pt x="8053" y="1429"/>
                    <a:pt x="8129" y="1481"/>
                  </a:cubicBezTo>
                  <a:lnTo>
                    <a:pt x="10145" y="2836"/>
                  </a:lnTo>
                  <a:cubicBezTo>
                    <a:pt x="10366" y="2962"/>
                    <a:pt x="10366" y="3277"/>
                    <a:pt x="10145" y="3403"/>
                  </a:cubicBezTo>
                  <a:lnTo>
                    <a:pt x="8129" y="4789"/>
                  </a:lnTo>
                  <a:cubicBezTo>
                    <a:pt x="8061" y="4826"/>
                    <a:pt x="7996" y="4841"/>
                    <a:pt x="7935" y="4841"/>
                  </a:cubicBezTo>
                  <a:cubicBezTo>
                    <a:pt x="7624" y="4841"/>
                    <a:pt x="7430" y="4433"/>
                    <a:pt x="7719" y="4222"/>
                  </a:cubicBezTo>
                  <a:lnTo>
                    <a:pt x="9326" y="3120"/>
                  </a:lnTo>
                  <a:lnTo>
                    <a:pt x="7719" y="2017"/>
                  </a:lnTo>
                  <a:cubicBezTo>
                    <a:pt x="7437" y="1837"/>
                    <a:pt x="7615" y="1407"/>
                    <a:pt x="7912" y="1407"/>
                  </a:cubicBezTo>
                  <a:close/>
                  <a:moveTo>
                    <a:pt x="6515" y="714"/>
                  </a:moveTo>
                  <a:cubicBezTo>
                    <a:pt x="6728" y="714"/>
                    <a:pt x="6948" y="909"/>
                    <a:pt x="6868" y="1166"/>
                  </a:cubicBezTo>
                  <a:lnTo>
                    <a:pt x="5482" y="5262"/>
                  </a:lnTo>
                  <a:cubicBezTo>
                    <a:pt x="5434" y="5420"/>
                    <a:pt x="5306" y="5489"/>
                    <a:pt x="5176" y="5489"/>
                  </a:cubicBezTo>
                  <a:cubicBezTo>
                    <a:pt x="4968" y="5489"/>
                    <a:pt x="4755" y="5313"/>
                    <a:pt x="4852" y="5041"/>
                  </a:cubicBezTo>
                  <a:lnTo>
                    <a:pt x="6207" y="946"/>
                  </a:lnTo>
                  <a:cubicBezTo>
                    <a:pt x="6265" y="782"/>
                    <a:pt x="6389" y="714"/>
                    <a:pt x="6515" y="714"/>
                  </a:cubicBezTo>
                  <a:close/>
                  <a:moveTo>
                    <a:pt x="0" y="1"/>
                  </a:moveTo>
                  <a:lnTo>
                    <a:pt x="0" y="5829"/>
                  </a:lnTo>
                  <a:lnTo>
                    <a:pt x="32" y="5829"/>
                  </a:lnTo>
                  <a:cubicBezTo>
                    <a:pt x="32" y="6396"/>
                    <a:pt x="504" y="6869"/>
                    <a:pt x="1072" y="6869"/>
                  </a:cubicBezTo>
                  <a:lnTo>
                    <a:pt x="10681" y="6869"/>
                  </a:lnTo>
                  <a:cubicBezTo>
                    <a:pt x="11216" y="6869"/>
                    <a:pt x="11689" y="6396"/>
                    <a:pt x="11689" y="5829"/>
                  </a:cubicBezTo>
                  <a:lnTo>
                    <a:pt x="1168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1125426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38"/>
          <p:cNvSpPr txBox="1">
            <a:spLocks noGrp="1"/>
          </p:cNvSpPr>
          <p:nvPr>
            <p:ph type="title" idx="8"/>
          </p:nvPr>
        </p:nvSpPr>
        <p:spPr>
          <a:xfrm>
            <a:off x="596975" y="655216"/>
            <a:ext cx="79500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sz="2800" dirty="0"/>
              <a:t>IZDELKI PROJEKTA – </a:t>
            </a:r>
            <a:r>
              <a:rPr lang="sl-SI" sz="2800" dirty="0">
                <a:solidFill>
                  <a:schemeClr val="accent1"/>
                </a:solidFill>
              </a:rPr>
              <a:t>PROJEKTNI IZDELKI</a:t>
            </a:r>
            <a:endParaRPr sz="2800" dirty="0">
              <a:solidFill>
                <a:schemeClr val="accent1"/>
              </a:solidFill>
            </a:endParaRPr>
          </a:p>
        </p:txBody>
      </p:sp>
      <p:sp>
        <p:nvSpPr>
          <p:cNvPr id="389" name="Google Shape;389;p38"/>
          <p:cNvSpPr txBox="1">
            <a:spLocks noGrp="1"/>
          </p:cNvSpPr>
          <p:nvPr>
            <p:ph type="title"/>
          </p:nvPr>
        </p:nvSpPr>
        <p:spPr>
          <a:xfrm>
            <a:off x="875612" y="1735446"/>
            <a:ext cx="2221768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dirty="0"/>
              <a:t>VDP</a:t>
            </a:r>
            <a:endParaRPr dirty="0"/>
          </a:p>
        </p:txBody>
      </p:sp>
      <p:sp>
        <p:nvSpPr>
          <p:cNvPr id="390" name="Google Shape;390;p38"/>
          <p:cNvSpPr txBox="1">
            <a:spLocks noGrp="1"/>
          </p:cNvSpPr>
          <p:nvPr>
            <p:ph type="subTitle" idx="1"/>
          </p:nvPr>
        </p:nvSpPr>
        <p:spPr>
          <a:xfrm>
            <a:off x="912506" y="2040113"/>
            <a:ext cx="21909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dirty="0"/>
              <a:t>Osnova za začetek projekta</a:t>
            </a:r>
            <a:endParaRPr dirty="0"/>
          </a:p>
        </p:txBody>
      </p:sp>
      <p:sp>
        <p:nvSpPr>
          <p:cNvPr id="391" name="Google Shape;391;p38"/>
          <p:cNvSpPr txBox="1">
            <a:spLocks noGrp="1"/>
          </p:cNvSpPr>
          <p:nvPr>
            <p:ph type="title" idx="2"/>
          </p:nvPr>
        </p:nvSpPr>
        <p:spPr>
          <a:xfrm>
            <a:off x="864610" y="3725688"/>
            <a:ext cx="21909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dirty="0"/>
              <a:t>PLAN UPRAVLJANJA S TVEGANJI</a:t>
            </a:r>
            <a:endParaRPr dirty="0"/>
          </a:p>
        </p:txBody>
      </p:sp>
      <p:sp>
        <p:nvSpPr>
          <p:cNvPr id="392" name="Google Shape;392;p38"/>
          <p:cNvSpPr txBox="1">
            <a:spLocks noGrp="1"/>
          </p:cNvSpPr>
          <p:nvPr>
            <p:ph type="subTitle" idx="3"/>
          </p:nvPr>
        </p:nvSpPr>
        <p:spPr>
          <a:xfrm>
            <a:off x="739588" y="4028788"/>
            <a:ext cx="2343994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dirty="0"/>
              <a:t>Pripravljeni smo na vse</a:t>
            </a:r>
            <a:endParaRPr dirty="0"/>
          </a:p>
        </p:txBody>
      </p:sp>
      <p:sp>
        <p:nvSpPr>
          <p:cNvPr id="393" name="Google Shape;393;p38"/>
          <p:cNvSpPr txBox="1">
            <a:spLocks noGrp="1"/>
          </p:cNvSpPr>
          <p:nvPr>
            <p:ph type="title" idx="4"/>
          </p:nvPr>
        </p:nvSpPr>
        <p:spPr>
          <a:xfrm>
            <a:off x="6023599" y="1996341"/>
            <a:ext cx="21909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dirty="0"/>
              <a:t>STATUSNA POROČILA</a:t>
            </a:r>
            <a:endParaRPr dirty="0"/>
          </a:p>
        </p:txBody>
      </p:sp>
      <p:sp>
        <p:nvSpPr>
          <p:cNvPr id="394" name="Google Shape;394;p38"/>
          <p:cNvSpPr txBox="1">
            <a:spLocks noGrp="1"/>
          </p:cNvSpPr>
          <p:nvPr>
            <p:ph type="subTitle" idx="5"/>
          </p:nvPr>
        </p:nvSpPr>
        <p:spPr>
          <a:xfrm>
            <a:off x="6029625" y="2246537"/>
            <a:ext cx="21909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dirty="0"/>
              <a:t>Sledljivost napredka</a:t>
            </a:r>
            <a:endParaRPr dirty="0"/>
          </a:p>
        </p:txBody>
      </p:sp>
      <p:sp>
        <p:nvSpPr>
          <p:cNvPr id="395" name="Google Shape;395;p38"/>
          <p:cNvSpPr txBox="1">
            <a:spLocks noGrp="1"/>
          </p:cNvSpPr>
          <p:nvPr>
            <p:ph type="title" idx="6"/>
          </p:nvPr>
        </p:nvSpPr>
        <p:spPr>
          <a:xfrm>
            <a:off x="6029625" y="3925708"/>
            <a:ext cx="21909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dirty="0"/>
              <a:t>PREVZEMNI ZAPISNIKI </a:t>
            </a:r>
            <a:r>
              <a:rPr lang="sl-SI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</a:t>
            </a:r>
            <a:br>
              <a:rPr lang="sl-SI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sl-SI" dirty="0">
                <a:solidFill>
                  <a:schemeClr val="bg2"/>
                </a:solidFill>
              </a:rPr>
              <a:t>ZAKLJUČNO POROČILO</a:t>
            </a:r>
            <a:endParaRPr dirty="0">
              <a:solidFill>
                <a:schemeClr val="bg2"/>
              </a:solidFill>
            </a:endParaRPr>
          </a:p>
        </p:txBody>
      </p:sp>
      <p:sp>
        <p:nvSpPr>
          <p:cNvPr id="396" name="Google Shape;396;p38"/>
          <p:cNvSpPr txBox="1">
            <a:spLocks noGrp="1"/>
          </p:cNvSpPr>
          <p:nvPr>
            <p:ph type="subTitle" idx="7"/>
          </p:nvPr>
        </p:nvSpPr>
        <p:spPr>
          <a:xfrm>
            <a:off x="6029625" y="4206134"/>
            <a:ext cx="21909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dirty="0"/>
              <a:t>Uspešna predaja</a:t>
            </a:r>
            <a:endParaRPr dirty="0"/>
          </a:p>
        </p:txBody>
      </p:sp>
      <p:sp>
        <p:nvSpPr>
          <p:cNvPr id="398" name="Google Shape;398;p38"/>
          <p:cNvSpPr/>
          <p:nvPr/>
        </p:nvSpPr>
        <p:spPr>
          <a:xfrm>
            <a:off x="4762787" y="3304275"/>
            <a:ext cx="882300" cy="882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4" name="Google Shape;404;p38"/>
          <p:cNvSpPr/>
          <p:nvPr/>
        </p:nvSpPr>
        <p:spPr>
          <a:xfrm>
            <a:off x="4762787" y="1902000"/>
            <a:ext cx="882300" cy="882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11" name="Google Shape;411;p38"/>
          <p:cNvSpPr/>
          <p:nvPr/>
        </p:nvSpPr>
        <p:spPr>
          <a:xfrm>
            <a:off x="3492962" y="3304275"/>
            <a:ext cx="882300" cy="882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17" name="Google Shape;417;p38"/>
          <p:cNvSpPr/>
          <p:nvPr/>
        </p:nvSpPr>
        <p:spPr>
          <a:xfrm>
            <a:off x="3492962" y="1902000"/>
            <a:ext cx="882300" cy="882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2" name="Google Shape;6173;p63">
            <a:extLst>
              <a:ext uri="{FF2B5EF4-FFF2-40B4-BE49-F238E27FC236}">
                <a16:creationId xmlns:a16="http://schemas.microsoft.com/office/drawing/2014/main" id="{ABDAD951-C256-49F5-999C-DEAA0904872C}"/>
              </a:ext>
            </a:extLst>
          </p:cNvPr>
          <p:cNvGrpSpPr/>
          <p:nvPr/>
        </p:nvGrpSpPr>
        <p:grpSpPr>
          <a:xfrm>
            <a:off x="4986349" y="3512144"/>
            <a:ext cx="457218" cy="465484"/>
            <a:chOff x="-62148800" y="3377700"/>
            <a:chExt cx="311125" cy="316750"/>
          </a:xfrm>
          <a:solidFill>
            <a:schemeClr val="bg1"/>
          </a:solidFill>
        </p:grpSpPr>
        <p:sp>
          <p:nvSpPr>
            <p:cNvPr id="43" name="Google Shape;6174;p63">
              <a:extLst>
                <a:ext uri="{FF2B5EF4-FFF2-40B4-BE49-F238E27FC236}">
                  <a16:creationId xmlns:a16="http://schemas.microsoft.com/office/drawing/2014/main" id="{8B30BAEF-E667-477A-8D12-058E6AB7DA2F}"/>
                </a:ext>
              </a:extLst>
            </p:cNvPr>
            <p:cNvSpPr/>
            <p:nvPr/>
          </p:nvSpPr>
          <p:spPr>
            <a:xfrm>
              <a:off x="-62085775" y="3653375"/>
              <a:ext cx="185875" cy="41075"/>
            </a:xfrm>
            <a:custGeom>
              <a:avLst/>
              <a:gdLst/>
              <a:ahLst/>
              <a:cxnLst/>
              <a:rect l="l" t="t" r="r" b="b"/>
              <a:pathLst>
                <a:path w="7435" h="1643" extrusionOk="0">
                  <a:moveTo>
                    <a:pt x="819" y="1"/>
                  </a:moveTo>
                  <a:cubicBezTo>
                    <a:pt x="347" y="1"/>
                    <a:pt x="0" y="347"/>
                    <a:pt x="0" y="851"/>
                  </a:cubicBezTo>
                  <a:lnTo>
                    <a:pt x="0" y="1229"/>
                  </a:lnTo>
                  <a:cubicBezTo>
                    <a:pt x="0" y="1481"/>
                    <a:pt x="189" y="1639"/>
                    <a:pt x="410" y="1639"/>
                  </a:cubicBezTo>
                  <a:lnTo>
                    <a:pt x="7026" y="1639"/>
                  </a:lnTo>
                  <a:cubicBezTo>
                    <a:pt x="7044" y="1641"/>
                    <a:pt x="7062" y="1642"/>
                    <a:pt x="7080" y="1642"/>
                  </a:cubicBezTo>
                  <a:cubicBezTo>
                    <a:pt x="7300" y="1642"/>
                    <a:pt x="7435" y="1463"/>
                    <a:pt x="7435" y="1229"/>
                  </a:cubicBezTo>
                  <a:lnTo>
                    <a:pt x="7435" y="851"/>
                  </a:lnTo>
                  <a:cubicBezTo>
                    <a:pt x="7435" y="379"/>
                    <a:pt x="7089" y="1"/>
                    <a:pt x="661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4" name="Google Shape;6175;p63">
              <a:extLst>
                <a:ext uri="{FF2B5EF4-FFF2-40B4-BE49-F238E27FC236}">
                  <a16:creationId xmlns:a16="http://schemas.microsoft.com/office/drawing/2014/main" id="{E8086783-6D21-44F5-B553-FA943DE13349}"/>
                </a:ext>
              </a:extLst>
            </p:cNvPr>
            <p:cNvSpPr/>
            <p:nvPr/>
          </p:nvSpPr>
          <p:spPr>
            <a:xfrm>
              <a:off x="-62148800" y="3377700"/>
              <a:ext cx="311125" cy="254425"/>
            </a:xfrm>
            <a:custGeom>
              <a:avLst/>
              <a:gdLst/>
              <a:ahLst/>
              <a:cxnLst/>
              <a:rect l="l" t="t" r="r" b="b"/>
              <a:pathLst>
                <a:path w="12445" h="10177" extrusionOk="0">
                  <a:moveTo>
                    <a:pt x="11626" y="1608"/>
                  </a:moveTo>
                  <a:lnTo>
                    <a:pt x="11626" y="2899"/>
                  </a:lnTo>
                  <a:cubicBezTo>
                    <a:pt x="11626" y="3939"/>
                    <a:pt x="10807" y="4853"/>
                    <a:pt x="9767" y="4916"/>
                  </a:cubicBezTo>
                  <a:cubicBezTo>
                    <a:pt x="9893" y="4538"/>
                    <a:pt x="9956" y="4128"/>
                    <a:pt x="9956" y="3718"/>
                  </a:cubicBezTo>
                  <a:lnTo>
                    <a:pt x="9956" y="1608"/>
                  </a:lnTo>
                  <a:close/>
                  <a:moveTo>
                    <a:pt x="2521" y="1639"/>
                  </a:moveTo>
                  <a:lnTo>
                    <a:pt x="2521" y="3718"/>
                  </a:lnTo>
                  <a:cubicBezTo>
                    <a:pt x="2521" y="4160"/>
                    <a:pt x="2616" y="4538"/>
                    <a:pt x="2710" y="4947"/>
                  </a:cubicBezTo>
                  <a:cubicBezTo>
                    <a:pt x="1702" y="4853"/>
                    <a:pt x="883" y="4002"/>
                    <a:pt x="883" y="2899"/>
                  </a:cubicBezTo>
                  <a:lnTo>
                    <a:pt x="883" y="1639"/>
                  </a:lnTo>
                  <a:close/>
                  <a:moveTo>
                    <a:pt x="6176" y="1576"/>
                  </a:moveTo>
                  <a:cubicBezTo>
                    <a:pt x="6333" y="1576"/>
                    <a:pt x="6491" y="1671"/>
                    <a:pt x="6554" y="1828"/>
                  </a:cubicBezTo>
                  <a:lnTo>
                    <a:pt x="6932" y="2647"/>
                  </a:lnTo>
                  <a:lnTo>
                    <a:pt x="7845" y="2773"/>
                  </a:lnTo>
                  <a:cubicBezTo>
                    <a:pt x="8003" y="2805"/>
                    <a:pt x="8129" y="2899"/>
                    <a:pt x="8160" y="3025"/>
                  </a:cubicBezTo>
                  <a:cubicBezTo>
                    <a:pt x="8349" y="3214"/>
                    <a:pt x="8318" y="3403"/>
                    <a:pt x="8192" y="3466"/>
                  </a:cubicBezTo>
                  <a:lnTo>
                    <a:pt x="7530" y="4097"/>
                  </a:lnTo>
                  <a:lnTo>
                    <a:pt x="7688" y="5010"/>
                  </a:lnTo>
                  <a:cubicBezTo>
                    <a:pt x="7719" y="5168"/>
                    <a:pt x="7656" y="5325"/>
                    <a:pt x="7530" y="5420"/>
                  </a:cubicBezTo>
                  <a:cubicBezTo>
                    <a:pt x="7452" y="5459"/>
                    <a:pt x="7363" y="5486"/>
                    <a:pt x="7268" y="5486"/>
                  </a:cubicBezTo>
                  <a:cubicBezTo>
                    <a:pt x="7210" y="5486"/>
                    <a:pt x="7149" y="5475"/>
                    <a:pt x="7089" y="5451"/>
                  </a:cubicBezTo>
                  <a:lnTo>
                    <a:pt x="6270" y="5010"/>
                  </a:lnTo>
                  <a:lnTo>
                    <a:pt x="5451" y="5451"/>
                  </a:lnTo>
                  <a:cubicBezTo>
                    <a:pt x="5380" y="5480"/>
                    <a:pt x="5309" y="5495"/>
                    <a:pt x="5241" y="5495"/>
                  </a:cubicBezTo>
                  <a:cubicBezTo>
                    <a:pt x="5158" y="5495"/>
                    <a:pt x="5079" y="5472"/>
                    <a:pt x="5010" y="5420"/>
                  </a:cubicBezTo>
                  <a:cubicBezTo>
                    <a:pt x="4884" y="5325"/>
                    <a:pt x="4821" y="5168"/>
                    <a:pt x="4852" y="5010"/>
                  </a:cubicBezTo>
                  <a:lnTo>
                    <a:pt x="5010" y="4097"/>
                  </a:lnTo>
                  <a:lnTo>
                    <a:pt x="4348" y="3466"/>
                  </a:lnTo>
                  <a:cubicBezTo>
                    <a:pt x="4222" y="3340"/>
                    <a:pt x="4191" y="3214"/>
                    <a:pt x="4222" y="3025"/>
                  </a:cubicBezTo>
                  <a:cubicBezTo>
                    <a:pt x="4254" y="2899"/>
                    <a:pt x="4411" y="2773"/>
                    <a:pt x="4537" y="2773"/>
                  </a:cubicBezTo>
                  <a:lnTo>
                    <a:pt x="5451" y="2647"/>
                  </a:lnTo>
                  <a:lnTo>
                    <a:pt x="5829" y="1828"/>
                  </a:lnTo>
                  <a:cubicBezTo>
                    <a:pt x="5924" y="1671"/>
                    <a:pt x="6018" y="1576"/>
                    <a:pt x="6176" y="1576"/>
                  </a:cubicBezTo>
                  <a:close/>
                  <a:moveTo>
                    <a:pt x="2931" y="1"/>
                  </a:moveTo>
                  <a:cubicBezTo>
                    <a:pt x="2679" y="1"/>
                    <a:pt x="2521" y="190"/>
                    <a:pt x="2521" y="410"/>
                  </a:cubicBezTo>
                  <a:lnTo>
                    <a:pt x="2521" y="852"/>
                  </a:lnTo>
                  <a:lnTo>
                    <a:pt x="442" y="852"/>
                  </a:lnTo>
                  <a:cubicBezTo>
                    <a:pt x="190" y="852"/>
                    <a:pt x="1" y="1041"/>
                    <a:pt x="1" y="1230"/>
                  </a:cubicBezTo>
                  <a:lnTo>
                    <a:pt x="1" y="2899"/>
                  </a:lnTo>
                  <a:cubicBezTo>
                    <a:pt x="1" y="4506"/>
                    <a:pt x="1292" y="5766"/>
                    <a:pt x="2931" y="5766"/>
                  </a:cubicBezTo>
                  <a:lnTo>
                    <a:pt x="3120" y="5766"/>
                  </a:lnTo>
                  <a:cubicBezTo>
                    <a:pt x="3561" y="6428"/>
                    <a:pt x="4222" y="6932"/>
                    <a:pt x="4978" y="7216"/>
                  </a:cubicBezTo>
                  <a:lnTo>
                    <a:pt x="4978" y="8507"/>
                  </a:lnTo>
                  <a:cubicBezTo>
                    <a:pt x="4506" y="8507"/>
                    <a:pt x="4128" y="8854"/>
                    <a:pt x="4128" y="9358"/>
                  </a:cubicBezTo>
                  <a:lnTo>
                    <a:pt x="4128" y="10177"/>
                  </a:lnTo>
                  <a:lnTo>
                    <a:pt x="8286" y="10177"/>
                  </a:lnTo>
                  <a:lnTo>
                    <a:pt x="8286" y="9358"/>
                  </a:lnTo>
                  <a:cubicBezTo>
                    <a:pt x="8286" y="8885"/>
                    <a:pt x="7908" y="8507"/>
                    <a:pt x="7436" y="8507"/>
                  </a:cubicBezTo>
                  <a:lnTo>
                    <a:pt x="7436" y="7216"/>
                  </a:lnTo>
                  <a:cubicBezTo>
                    <a:pt x="8192" y="6932"/>
                    <a:pt x="8854" y="6428"/>
                    <a:pt x="9295" y="5766"/>
                  </a:cubicBezTo>
                  <a:lnTo>
                    <a:pt x="9484" y="5766"/>
                  </a:lnTo>
                  <a:cubicBezTo>
                    <a:pt x="11122" y="5766"/>
                    <a:pt x="12414" y="4475"/>
                    <a:pt x="12414" y="2899"/>
                  </a:cubicBezTo>
                  <a:lnTo>
                    <a:pt x="12414" y="1230"/>
                  </a:lnTo>
                  <a:cubicBezTo>
                    <a:pt x="12445" y="978"/>
                    <a:pt x="12288" y="852"/>
                    <a:pt x="12067" y="852"/>
                  </a:cubicBezTo>
                  <a:lnTo>
                    <a:pt x="9956" y="852"/>
                  </a:lnTo>
                  <a:lnTo>
                    <a:pt x="9956" y="410"/>
                  </a:lnTo>
                  <a:cubicBezTo>
                    <a:pt x="9956" y="158"/>
                    <a:pt x="9767" y="1"/>
                    <a:pt x="95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5" name="Google Shape;6620;p64">
            <a:extLst>
              <a:ext uri="{FF2B5EF4-FFF2-40B4-BE49-F238E27FC236}">
                <a16:creationId xmlns:a16="http://schemas.microsoft.com/office/drawing/2014/main" id="{7B0A3BCA-7CC7-4332-B7B3-751893D2B264}"/>
              </a:ext>
            </a:extLst>
          </p:cNvPr>
          <p:cNvGrpSpPr/>
          <p:nvPr/>
        </p:nvGrpSpPr>
        <p:grpSpPr>
          <a:xfrm>
            <a:off x="3661750" y="3472293"/>
            <a:ext cx="547711" cy="546263"/>
            <a:chOff x="-33646250" y="3586425"/>
            <a:chExt cx="293000" cy="292225"/>
          </a:xfrm>
          <a:solidFill>
            <a:schemeClr val="bg1"/>
          </a:solidFill>
        </p:grpSpPr>
        <p:sp>
          <p:nvSpPr>
            <p:cNvPr id="46" name="Google Shape;6621;p64">
              <a:extLst>
                <a:ext uri="{FF2B5EF4-FFF2-40B4-BE49-F238E27FC236}">
                  <a16:creationId xmlns:a16="http://schemas.microsoft.com/office/drawing/2014/main" id="{51666CB8-BB0D-45F2-8F93-171A346F019D}"/>
                </a:ext>
              </a:extLst>
            </p:cNvPr>
            <p:cNvSpPr/>
            <p:nvPr/>
          </p:nvSpPr>
          <p:spPr>
            <a:xfrm>
              <a:off x="-33646250" y="3739225"/>
              <a:ext cx="141775" cy="139425"/>
            </a:xfrm>
            <a:custGeom>
              <a:avLst/>
              <a:gdLst/>
              <a:ahLst/>
              <a:cxnLst/>
              <a:rect l="l" t="t" r="r" b="b"/>
              <a:pathLst>
                <a:path w="5671" h="5577" extrusionOk="0">
                  <a:moveTo>
                    <a:pt x="4190" y="1"/>
                  </a:moveTo>
                  <a:cubicBezTo>
                    <a:pt x="4001" y="316"/>
                    <a:pt x="3970" y="725"/>
                    <a:pt x="4127" y="1040"/>
                  </a:cubicBezTo>
                  <a:lnTo>
                    <a:pt x="3497" y="1670"/>
                  </a:lnTo>
                  <a:cubicBezTo>
                    <a:pt x="3345" y="1589"/>
                    <a:pt x="3194" y="1550"/>
                    <a:pt x="3047" y="1550"/>
                  </a:cubicBezTo>
                  <a:cubicBezTo>
                    <a:pt x="2797" y="1550"/>
                    <a:pt x="2561" y="1661"/>
                    <a:pt x="2363" y="1859"/>
                  </a:cubicBezTo>
                  <a:lnTo>
                    <a:pt x="378" y="3813"/>
                  </a:lnTo>
                  <a:cubicBezTo>
                    <a:pt x="0" y="4222"/>
                    <a:pt x="0" y="4884"/>
                    <a:pt x="378" y="5293"/>
                  </a:cubicBezTo>
                  <a:cubicBezTo>
                    <a:pt x="583" y="5482"/>
                    <a:pt x="851" y="5577"/>
                    <a:pt x="1115" y="5577"/>
                  </a:cubicBezTo>
                  <a:cubicBezTo>
                    <a:pt x="1378" y="5577"/>
                    <a:pt x="1638" y="5482"/>
                    <a:pt x="1827" y="5293"/>
                  </a:cubicBezTo>
                  <a:lnTo>
                    <a:pt x="3812" y="3309"/>
                  </a:lnTo>
                  <a:cubicBezTo>
                    <a:pt x="4096" y="3025"/>
                    <a:pt x="4190" y="2553"/>
                    <a:pt x="4001" y="2143"/>
                  </a:cubicBezTo>
                  <a:lnTo>
                    <a:pt x="4631" y="1513"/>
                  </a:lnTo>
                  <a:cubicBezTo>
                    <a:pt x="4789" y="1576"/>
                    <a:pt x="4915" y="1607"/>
                    <a:pt x="5072" y="1607"/>
                  </a:cubicBezTo>
                  <a:cubicBezTo>
                    <a:pt x="5261" y="1607"/>
                    <a:pt x="5450" y="1544"/>
                    <a:pt x="5671" y="1418"/>
                  </a:cubicBezTo>
                  <a:cubicBezTo>
                    <a:pt x="5041" y="1040"/>
                    <a:pt x="4568" y="568"/>
                    <a:pt x="419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6622;p64">
              <a:extLst>
                <a:ext uri="{FF2B5EF4-FFF2-40B4-BE49-F238E27FC236}">
                  <a16:creationId xmlns:a16="http://schemas.microsoft.com/office/drawing/2014/main" id="{42361810-B9DA-4FCB-8699-8D40279CA0AB}"/>
                </a:ext>
              </a:extLst>
            </p:cNvPr>
            <p:cNvSpPr/>
            <p:nvPr/>
          </p:nvSpPr>
          <p:spPr>
            <a:xfrm>
              <a:off x="-33541500" y="3586425"/>
              <a:ext cx="188250" cy="187475"/>
            </a:xfrm>
            <a:custGeom>
              <a:avLst/>
              <a:gdLst/>
              <a:ahLst/>
              <a:cxnLst/>
              <a:rect l="l" t="t" r="r" b="b"/>
              <a:pathLst>
                <a:path w="7530" h="7499" extrusionOk="0">
                  <a:moveTo>
                    <a:pt x="3718" y="1387"/>
                  </a:moveTo>
                  <a:cubicBezTo>
                    <a:pt x="4253" y="1387"/>
                    <a:pt x="4726" y="1859"/>
                    <a:pt x="4726" y="2427"/>
                  </a:cubicBezTo>
                  <a:cubicBezTo>
                    <a:pt x="4789" y="2805"/>
                    <a:pt x="4505" y="3214"/>
                    <a:pt x="4096" y="3372"/>
                  </a:cubicBezTo>
                  <a:lnTo>
                    <a:pt x="4096" y="3750"/>
                  </a:lnTo>
                  <a:cubicBezTo>
                    <a:pt x="4096" y="3939"/>
                    <a:pt x="3938" y="4096"/>
                    <a:pt x="3749" y="4096"/>
                  </a:cubicBezTo>
                  <a:cubicBezTo>
                    <a:pt x="3560" y="4096"/>
                    <a:pt x="3403" y="3939"/>
                    <a:pt x="3403" y="3750"/>
                  </a:cubicBezTo>
                  <a:lnTo>
                    <a:pt x="3403" y="3372"/>
                  </a:lnTo>
                  <a:cubicBezTo>
                    <a:pt x="3403" y="3088"/>
                    <a:pt x="3592" y="2805"/>
                    <a:pt x="3875" y="2742"/>
                  </a:cubicBezTo>
                  <a:cubicBezTo>
                    <a:pt x="4001" y="2679"/>
                    <a:pt x="4096" y="2521"/>
                    <a:pt x="4096" y="2427"/>
                  </a:cubicBezTo>
                  <a:cubicBezTo>
                    <a:pt x="4096" y="2206"/>
                    <a:pt x="3938" y="2049"/>
                    <a:pt x="3749" y="2049"/>
                  </a:cubicBezTo>
                  <a:cubicBezTo>
                    <a:pt x="3560" y="2049"/>
                    <a:pt x="3403" y="2206"/>
                    <a:pt x="3403" y="2427"/>
                  </a:cubicBezTo>
                  <a:cubicBezTo>
                    <a:pt x="3403" y="2616"/>
                    <a:pt x="3245" y="2773"/>
                    <a:pt x="3056" y="2773"/>
                  </a:cubicBezTo>
                  <a:cubicBezTo>
                    <a:pt x="2836" y="2773"/>
                    <a:pt x="2678" y="2616"/>
                    <a:pt x="2678" y="2427"/>
                  </a:cubicBezTo>
                  <a:cubicBezTo>
                    <a:pt x="2678" y="1859"/>
                    <a:pt x="3151" y="1387"/>
                    <a:pt x="3718" y="1387"/>
                  </a:cubicBezTo>
                  <a:close/>
                  <a:moveTo>
                    <a:pt x="3749" y="4726"/>
                  </a:moveTo>
                  <a:cubicBezTo>
                    <a:pt x="3938" y="4726"/>
                    <a:pt x="4096" y="4884"/>
                    <a:pt x="4096" y="5104"/>
                  </a:cubicBezTo>
                  <a:cubicBezTo>
                    <a:pt x="4096" y="5294"/>
                    <a:pt x="3938" y="5451"/>
                    <a:pt x="3749" y="5451"/>
                  </a:cubicBezTo>
                  <a:cubicBezTo>
                    <a:pt x="3560" y="5451"/>
                    <a:pt x="3403" y="5294"/>
                    <a:pt x="3403" y="5104"/>
                  </a:cubicBezTo>
                  <a:cubicBezTo>
                    <a:pt x="3403" y="4884"/>
                    <a:pt x="3560" y="4726"/>
                    <a:pt x="3749" y="4726"/>
                  </a:cubicBezTo>
                  <a:close/>
                  <a:moveTo>
                    <a:pt x="3749" y="1"/>
                  </a:moveTo>
                  <a:cubicBezTo>
                    <a:pt x="1670" y="1"/>
                    <a:pt x="0" y="1702"/>
                    <a:pt x="0" y="3750"/>
                  </a:cubicBezTo>
                  <a:cubicBezTo>
                    <a:pt x="0" y="5829"/>
                    <a:pt x="1702" y="7499"/>
                    <a:pt x="3749" y="7499"/>
                  </a:cubicBezTo>
                  <a:cubicBezTo>
                    <a:pt x="5829" y="7499"/>
                    <a:pt x="7498" y="5798"/>
                    <a:pt x="7498" y="3750"/>
                  </a:cubicBezTo>
                  <a:cubicBezTo>
                    <a:pt x="7530" y="1670"/>
                    <a:pt x="5829" y="1"/>
                    <a:pt x="37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8" name="Google Shape;6294;p63">
            <a:extLst>
              <a:ext uri="{FF2B5EF4-FFF2-40B4-BE49-F238E27FC236}">
                <a16:creationId xmlns:a16="http://schemas.microsoft.com/office/drawing/2014/main" id="{653F903A-9F5D-4034-B5E2-B583A3502E1B}"/>
              </a:ext>
            </a:extLst>
          </p:cNvPr>
          <p:cNvGrpSpPr/>
          <p:nvPr/>
        </p:nvGrpSpPr>
        <p:grpSpPr>
          <a:xfrm>
            <a:off x="4986349" y="2077113"/>
            <a:ext cx="541042" cy="536692"/>
            <a:chOff x="946175" y="3253275"/>
            <a:chExt cx="298550" cy="296150"/>
          </a:xfrm>
          <a:solidFill>
            <a:schemeClr val="bg1"/>
          </a:solidFill>
        </p:grpSpPr>
        <p:sp>
          <p:nvSpPr>
            <p:cNvPr id="49" name="Google Shape;6295;p63">
              <a:extLst>
                <a:ext uri="{FF2B5EF4-FFF2-40B4-BE49-F238E27FC236}">
                  <a16:creationId xmlns:a16="http://schemas.microsoft.com/office/drawing/2014/main" id="{1A3201A2-8948-41F9-80FB-09D7F7450C38}"/>
                </a:ext>
              </a:extLst>
            </p:cNvPr>
            <p:cNvSpPr/>
            <p:nvPr/>
          </p:nvSpPr>
          <p:spPr>
            <a:xfrm>
              <a:off x="946175" y="3253275"/>
              <a:ext cx="209550" cy="261500"/>
            </a:xfrm>
            <a:custGeom>
              <a:avLst/>
              <a:gdLst/>
              <a:ahLst/>
              <a:cxnLst/>
              <a:rect l="l" t="t" r="r" b="b"/>
              <a:pathLst>
                <a:path w="8382" h="10460" extrusionOk="0">
                  <a:moveTo>
                    <a:pt x="348" y="0"/>
                  </a:moveTo>
                  <a:cubicBezTo>
                    <a:pt x="158" y="0"/>
                    <a:pt x="1" y="158"/>
                    <a:pt x="1" y="347"/>
                  </a:cubicBezTo>
                  <a:lnTo>
                    <a:pt x="1" y="10113"/>
                  </a:lnTo>
                  <a:cubicBezTo>
                    <a:pt x="1" y="10302"/>
                    <a:pt x="158" y="10460"/>
                    <a:pt x="348" y="10460"/>
                  </a:cubicBezTo>
                  <a:lnTo>
                    <a:pt x="694" y="10460"/>
                  </a:lnTo>
                  <a:lnTo>
                    <a:pt x="694" y="3875"/>
                  </a:lnTo>
                  <a:cubicBezTo>
                    <a:pt x="694" y="3623"/>
                    <a:pt x="820" y="3340"/>
                    <a:pt x="1009" y="3151"/>
                  </a:cubicBezTo>
                  <a:lnTo>
                    <a:pt x="3151" y="1008"/>
                  </a:lnTo>
                  <a:cubicBezTo>
                    <a:pt x="3340" y="819"/>
                    <a:pt x="3624" y="693"/>
                    <a:pt x="3908" y="693"/>
                  </a:cubicBezTo>
                  <a:lnTo>
                    <a:pt x="8381" y="693"/>
                  </a:lnTo>
                  <a:lnTo>
                    <a:pt x="8381" y="347"/>
                  </a:lnTo>
                  <a:cubicBezTo>
                    <a:pt x="8381" y="158"/>
                    <a:pt x="8224" y="0"/>
                    <a:pt x="80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6296;p63">
              <a:extLst>
                <a:ext uri="{FF2B5EF4-FFF2-40B4-BE49-F238E27FC236}">
                  <a16:creationId xmlns:a16="http://schemas.microsoft.com/office/drawing/2014/main" id="{363EF6CA-C222-4849-A7EE-CA867EA0BB5B}"/>
                </a:ext>
              </a:extLst>
            </p:cNvPr>
            <p:cNvSpPr/>
            <p:nvPr/>
          </p:nvSpPr>
          <p:spPr>
            <a:xfrm>
              <a:off x="986350" y="3293425"/>
              <a:ext cx="47300" cy="48075"/>
            </a:xfrm>
            <a:custGeom>
              <a:avLst/>
              <a:gdLst/>
              <a:ahLst/>
              <a:cxnLst/>
              <a:rect l="l" t="t" r="r" b="b"/>
              <a:pathLst>
                <a:path w="1892" h="1923" extrusionOk="0">
                  <a:moveTo>
                    <a:pt x="1891" y="1"/>
                  </a:moveTo>
                  <a:lnTo>
                    <a:pt x="1" y="1923"/>
                  </a:lnTo>
                  <a:lnTo>
                    <a:pt x="1891" y="1923"/>
                  </a:lnTo>
                  <a:lnTo>
                    <a:pt x="189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6297;p63">
              <a:extLst>
                <a:ext uri="{FF2B5EF4-FFF2-40B4-BE49-F238E27FC236}">
                  <a16:creationId xmlns:a16="http://schemas.microsoft.com/office/drawing/2014/main" id="{D16423C8-60A9-4BFF-B000-9885F59C17FF}"/>
                </a:ext>
              </a:extLst>
            </p:cNvPr>
            <p:cNvSpPr/>
            <p:nvPr/>
          </p:nvSpPr>
          <p:spPr>
            <a:xfrm>
              <a:off x="1051725" y="3359600"/>
              <a:ext cx="122100" cy="121325"/>
            </a:xfrm>
            <a:custGeom>
              <a:avLst/>
              <a:gdLst/>
              <a:ahLst/>
              <a:cxnLst/>
              <a:rect l="l" t="t" r="r" b="b"/>
              <a:pathLst>
                <a:path w="4884" h="4853" extrusionOk="0">
                  <a:moveTo>
                    <a:pt x="2427" y="0"/>
                  </a:moveTo>
                  <a:cubicBezTo>
                    <a:pt x="1103" y="0"/>
                    <a:pt x="1" y="1103"/>
                    <a:pt x="1" y="2426"/>
                  </a:cubicBezTo>
                  <a:cubicBezTo>
                    <a:pt x="1" y="3749"/>
                    <a:pt x="1103" y="4852"/>
                    <a:pt x="2427" y="4852"/>
                  </a:cubicBezTo>
                  <a:cubicBezTo>
                    <a:pt x="3781" y="4852"/>
                    <a:pt x="4884" y="3749"/>
                    <a:pt x="4884" y="2426"/>
                  </a:cubicBezTo>
                  <a:cubicBezTo>
                    <a:pt x="4884" y="1103"/>
                    <a:pt x="3781" y="0"/>
                    <a:pt x="24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6298;p63">
              <a:extLst>
                <a:ext uri="{FF2B5EF4-FFF2-40B4-BE49-F238E27FC236}">
                  <a16:creationId xmlns:a16="http://schemas.microsoft.com/office/drawing/2014/main" id="{8411B9DD-6DF7-4B78-8F6B-C2993DFAD45F}"/>
                </a:ext>
              </a:extLst>
            </p:cNvPr>
            <p:cNvSpPr/>
            <p:nvPr/>
          </p:nvSpPr>
          <p:spPr>
            <a:xfrm>
              <a:off x="980050" y="3289500"/>
              <a:ext cx="192200" cy="242600"/>
            </a:xfrm>
            <a:custGeom>
              <a:avLst/>
              <a:gdLst/>
              <a:ahLst/>
              <a:cxnLst/>
              <a:rect l="l" t="t" r="r" b="b"/>
              <a:pathLst>
                <a:path w="7688" h="9704" extrusionOk="0">
                  <a:moveTo>
                    <a:pt x="2868" y="0"/>
                  </a:moveTo>
                  <a:lnTo>
                    <a:pt x="2868" y="2426"/>
                  </a:lnTo>
                  <a:cubicBezTo>
                    <a:pt x="2868" y="2647"/>
                    <a:pt x="2679" y="2804"/>
                    <a:pt x="2490" y="2804"/>
                  </a:cubicBezTo>
                  <a:lnTo>
                    <a:pt x="1" y="2804"/>
                  </a:lnTo>
                  <a:lnTo>
                    <a:pt x="1" y="9357"/>
                  </a:lnTo>
                  <a:cubicBezTo>
                    <a:pt x="1" y="9578"/>
                    <a:pt x="190" y="9704"/>
                    <a:pt x="379" y="9704"/>
                  </a:cubicBezTo>
                  <a:lnTo>
                    <a:pt x="7341" y="9704"/>
                  </a:lnTo>
                  <a:cubicBezTo>
                    <a:pt x="7467" y="9704"/>
                    <a:pt x="7593" y="9641"/>
                    <a:pt x="7625" y="9578"/>
                  </a:cubicBezTo>
                  <a:lnTo>
                    <a:pt x="6239" y="8192"/>
                  </a:lnTo>
                  <a:cubicBezTo>
                    <a:pt x="5924" y="8318"/>
                    <a:pt x="5609" y="8349"/>
                    <a:pt x="5262" y="8349"/>
                  </a:cubicBezTo>
                  <a:cubicBezTo>
                    <a:pt x="3529" y="8349"/>
                    <a:pt x="2143" y="6931"/>
                    <a:pt x="2143" y="5230"/>
                  </a:cubicBezTo>
                  <a:cubicBezTo>
                    <a:pt x="2143" y="3529"/>
                    <a:pt x="3561" y="2111"/>
                    <a:pt x="5262" y="2111"/>
                  </a:cubicBezTo>
                  <a:cubicBezTo>
                    <a:pt x="6239" y="2111"/>
                    <a:pt x="7121" y="2584"/>
                    <a:pt x="7688" y="3308"/>
                  </a:cubicBezTo>
                  <a:lnTo>
                    <a:pt x="7688" y="347"/>
                  </a:lnTo>
                  <a:cubicBezTo>
                    <a:pt x="7688" y="158"/>
                    <a:pt x="7530" y="0"/>
                    <a:pt x="73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6299;p63">
              <a:extLst>
                <a:ext uri="{FF2B5EF4-FFF2-40B4-BE49-F238E27FC236}">
                  <a16:creationId xmlns:a16="http://schemas.microsoft.com/office/drawing/2014/main" id="{7E31CED6-52DE-471C-9F29-9A3E39AE7BF4}"/>
                </a:ext>
              </a:extLst>
            </p:cNvPr>
            <p:cNvSpPr/>
            <p:nvPr/>
          </p:nvSpPr>
          <p:spPr>
            <a:xfrm>
              <a:off x="1154125" y="3460400"/>
              <a:ext cx="90600" cy="89025"/>
            </a:xfrm>
            <a:custGeom>
              <a:avLst/>
              <a:gdLst/>
              <a:ahLst/>
              <a:cxnLst/>
              <a:rect l="l" t="t" r="r" b="b"/>
              <a:pathLst>
                <a:path w="3624" h="3561" extrusionOk="0">
                  <a:moveTo>
                    <a:pt x="977" y="1"/>
                  </a:moveTo>
                  <a:cubicBezTo>
                    <a:pt x="693" y="410"/>
                    <a:pt x="378" y="757"/>
                    <a:pt x="0" y="1009"/>
                  </a:cubicBezTo>
                  <a:lnTo>
                    <a:pt x="2363" y="3372"/>
                  </a:lnTo>
                  <a:cubicBezTo>
                    <a:pt x="2489" y="3498"/>
                    <a:pt x="2662" y="3561"/>
                    <a:pt x="2840" y="3561"/>
                  </a:cubicBezTo>
                  <a:cubicBezTo>
                    <a:pt x="3017" y="3561"/>
                    <a:pt x="3198" y="3498"/>
                    <a:pt x="3340" y="3372"/>
                  </a:cubicBezTo>
                  <a:cubicBezTo>
                    <a:pt x="3623" y="3088"/>
                    <a:pt x="3623" y="2647"/>
                    <a:pt x="3340" y="2364"/>
                  </a:cubicBezTo>
                  <a:lnTo>
                    <a:pt x="97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4" name="Google Shape;7476;p65">
            <a:extLst>
              <a:ext uri="{FF2B5EF4-FFF2-40B4-BE49-F238E27FC236}">
                <a16:creationId xmlns:a16="http://schemas.microsoft.com/office/drawing/2014/main" id="{75C34438-6E0B-4AC5-AE07-769290897934}"/>
              </a:ext>
            </a:extLst>
          </p:cNvPr>
          <p:cNvGrpSpPr/>
          <p:nvPr/>
        </p:nvGrpSpPr>
        <p:grpSpPr>
          <a:xfrm>
            <a:off x="3725190" y="2103597"/>
            <a:ext cx="403166" cy="457291"/>
            <a:chOff x="-45286550" y="3569900"/>
            <a:chExt cx="263875" cy="299300"/>
          </a:xfrm>
          <a:solidFill>
            <a:schemeClr val="bg1"/>
          </a:solidFill>
        </p:grpSpPr>
        <p:sp>
          <p:nvSpPr>
            <p:cNvPr id="55" name="Google Shape;7477;p65">
              <a:extLst>
                <a:ext uri="{FF2B5EF4-FFF2-40B4-BE49-F238E27FC236}">
                  <a16:creationId xmlns:a16="http://schemas.microsoft.com/office/drawing/2014/main" id="{D2593F71-F9CB-45F3-960C-22583838F721}"/>
                </a:ext>
              </a:extLst>
            </p:cNvPr>
            <p:cNvSpPr/>
            <p:nvPr/>
          </p:nvSpPr>
          <p:spPr>
            <a:xfrm>
              <a:off x="-45234575" y="3728200"/>
              <a:ext cx="18150" cy="18150"/>
            </a:xfrm>
            <a:custGeom>
              <a:avLst/>
              <a:gdLst/>
              <a:ahLst/>
              <a:cxnLst/>
              <a:rect l="l" t="t" r="r" b="b"/>
              <a:pathLst>
                <a:path w="726" h="726" extrusionOk="0">
                  <a:moveTo>
                    <a:pt x="1" y="1"/>
                  </a:moveTo>
                  <a:lnTo>
                    <a:pt x="1" y="725"/>
                  </a:lnTo>
                  <a:lnTo>
                    <a:pt x="347" y="725"/>
                  </a:lnTo>
                  <a:cubicBezTo>
                    <a:pt x="568" y="725"/>
                    <a:pt x="725" y="568"/>
                    <a:pt x="725" y="379"/>
                  </a:cubicBezTo>
                  <a:cubicBezTo>
                    <a:pt x="725" y="127"/>
                    <a:pt x="568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7478;p65">
              <a:extLst>
                <a:ext uri="{FF2B5EF4-FFF2-40B4-BE49-F238E27FC236}">
                  <a16:creationId xmlns:a16="http://schemas.microsoft.com/office/drawing/2014/main" id="{8E053D4E-C8EF-4FEA-8E53-DEC8605D9B75}"/>
                </a:ext>
              </a:extLst>
            </p:cNvPr>
            <p:cNvSpPr/>
            <p:nvPr/>
          </p:nvSpPr>
          <p:spPr>
            <a:xfrm>
              <a:off x="-45286550" y="3692750"/>
              <a:ext cx="263875" cy="122900"/>
            </a:xfrm>
            <a:custGeom>
              <a:avLst/>
              <a:gdLst/>
              <a:ahLst/>
              <a:cxnLst/>
              <a:rect l="l" t="t" r="r" b="b"/>
              <a:pathLst>
                <a:path w="10555" h="4916" extrusionOk="0">
                  <a:moveTo>
                    <a:pt x="2458" y="725"/>
                  </a:moveTo>
                  <a:cubicBezTo>
                    <a:pt x="3025" y="725"/>
                    <a:pt x="3497" y="1198"/>
                    <a:pt x="3497" y="1765"/>
                  </a:cubicBezTo>
                  <a:cubicBezTo>
                    <a:pt x="3497" y="2364"/>
                    <a:pt x="3025" y="2805"/>
                    <a:pt x="2426" y="2805"/>
                  </a:cubicBezTo>
                  <a:lnTo>
                    <a:pt x="2080" y="2805"/>
                  </a:lnTo>
                  <a:lnTo>
                    <a:pt x="2080" y="3876"/>
                  </a:lnTo>
                  <a:cubicBezTo>
                    <a:pt x="2080" y="4065"/>
                    <a:pt x="1922" y="4222"/>
                    <a:pt x="1733" y="4222"/>
                  </a:cubicBezTo>
                  <a:cubicBezTo>
                    <a:pt x="1544" y="4222"/>
                    <a:pt x="1387" y="4065"/>
                    <a:pt x="1387" y="3876"/>
                  </a:cubicBezTo>
                  <a:lnTo>
                    <a:pt x="1387" y="1072"/>
                  </a:lnTo>
                  <a:cubicBezTo>
                    <a:pt x="1387" y="883"/>
                    <a:pt x="1544" y="725"/>
                    <a:pt x="1733" y="725"/>
                  </a:cubicBezTo>
                  <a:close/>
                  <a:moveTo>
                    <a:pt x="5262" y="694"/>
                  </a:moveTo>
                  <a:cubicBezTo>
                    <a:pt x="5860" y="694"/>
                    <a:pt x="6333" y="1167"/>
                    <a:pt x="6333" y="1734"/>
                  </a:cubicBezTo>
                  <a:cubicBezTo>
                    <a:pt x="6333" y="1954"/>
                    <a:pt x="6175" y="2112"/>
                    <a:pt x="5986" y="2112"/>
                  </a:cubicBezTo>
                  <a:cubicBezTo>
                    <a:pt x="5797" y="2112"/>
                    <a:pt x="5640" y="1954"/>
                    <a:pt x="5640" y="1734"/>
                  </a:cubicBezTo>
                  <a:cubicBezTo>
                    <a:pt x="5640" y="1545"/>
                    <a:pt x="5482" y="1387"/>
                    <a:pt x="5262" y="1387"/>
                  </a:cubicBezTo>
                  <a:cubicBezTo>
                    <a:pt x="5073" y="1387"/>
                    <a:pt x="4915" y="1545"/>
                    <a:pt x="4915" y="1734"/>
                  </a:cubicBezTo>
                  <a:cubicBezTo>
                    <a:pt x="4915" y="1954"/>
                    <a:pt x="5073" y="2112"/>
                    <a:pt x="5262" y="2112"/>
                  </a:cubicBezTo>
                  <a:cubicBezTo>
                    <a:pt x="5860" y="2112"/>
                    <a:pt x="6333" y="2553"/>
                    <a:pt x="6333" y="3151"/>
                  </a:cubicBezTo>
                  <a:cubicBezTo>
                    <a:pt x="6333" y="3750"/>
                    <a:pt x="5860" y="4222"/>
                    <a:pt x="5262" y="4222"/>
                  </a:cubicBezTo>
                  <a:cubicBezTo>
                    <a:pt x="4695" y="4222"/>
                    <a:pt x="4222" y="3750"/>
                    <a:pt x="4222" y="3151"/>
                  </a:cubicBezTo>
                  <a:cubicBezTo>
                    <a:pt x="4222" y="2962"/>
                    <a:pt x="4379" y="2805"/>
                    <a:pt x="4569" y="2805"/>
                  </a:cubicBezTo>
                  <a:cubicBezTo>
                    <a:pt x="4758" y="2805"/>
                    <a:pt x="4915" y="2962"/>
                    <a:pt x="4915" y="3151"/>
                  </a:cubicBezTo>
                  <a:cubicBezTo>
                    <a:pt x="4915" y="3340"/>
                    <a:pt x="5073" y="3498"/>
                    <a:pt x="5262" y="3498"/>
                  </a:cubicBezTo>
                  <a:cubicBezTo>
                    <a:pt x="5482" y="3498"/>
                    <a:pt x="5640" y="3340"/>
                    <a:pt x="5640" y="3151"/>
                  </a:cubicBezTo>
                  <a:cubicBezTo>
                    <a:pt x="5640" y="2962"/>
                    <a:pt x="5482" y="2805"/>
                    <a:pt x="5262" y="2805"/>
                  </a:cubicBezTo>
                  <a:cubicBezTo>
                    <a:pt x="4695" y="2805"/>
                    <a:pt x="4222" y="2332"/>
                    <a:pt x="4222" y="1734"/>
                  </a:cubicBezTo>
                  <a:cubicBezTo>
                    <a:pt x="4222" y="1167"/>
                    <a:pt x="4695" y="694"/>
                    <a:pt x="5262" y="694"/>
                  </a:cubicBezTo>
                  <a:close/>
                  <a:moveTo>
                    <a:pt x="8066" y="725"/>
                  </a:moveTo>
                  <a:cubicBezTo>
                    <a:pt x="8664" y="725"/>
                    <a:pt x="9137" y="1198"/>
                    <a:pt x="9137" y="1765"/>
                  </a:cubicBezTo>
                  <a:lnTo>
                    <a:pt x="9137" y="3151"/>
                  </a:lnTo>
                  <a:cubicBezTo>
                    <a:pt x="9137" y="3750"/>
                    <a:pt x="8664" y="4222"/>
                    <a:pt x="8066" y="4222"/>
                  </a:cubicBezTo>
                  <a:lnTo>
                    <a:pt x="7372" y="4222"/>
                  </a:lnTo>
                  <a:cubicBezTo>
                    <a:pt x="7152" y="4222"/>
                    <a:pt x="6994" y="4065"/>
                    <a:pt x="6994" y="3876"/>
                  </a:cubicBezTo>
                  <a:lnTo>
                    <a:pt x="6994" y="1072"/>
                  </a:lnTo>
                  <a:cubicBezTo>
                    <a:pt x="6994" y="883"/>
                    <a:pt x="7152" y="725"/>
                    <a:pt x="7372" y="725"/>
                  </a:cubicBezTo>
                  <a:close/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4569"/>
                  </a:lnTo>
                  <a:cubicBezTo>
                    <a:pt x="0" y="4758"/>
                    <a:pt x="158" y="4916"/>
                    <a:pt x="347" y="4916"/>
                  </a:cubicBezTo>
                  <a:lnTo>
                    <a:pt x="10208" y="4916"/>
                  </a:lnTo>
                  <a:cubicBezTo>
                    <a:pt x="10397" y="4916"/>
                    <a:pt x="10554" y="4758"/>
                    <a:pt x="10554" y="4569"/>
                  </a:cubicBezTo>
                  <a:lnTo>
                    <a:pt x="10554" y="347"/>
                  </a:lnTo>
                  <a:cubicBezTo>
                    <a:pt x="10554" y="158"/>
                    <a:pt x="10397" y="1"/>
                    <a:pt x="102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7" name="Google Shape;7479;p65">
              <a:extLst>
                <a:ext uri="{FF2B5EF4-FFF2-40B4-BE49-F238E27FC236}">
                  <a16:creationId xmlns:a16="http://schemas.microsoft.com/office/drawing/2014/main" id="{6C53C619-B1D4-4B83-9BCB-26B053CE948C}"/>
                </a:ext>
              </a:extLst>
            </p:cNvPr>
            <p:cNvSpPr/>
            <p:nvPr/>
          </p:nvSpPr>
          <p:spPr>
            <a:xfrm>
              <a:off x="-45093575" y="3728200"/>
              <a:ext cx="17325" cy="53575"/>
            </a:xfrm>
            <a:custGeom>
              <a:avLst/>
              <a:gdLst/>
              <a:ahLst/>
              <a:cxnLst/>
              <a:rect l="l" t="t" r="r" b="b"/>
              <a:pathLst>
                <a:path w="693" h="2143" extrusionOk="0">
                  <a:moveTo>
                    <a:pt x="0" y="1"/>
                  </a:moveTo>
                  <a:lnTo>
                    <a:pt x="0" y="2143"/>
                  </a:lnTo>
                  <a:lnTo>
                    <a:pt x="347" y="2143"/>
                  </a:lnTo>
                  <a:cubicBezTo>
                    <a:pt x="536" y="2143"/>
                    <a:pt x="693" y="1985"/>
                    <a:pt x="693" y="1796"/>
                  </a:cubicBezTo>
                  <a:lnTo>
                    <a:pt x="693" y="347"/>
                  </a:lnTo>
                  <a:cubicBezTo>
                    <a:pt x="693" y="127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7480;p65">
              <a:extLst>
                <a:ext uri="{FF2B5EF4-FFF2-40B4-BE49-F238E27FC236}">
                  <a16:creationId xmlns:a16="http://schemas.microsoft.com/office/drawing/2014/main" id="{4F0A54F7-2F82-4AC8-B017-7783B604C2A9}"/>
                </a:ext>
              </a:extLst>
            </p:cNvPr>
            <p:cNvSpPr/>
            <p:nvPr/>
          </p:nvSpPr>
          <p:spPr>
            <a:xfrm>
              <a:off x="-45268450" y="3569900"/>
              <a:ext cx="228450" cy="106350"/>
            </a:xfrm>
            <a:custGeom>
              <a:avLst/>
              <a:gdLst/>
              <a:ahLst/>
              <a:cxnLst/>
              <a:rect l="l" t="t" r="r" b="b"/>
              <a:pathLst>
                <a:path w="9138" h="425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lnTo>
                    <a:pt x="1" y="4253"/>
                  </a:lnTo>
                  <a:lnTo>
                    <a:pt x="9137" y="4253"/>
                  </a:lnTo>
                  <a:lnTo>
                    <a:pt x="9137" y="2804"/>
                  </a:lnTo>
                  <a:lnTo>
                    <a:pt x="6680" y="2804"/>
                  </a:lnTo>
                  <a:cubicBezTo>
                    <a:pt x="6491" y="2804"/>
                    <a:pt x="6333" y="2647"/>
                    <a:pt x="6333" y="2457"/>
                  </a:cubicBezTo>
                  <a:lnTo>
                    <a:pt x="633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7481;p65">
              <a:extLst>
                <a:ext uri="{FF2B5EF4-FFF2-40B4-BE49-F238E27FC236}">
                  <a16:creationId xmlns:a16="http://schemas.microsoft.com/office/drawing/2014/main" id="{549E3ABA-2AF0-4366-B91A-299F1177584C}"/>
                </a:ext>
              </a:extLst>
            </p:cNvPr>
            <p:cNvSpPr/>
            <p:nvPr/>
          </p:nvSpPr>
          <p:spPr>
            <a:xfrm>
              <a:off x="-45093575" y="3574625"/>
              <a:ext cx="47275" cy="47275"/>
            </a:xfrm>
            <a:custGeom>
              <a:avLst/>
              <a:gdLst/>
              <a:ahLst/>
              <a:cxnLst/>
              <a:rect l="l" t="t" r="r" b="b"/>
              <a:pathLst>
                <a:path w="1891" h="1891" extrusionOk="0">
                  <a:moveTo>
                    <a:pt x="0" y="0"/>
                  </a:moveTo>
                  <a:lnTo>
                    <a:pt x="0" y="1890"/>
                  </a:lnTo>
                  <a:lnTo>
                    <a:pt x="1890" y="189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7482;p65">
              <a:extLst>
                <a:ext uri="{FF2B5EF4-FFF2-40B4-BE49-F238E27FC236}">
                  <a16:creationId xmlns:a16="http://schemas.microsoft.com/office/drawing/2014/main" id="{B090B77A-954B-41E4-BE8C-5E7C01C4D37A}"/>
                </a:ext>
              </a:extLst>
            </p:cNvPr>
            <p:cNvSpPr/>
            <p:nvPr/>
          </p:nvSpPr>
          <p:spPr>
            <a:xfrm>
              <a:off x="-45269225" y="3833750"/>
              <a:ext cx="228425" cy="35450"/>
            </a:xfrm>
            <a:custGeom>
              <a:avLst/>
              <a:gdLst/>
              <a:ahLst/>
              <a:cxnLst/>
              <a:rect l="l" t="t" r="r" b="b"/>
              <a:pathLst>
                <a:path w="9137" h="1418" extrusionOk="0">
                  <a:moveTo>
                    <a:pt x="0" y="0"/>
                  </a:moveTo>
                  <a:lnTo>
                    <a:pt x="0" y="1071"/>
                  </a:lnTo>
                  <a:cubicBezTo>
                    <a:pt x="0" y="1260"/>
                    <a:pt x="158" y="1418"/>
                    <a:pt x="378" y="1418"/>
                  </a:cubicBezTo>
                  <a:lnTo>
                    <a:pt x="8790" y="1418"/>
                  </a:lnTo>
                  <a:cubicBezTo>
                    <a:pt x="8979" y="1418"/>
                    <a:pt x="9137" y="1260"/>
                    <a:pt x="9137" y="1071"/>
                  </a:cubicBezTo>
                  <a:lnTo>
                    <a:pt x="91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3032338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Google Shape;605;p46"/>
          <p:cNvSpPr txBox="1">
            <a:spLocks noGrp="1"/>
          </p:cNvSpPr>
          <p:nvPr>
            <p:ph type="title"/>
          </p:nvPr>
        </p:nvSpPr>
        <p:spPr>
          <a:xfrm>
            <a:off x="596975" y="655216"/>
            <a:ext cx="79500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dirty="0"/>
              <a:t>TERMINSKI PLAN</a:t>
            </a:r>
            <a:endParaRPr dirty="0">
              <a:solidFill>
                <a:schemeClr val="dk2"/>
              </a:solidFill>
            </a:endParaRPr>
          </a:p>
        </p:txBody>
      </p:sp>
      <p:sp>
        <p:nvSpPr>
          <p:cNvPr id="631" name="Google Shape;631;p46"/>
          <p:cNvSpPr/>
          <p:nvPr/>
        </p:nvSpPr>
        <p:spPr>
          <a:xfrm>
            <a:off x="0" y="4776850"/>
            <a:ext cx="9144000" cy="362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2" name="Google Shape;632;p46"/>
          <p:cNvSpPr/>
          <p:nvPr/>
        </p:nvSpPr>
        <p:spPr>
          <a:xfrm>
            <a:off x="0" y="0"/>
            <a:ext cx="713100" cy="719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2" name="Slika 31">
            <a:extLst>
              <a:ext uri="{FF2B5EF4-FFF2-40B4-BE49-F238E27FC236}">
                <a16:creationId xmlns:a16="http://schemas.microsoft.com/office/drawing/2014/main" id="{3ED654B9-CD8C-4432-8D66-12114896B1E9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0181"/>
            <a:ext cx="9144000" cy="264478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738259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Google Shape;605;p46"/>
          <p:cNvSpPr txBox="1">
            <a:spLocks noGrp="1"/>
          </p:cNvSpPr>
          <p:nvPr>
            <p:ph type="title"/>
          </p:nvPr>
        </p:nvSpPr>
        <p:spPr>
          <a:xfrm>
            <a:off x="596975" y="655216"/>
            <a:ext cx="79500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l-SI" dirty="0"/>
              <a:t>MEJNIKI</a:t>
            </a:r>
            <a:endParaRPr dirty="0">
              <a:solidFill>
                <a:schemeClr val="dk2"/>
              </a:solidFill>
            </a:endParaRPr>
          </a:p>
        </p:txBody>
      </p:sp>
      <p:sp>
        <p:nvSpPr>
          <p:cNvPr id="631" name="Google Shape;631;p46"/>
          <p:cNvSpPr/>
          <p:nvPr/>
        </p:nvSpPr>
        <p:spPr>
          <a:xfrm>
            <a:off x="0" y="4776850"/>
            <a:ext cx="9144000" cy="362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2" name="Google Shape;632;p46"/>
          <p:cNvSpPr/>
          <p:nvPr/>
        </p:nvSpPr>
        <p:spPr>
          <a:xfrm>
            <a:off x="0" y="0"/>
            <a:ext cx="713100" cy="719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1" name="Google Shape;705;p50">
            <a:hlinkClick r:id="rId3"/>
            <a:extLst>
              <a:ext uri="{FF2B5EF4-FFF2-40B4-BE49-F238E27FC236}">
                <a16:creationId xmlns:a16="http://schemas.microsoft.com/office/drawing/2014/main" id="{77A56BE1-FE5F-4F88-98DA-FA79DBD7EBAF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11792" t="10832" r="11784" b="10840"/>
          <a:stretch/>
        </p:blipFill>
        <p:spPr>
          <a:xfrm>
            <a:off x="-1" y="2692561"/>
            <a:ext cx="2386853" cy="2446389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4CF67079-BD42-4AF0-AD44-8919398FFB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4747245"/>
              </p:ext>
            </p:extLst>
          </p:nvPr>
        </p:nvGraphicFramePr>
        <p:xfrm>
          <a:off x="2479095" y="1574845"/>
          <a:ext cx="6375793" cy="2235431"/>
        </p:xfrm>
        <a:graphic>
          <a:graphicData uri="http://schemas.openxmlformats.org/drawingml/2006/table">
            <a:tbl>
              <a:tblPr firstRow="1" firstCol="1" bandRow="1">
                <a:tableStyleId>{4A51A192-138C-4593-A845-E2A9A17D31CB}</a:tableStyleId>
              </a:tblPr>
              <a:tblGrid>
                <a:gridCol w="4513376">
                  <a:extLst>
                    <a:ext uri="{9D8B030D-6E8A-4147-A177-3AD203B41FA5}">
                      <a16:colId xmlns:a16="http://schemas.microsoft.com/office/drawing/2014/main" val="3095164847"/>
                    </a:ext>
                  </a:extLst>
                </a:gridCol>
                <a:gridCol w="1862417">
                  <a:extLst>
                    <a:ext uri="{9D8B030D-6E8A-4147-A177-3AD203B41FA5}">
                      <a16:colId xmlns:a16="http://schemas.microsoft.com/office/drawing/2014/main" val="92544652"/>
                    </a:ext>
                  </a:extLst>
                </a:gridCol>
              </a:tblGrid>
              <a:tr h="197662"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l-SI" sz="1200" b="1" dirty="0">
                          <a:effectLst/>
                        </a:rPr>
                        <a:t>   Začetek projekta</a:t>
                      </a:r>
                      <a:endParaRPr lang="sl-SI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075" marR="10075" marT="10075" marB="10075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l-SI" sz="1200" b="1" dirty="0" err="1">
                          <a:effectLst/>
                        </a:rPr>
                        <a:t>Pon</a:t>
                      </a:r>
                      <a:r>
                        <a:rPr lang="sl-SI" sz="1200" b="1" dirty="0">
                          <a:effectLst/>
                        </a:rPr>
                        <a:t> 2.07.21</a:t>
                      </a:r>
                      <a:endParaRPr lang="sl-SI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075" marR="10075" marT="10075" marB="10075" anchor="ctr"/>
                </a:tc>
                <a:extLst>
                  <a:ext uri="{0D108BD9-81ED-4DB2-BD59-A6C34878D82A}">
                    <a16:rowId xmlns:a16="http://schemas.microsoft.com/office/drawing/2014/main" val="1536564955"/>
                  </a:ext>
                </a:extLst>
              </a:tr>
              <a:tr h="197662"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l-SI" sz="1200">
                          <a:effectLst/>
                        </a:rPr>
                        <a:t>      Končan zajem zahtev</a:t>
                      </a:r>
                      <a:endParaRPr lang="sl-SI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075" marR="10075" marT="10075" marB="10075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l-SI" sz="1200" dirty="0" err="1">
                          <a:effectLst/>
                        </a:rPr>
                        <a:t>Pon</a:t>
                      </a:r>
                      <a:r>
                        <a:rPr lang="sl-SI" sz="1200" dirty="0">
                          <a:effectLst/>
                        </a:rPr>
                        <a:t> 2.08.21</a:t>
                      </a:r>
                      <a:endParaRPr lang="sl-SI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075" marR="10075" marT="10075" marB="10075" anchor="ctr"/>
                </a:tc>
                <a:extLst>
                  <a:ext uri="{0D108BD9-81ED-4DB2-BD59-A6C34878D82A}">
                    <a16:rowId xmlns:a16="http://schemas.microsoft.com/office/drawing/2014/main" val="355859842"/>
                  </a:ext>
                </a:extLst>
              </a:tr>
              <a:tr h="197662"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l-SI" sz="1200">
                          <a:effectLst/>
                        </a:rPr>
                        <a:t>      Izdelana prvotna verzija dokumenta zahtev</a:t>
                      </a:r>
                      <a:endParaRPr lang="sl-SI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075" marR="10075" marT="10075" marB="10075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l-SI" sz="1200">
                          <a:effectLst/>
                        </a:rPr>
                        <a:t>Tor 24.08.21</a:t>
                      </a:r>
                      <a:endParaRPr lang="sl-SI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075" marR="10075" marT="10075" marB="10075" anchor="ctr"/>
                </a:tc>
                <a:extLst>
                  <a:ext uri="{0D108BD9-81ED-4DB2-BD59-A6C34878D82A}">
                    <a16:rowId xmlns:a16="http://schemas.microsoft.com/office/drawing/2014/main" val="2670172187"/>
                  </a:ext>
                </a:extLst>
              </a:tr>
              <a:tr h="197662"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l-SI" sz="1200">
                          <a:effectLst/>
                        </a:rPr>
                        <a:t>      Faza specifikacije zahtev zaključena</a:t>
                      </a:r>
                      <a:endParaRPr lang="sl-SI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075" marR="10075" marT="10075" marB="10075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l-SI" sz="1200">
                          <a:effectLst/>
                        </a:rPr>
                        <a:t>Pon 6.09.21</a:t>
                      </a:r>
                      <a:endParaRPr lang="sl-SI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075" marR="10075" marT="10075" marB="10075" anchor="ctr"/>
                </a:tc>
                <a:extLst>
                  <a:ext uri="{0D108BD9-81ED-4DB2-BD59-A6C34878D82A}">
                    <a16:rowId xmlns:a16="http://schemas.microsoft.com/office/drawing/2014/main" val="1440631727"/>
                  </a:ext>
                </a:extLst>
              </a:tr>
              <a:tr h="197662"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l-SI" sz="1200">
                          <a:effectLst/>
                        </a:rPr>
                        <a:t>      Zaključek specifikacije zahtev</a:t>
                      </a:r>
                      <a:endParaRPr lang="sl-SI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075" marR="10075" marT="10075" marB="10075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l-SI" sz="1200">
                          <a:effectLst/>
                        </a:rPr>
                        <a:t>Pon 6.09.21</a:t>
                      </a:r>
                      <a:endParaRPr lang="sl-SI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075" marR="10075" marT="10075" marB="10075" anchor="ctr"/>
                </a:tc>
                <a:extLst>
                  <a:ext uri="{0D108BD9-81ED-4DB2-BD59-A6C34878D82A}">
                    <a16:rowId xmlns:a16="http://schemas.microsoft.com/office/drawing/2014/main" val="2938143396"/>
                  </a:ext>
                </a:extLst>
              </a:tr>
              <a:tr h="197662"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l-SI" sz="1200">
                          <a:effectLst/>
                        </a:rPr>
                        <a:t>      Izdelana grafična ideja in mockup uporabniškega vmesnika</a:t>
                      </a:r>
                      <a:endParaRPr lang="sl-SI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075" marR="10075" marT="10075" marB="10075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l-SI" sz="1200">
                          <a:effectLst/>
                        </a:rPr>
                        <a:t>Tor 14.09.21</a:t>
                      </a:r>
                      <a:endParaRPr lang="sl-SI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075" marR="10075" marT="10075" marB="10075" anchor="ctr"/>
                </a:tc>
                <a:extLst>
                  <a:ext uri="{0D108BD9-81ED-4DB2-BD59-A6C34878D82A}">
                    <a16:rowId xmlns:a16="http://schemas.microsoft.com/office/drawing/2014/main" val="962020549"/>
                  </a:ext>
                </a:extLst>
              </a:tr>
              <a:tr h="197662"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l-SI" sz="1200">
                          <a:effectLst/>
                        </a:rPr>
                        <a:t>      Končana arhitektura sistema</a:t>
                      </a:r>
                      <a:endParaRPr lang="sl-SI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075" marR="10075" marT="10075" marB="10075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l-SI" sz="1200">
                          <a:effectLst/>
                        </a:rPr>
                        <a:t>Pet 24.09.21</a:t>
                      </a:r>
                      <a:endParaRPr lang="sl-SI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075" marR="10075" marT="10075" marB="10075" anchor="ctr"/>
                </a:tc>
                <a:extLst>
                  <a:ext uri="{0D108BD9-81ED-4DB2-BD59-A6C34878D82A}">
                    <a16:rowId xmlns:a16="http://schemas.microsoft.com/office/drawing/2014/main" val="1914881390"/>
                  </a:ext>
                </a:extLst>
              </a:tr>
              <a:tr h="197662"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l-SI" sz="1200">
                          <a:effectLst/>
                        </a:rPr>
                        <a:t>      Končano načrtovanje podatkovne baze</a:t>
                      </a:r>
                      <a:endParaRPr lang="sl-SI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075" marR="10075" marT="10075" marB="10075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l-SI" sz="1200">
                          <a:effectLst/>
                        </a:rPr>
                        <a:t>Sre 6.10.21</a:t>
                      </a:r>
                      <a:endParaRPr lang="sl-SI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075" marR="10075" marT="10075" marB="10075" anchor="ctr"/>
                </a:tc>
                <a:extLst>
                  <a:ext uri="{0D108BD9-81ED-4DB2-BD59-A6C34878D82A}">
                    <a16:rowId xmlns:a16="http://schemas.microsoft.com/office/drawing/2014/main" val="58340090"/>
                  </a:ext>
                </a:extLst>
              </a:tr>
              <a:tr h="197662"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l-SI" sz="1200">
                          <a:effectLst/>
                        </a:rPr>
                        <a:t>      Izdelan načrt migracije podatkov</a:t>
                      </a:r>
                      <a:endParaRPr lang="sl-SI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075" marR="10075" marT="10075" marB="10075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l-SI" sz="1200">
                          <a:effectLst/>
                        </a:rPr>
                        <a:t>Pet 22.10.21</a:t>
                      </a:r>
                      <a:endParaRPr lang="sl-SI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075" marR="10075" marT="10075" marB="10075" anchor="ctr"/>
                </a:tc>
                <a:extLst>
                  <a:ext uri="{0D108BD9-81ED-4DB2-BD59-A6C34878D82A}">
                    <a16:rowId xmlns:a16="http://schemas.microsoft.com/office/drawing/2014/main" val="3566174765"/>
                  </a:ext>
                </a:extLst>
              </a:tr>
              <a:tr h="197662"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l-SI" sz="1200">
                          <a:effectLst/>
                        </a:rPr>
                        <a:t>      Izdelan načrt sistema</a:t>
                      </a:r>
                      <a:endParaRPr lang="sl-SI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075" marR="10075" marT="10075" marB="10075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l-SI" sz="1200">
                          <a:effectLst/>
                        </a:rPr>
                        <a:t>Sre 3.11.21</a:t>
                      </a:r>
                      <a:endParaRPr lang="sl-SI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075" marR="10075" marT="10075" marB="10075" anchor="ctr"/>
                </a:tc>
                <a:extLst>
                  <a:ext uri="{0D108BD9-81ED-4DB2-BD59-A6C34878D82A}">
                    <a16:rowId xmlns:a16="http://schemas.microsoft.com/office/drawing/2014/main" val="2144098357"/>
                  </a:ext>
                </a:extLst>
              </a:tr>
              <a:tr h="197662"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l-SI" sz="1200" b="1">
                          <a:effectLst/>
                        </a:rPr>
                        <a:t>   Zaključek projekta</a:t>
                      </a:r>
                      <a:endParaRPr lang="sl-SI" sz="12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075" marR="10075" marT="10075" marB="10075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sl-SI" sz="1200" b="1" dirty="0">
                          <a:effectLst/>
                        </a:rPr>
                        <a:t>Čet 17.02.22</a:t>
                      </a:r>
                      <a:endParaRPr lang="sl-SI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075" marR="10075" marT="10075" marB="10075" anchor="ctr"/>
                </a:tc>
                <a:extLst>
                  <a:ext uri="{0D108BD9-81ED-4DB2-BD59-A6C34878D82A}">
                    <a16:rowId xmlns:a16="http://schemas.microsoft.com/office/drawing/2014/main" val="19002132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0158777"/>
      </p:ext>
    </p:extLst>
  </p:cSld>
  <p:clrMapOvr>
    <a:masterClrMapping/>
  </p:clrMapOvr>
</p:sld>
</file>

<file path=ppt/theme/theme1.xml><?xml version="1.0" encoding="utf-8"?>
<a:theme xmlns:a="http://schemas.openxmlformats.org/drawingml/2006/main" name="Final Project Proposal by Slidesgo">
  <a:themeElements>
    <a:clrScheme name="Simple Light">
      <a:dk1>
        <a:srgbClr val="000000"/>
      </a:dk1>
      <a:lt1>
        <a:srgbClr val="FFFFFF"/>
      </a:lt1>
      <a:dk2>
        <a:srgbClr val="FF725E"/>
      </a:dk2>
      <a:lt2>
        <a:srgbClr val="000000"/>
      </a:lt2>
      <a:accent1>
        <a:srgbClr val="FF725E"/>
      </a:accent1>
      <a:accent2>
        <a:srgbClr val="FF725E"/>
      </a:accent2>
      <a:accent3>
        <a:srgbClr val="F6B1A7"/>
      </a:accent3>
      <a:accent4>
        <a:srgbClr val="F6B1A7"/>
      </a:accent4>
      <a:accent5>
        <a:srgbClr val="FF725E"/>
      </a:accent5>
      <a:accent6>
        <a:srgbClr val="000000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C697CF38706A4D8D29DB142D3DD3CB" ma:contentTypeVersion="2" ma:contentTypeDescription="Create a new document." ma:contentTypeScope="" ma:versionID="68adb98c68fb0c72b993e8a7b43f3c42">
  <xsd:schema xmlns:xsd="http://www.w3.org/2001/XMLSchema" xmlns:xs="http://www.w3.org/2001/XMLSchema" xmlns:p="http://schemas.microsoft.com/office/2006/metadata/properties" xmlns:ns2="106f165b-6d0f-4479-a294-bde6dac499e4" targetNamespace="http://schemas.microsoft.com/office/2006/metadata/properties" ma:root="true" ma:fieldsID="b5c4dcf03986dddaac40040641a3c120" ns2:_="">
    <xsd:import namespace="106f165b-6d0f-4479-a294-bde6dac499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6f165b-6d0f-4479-a294-bde6dac499e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32FEEA1-D4A3-4FE5-96A0-5C01B604DFE0}"/>
</file>

<file path=customXml/itemProps2.xml><?xml version="1.0" encoding="utf-8"?>
<ds:datastoreItem xmlns:ds="http://schemas.openxmlformats.org/officeDocument/2006/customXml" ds:itemID="{1B0900EB-4211-4B03-9DBA-E1DA748C508D}"/>
</file>

<file path=customXml/itemProps3.xml><?xml version="1.0" encoding="utf-8"?>
<ds:datastoreItem xmlns:ds="http://schemas.openxmlformats.org/officeDocument/2006/customXml" ds:itemID="{A939F960-9767-4FF1-B353-C8208E3F8BAE}"/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265</Words>
  <Application>Microsoft Office PowerPoint</Application>
  <PresentationFormat>Diaprojekcija na zaslonu (16:9)</PresentationFormat>
  <Paragraphs>99</Paragraphs>
  <Slides>11</Slides>
  <Notes>11</Notes>
  <HiddenSlides>0</HiddenSlides>
  <MMClips>0</MMClips>
  <ScaleCrop>false</ScaleCrop>
  <HeadingPairs>
    <vt:vector size="6" baseType="variant">
      <vt:variant>
        <vt:lpstr>Uporabljene pisave</vt:lpstr>
      </vt:variant>
      <vt:variant>
        <vt:i4>4</vt:i4>
      </vt:variant>
      <vt:variant>
        <vt:lpstr>Tema</vt:lpstr>
      </vt:variant>
      <vt:variant>
        <vt:i4>1</vt:i4>
      </vt:variant>
      <vt:variant>
        <vt:lpstr>Naslovi diapozitivov</vt:lpstr>
      </vt:variant>
      <vt:variant>
        <vt:i4>11</vt:i4>
      </vt:variant>
    </vt:vector>
  </HeadingPairs>
  <TitlesOfParts>
    <vt:vector size="16" baseType="lpstr">
      <vt:lpstr>Arial</vt:lpstr>
      <vt:lpstr>Sarala</vt:lpstr>
      <vt:lpstr>Montserrat</vt:lpstr>
      <vt:lpstr>Calibri</vt:lpstr>
      <vt:lpstr>Final Project Proposal by Slidesgo</vt:lpstr>
      <vt:lpstr>PRENOVA INFORMACIJSKEGA SISTEMA RentOffice</vt:lpstr>
      <vt:lpstr>Dnevni red</vt:lpstr>
      <vt:lpstr>PODJETJE RENTOFFICE</vt:lpstr>
      <vt:lpstr>VSEBINA IN CILJI PROJEKTA</vt:lpstr>
      <vt:lpstr>IZDELKI PROJEKTA – TEHNIČNI IZDELKI</vt:lpstr>
      <vt:lpstr>IZDELKI PROJEKTA – TEHNIČNI IZDELKI</vt:lpstr>
      <vt:lpstr>IZDELKI PROJEKTA – PROJEKTNI IZDELKI</vt:lpstr>
      <vt:lpstr>TERMINSKI PLAN</vt:lpstr>
      <vt:lpstr>MEJNIKI</vt:lpstr>
      <vt:lpstr>PROJEKTNA EKIPA</vt:lpstr>
      <vt:lpstr>HVALA ZA POZORNOST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FINAL PROJECT PROPOSAL</dc:title>
  <cp:lastModifiedBy>Simon Babnik</cp:lastModifiedBy>
  <cp:revision>13</cp:revision>
  <dcterms:modified xsi:type="dcterms:W3CDTF">2021-05-18T20:30:19Z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0x010100CFC697CF38706A4D8D29DB142D3DD3CB</vt:lpwstr>
  </property>
</Properties>
</file>